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6CCE-7E46-684B-A85A-88C69FE1103E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3E68-C3BB-AC4C-B448-2637FEFB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0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8858" y="41241"/>
            <a:ext cx="252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 Quadrants At All data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6" y="628325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531" y="105029"/>
            <a:ext cx="227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Control(1) parameters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363" y="1403586"/>
            <a:ext cx="5070320" cy="3802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24" y="1403586"/>
            <a:ext cx="4990531" cy="37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531" y="105029"/>
            <a:ext cx="204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ng</a:t>
            </a:r>
            <a:r>
              <a:rPr lang="en-US" dirty="0" smtClean="0"/>
              <a:t>/ml parameters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388" y="1317653"/>
            <a:ext cx="5301731" cy="3976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51" y="1317653"/>
            <a:ext cx="5301731" cy="39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5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531" y="105029"/>
            <a:ext cx="2164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ng</a:t>
            </a:r>
            <a:r>
              <a:rPr lang="en-US" dirty="0" smtClean="0"/>
              <a:t>/ml parameters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567" y="1162572"/>
            <a:ext cx="5113622" cy="3835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48" y="1162571"/>
            <a:ext cx="5095458" cy="38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35</Words>
  <Application>Microsoft Macintosh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Warmflash</dc:creator>
  <cp:lastModifiedBy>Warmflash</cp:lastModifiedBy>
  <cp:revision>7</cp:revision>
  <dcterms:created xsi:type="dcterms:W3CDTF">2015-06-02T17:28:07Z</dcterms:created>
  <dcterms:modified xsi:type="dcterms:W3CDTF">2015-06-03T00:01:23Z</dcterms:modified>
</cp:coreProperties>
</file>