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DBC88-78A6-D430-BE71-1E1D5AFC5F51}" v="112" dt="2019-08-21T08:29:27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植田　鷹勇" userId="S::kcsf_171114@kcsf2014.onmicrosoft.com::89c8360c-7a12-4cad-8166-7f7a58ff4e5a" providerId="AD" clId="Web-{C93DBC88-78A6-D430-BE71-1E1D5AFC5F51}"/>
    <pc:docChg chg="addSld modSld">
      <pc:chgData name="植田　鷹勇" userId="S::kcsf_171114@kcsf2014.onmicrosoft.com::89c8360c-7a12-4cad-8166-7f7a58ff4e5a" providerId="AD" clId="Web-{C93DBC88-78A6-D430-BE71-1E1D5AFC5F51}" dt="2019-08-21T08:29:27.206" v="115" actId="20577"/>
      <pc:docMkLst>
        <pc:docMk/>
      </pc:docMkLst>
      <pc:sldChg chg="modSp mod modShow">
        <pc:chgData name="植田　鷹勇" userId="S::kcsf_171114@kcsf2014.onmicrosoft.com::89c8360c-7a12-4cad-8166-7f7a58ff4e5a" providerId="AD" clId="Web-{C93DBC88-78A6-D430-BE71-1E1D5AFC5F51}" dt="2019-08-21T08:29:15.034" v="109" actId="1076"/>
        <pc:sldMkLst>
          <pc:docMk/>
          <pc:sldMk cId="977010484" sldId="259"/>
        </pc:sldMkLst>
        <pc:spChg chg="mod">
          <ac:chgData name="植田　鷹勇" userId="S::kcsf_171114@kcsf2014.onmicrosoft.com::89c8360c-7a12-4cad-8166-7f7a58ff4e5a" providerId="AD" clId="Web-{C93DBC88-78A6-D430-BE71-1E1D5AFC5F51}" dt="2019-08-21T08:29:15.034" v="109" actId="1076"/>
          <ac:spMkLst>
            <pc:docMk/>
            <pc:sldMk cId="977010484" sldId="259"/>
            <ac:spMk id="9" creationId="{C1E38B00-A305-4F86-849C-D7904B0BD8AD}"/>
          </ac:spMkLst>
        </pc:spChg>
      </pc:sldChg>
      <pc:sldChg chg="modSp">
        <pc:chgData name="植田　鷹勇" userId="S::kcsf_171114@kcsf2014.onmicrosoft.com::89c8360c-7a12-4cad-8166-7f7a58ff4e5a" providerId="AD" clId="Web-{C93DBC88-78A6-D430-BE71-1E1D5AFC5F51}" dt="2019-08-21T08:29:27.206" v="114" actId="20577"/>
        <pc:sldMkLst>
          <pc:docMk/>
          <pc:sldMk cId="2450197451" sldId="260"/>
        </pc:sldMkLst>
        <pc:spChg chg="mod">
          <ac:chgData name="植田　鷹勇" userId="S::kcsf_171114@kcsf2014.onmicrosoft.com::89c8360c-7a12-4cad-8166-7f7a58ff4e5a" providerId="AD" clId="Web-{C93DBC88-78A6-D430-BE71-1E1D5AFC5F51}" dt="2019-08-21T08:29:27.206" v="114" actId="20577"/>
          <ac:spMkLst>
            <pc:docMk/>
            <pc:sldMk cId="2450197451" sldId="260"/>
            <ac:spMk id="3" creationId="{9FDAE1FB-D09D-406B-9E20-A2E908EA842A}"/>
          </ac:spMkLst>
        </pc:spChg>
      </pc:sldChg>
      <pc:sldChg chg="modSp">
        <pc:chgData name="植田　鷹勇" userId="S::kcsf_171114@kcsf2014.onmicrosoft.com::89c8360c-7a12-4cad-8166-7f7a58ff4e5a" providerId="AD" clId="Web-{C93DBC88-78A6-D430-BE71-1E1D5AFC5F51}" dt="2019-08-21T08:27:53.628" v="108" actId="14100"/>
        <pc:sldMkLst>
          <pc:docMk/>
          <pc:sldMk cId="864869148" sldId="265"/>
        </pc:sldMkLst>
        <pc:spChg chg="mod">
          <ac:chgData name="植田　鷹勇" userId="S::kcsf_171114@kcsf2014.onmicrosoft.com::89c8360c-7a12-4cad-8166-7f7a58ff4e5a" providerId="AD" clId="Web-{C93DBC88-78A6-D430-BE71-1E1D5AFC5F51}" dt="2019-08-21T08:27:46.863" v="107" actId="14100"/>
          <ac:spMkLst>
            <pc:docMk/>
            <pc:sldMk cId="864869148" sldId="265"/>
            <ac:spMk id="27" creationId="{3CDA60E8-D6BA-4E0E-84C0-DAEADC7B2B24}"/>
          </ac:spMkLst>
        </pc:spChg>
        <pc:spChg chg="mod">
          <ac:chgData name="植田　鷹勇" userId="S::kcsf_171114@kcsf2014.onmicrosoft.com::89c8360c-7a12-4cad-8166-7f7a58ff4e5a" providerId="AD" clId="Web-{C93DBC88-78A6-D430-BE71-1E1D5AFC5F51}" dt="2019-08-21T08:27:53.628" v="108" actId="14100"/>
          <ac:spMkLst>
            <pc:docMk/>
            <pc:sldMk cId="864869148" sldId="265"/>
            <ac:spMk id="36" creationId="{EAC8399E-DFEB-45FA-AF3A-2656688B0412}"/>
          </ac:spMkLst>
        </pc:spChg>
      </pc:sldChg>
      <pc:sldChg chg="addSp modSp new">
        <pc:chgData name="植田　鷹勇" userId="S::kcsf_171114@kcsf2014.onmicrosoft.com::89c8360c-7a12-4cad-8166-7f7a58ff4e5a" providerId="AD" clId="Web-{C93DBC88-78A6-D430-BE71-1E1D5AFC5F51}" dt="2019-08-21T08:26:11.207" v="102" actId="14100"/>
        <pc:sldMkLst>
          <pc:docMk/>
          <pc:sldMk cId="4036823288" sldId="268"/>
        </pc:sldMkLst>
        <pc:spChg chg="add mod">
          <ac:chgData name="植田　鷹勇" userId="S::kcsf_171114@kcsf2014.onmicrosoft.com::89c8360c-7a12-4cad-8166-7f7a58ff4e5a" providerId="AD" clId="Web-{C93DBC88-78A6-D430-BE71-1E1D5AFC5F51}" dt="2019-08-21T08:25:40.114" v="95"/>
          <ac:spMkLst>
            <pc:docMk/>
            <pc:sldMk cId="4036823288" sldId="268"/>
            <ac:spMk id="2" creationId="{C00DBB0E-9730-4EDA-B829-A6EF67CEFBF7}"/>
          </ac:spMkLst>
        </pc:spChg>
        <pc:spChg chg="add mod">
          <ac:chgData name="植田　鷹勇" userId="S::kcsf_171114@kcsf2014.onmicrosoft.com::89c8360c-7a12-4cad-8166-7f7a58ff4e5a" providerId="AD" clId="Web-{C93DBC88-78A6-D430-BE71-1E1D5AFC5F51}" dt="2019-08-21T08:26:11.207" v="102" actId="14100"/>
          <ac:spMkLst>
            <pc:docMk/>
            <pc:sldMk cId="4036823288" sldId="268"/>
            <ac:spMk id="3" creationId="{A05D44EB-4ADA-41D3-9A39-ED7A96210B17}"/>
          </ac:spMkLst>
        </pc:spChg>
      </pc:sldChg>
    </pc:docChg>
  </pc:docChgLst>
  <pc:docChgLst>
    <pc:chgData name="植田　鷹勇" userId="S::kcsf_171114@kcsf2014.onmicrosoft.com::89c8360c-7a12-4cad-8166-7f7a58ff4e5a" providerId="AD" clId="Web-{85DAA013-480F-4754-B95A-600B8DA2009A}"/>
    <pc:docChg chg="modSld addMainMaster delMainMaster">
      <pc:chgData name="植田　鷹勇" userId="S::kcsf_171114@kcsf2014.onmicrosoft.com::89c8360c-7a12-4cad-8166-7f7a58ff4e5a" providerId="AD" clId="Web-{85DAA013-480F-4754-B95A-600B8DA2009A}" dt="2019-08-20T09:09:43.947" v="2"/>
      <pc:docMkLst>
        <pc:docMk/>
      </pc:docMkLst>
      <pc:sldChg chg="addSp delSp modSp mod setBg modClrScheme setClrOvrMap chgLayout">
        <pc:chgData name="植田　鷹勇" userId="S::kcsf_171114@kcsf2014.onmicrosoft.com::89c8360c-7a12-4cad-8166-7f7a58ff4e5a" providerId="AD" clId="Web-{85DAA013-480F-4754-B95A-600B8DA2009A}" dt="2019-08-20T09:09:43.947" v="2"/>
        <pc:sldMkLst>
          <pc:docMk/>
          <pc:sldMk cId="2128380218" sldId="256"/>
        </pc:sldMkLst>
        <pc:spChg chg="mod">
          <ac:chgData name="植田　鷹勇" userId="S::kcsf_171114@kcsf2014.onmicrosoft.com::89c8360c-7a12-4cad-8166-7f7a58ff4e5a" providerId="AD" clId="Web-{85DAA013-480F-4754-B95A-600B8DA2009A}" dt="2019-08-20T09:09:43.947" v="2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植田　鷹勇" userId="S::kcsf_171114@kcsf2014.onmicrosoft.com::89c8360c-7a12-4cad-8166-7f7a58ff4e5a" providerId="AD" clId="Web-{85DAA013-480F-4754-B95A-600B8DA2009A}" dt="2019-08-20T09:09:43.947" v="2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植田　鷹勇" userId="S::kcsf_171114@kcsf2014.onmicrosoft.com::89c8360c-7a12-4cad-8166-7f7a58ff4e5a" providerId="AD" clId="Web-{85DAA013-480F-4754-B95A-600B8DA2009A}" dt="2019-08-20T09:09:43.947" v="2"/>
          <ac:spMkLst>
            <pc:docMk/>
            <pc:sldMk cId="2128380218" sldId="256"/>
            <ac:spMk id="5" creationId="{E08D4B6A-8113-4DFB-B82E-B60CAC8E0A50}"/>
          </ac:spMkLst>
        </pc:spChg>
        <pc:spChg chg="add">
          <ac:chgData name="植田　鷹勇" userId="S::kcsf_171114@kcsf2014.onmicrosoft.com::89c8360c-7a12-4cad-8166-7f7a58ff4e5a" providerId="AD" clId="Web-{85DAA013-480F-4754-B95A-600B8DA2009A}" dt="2019-08-20T09:09:43.947" v="2"/>
          <ac:spMkLst>
            <pc:docMk/>
            <pc:sldMk cId="2128380218" sldId="256"/>
            <ac:spMk id="6" creationId="{9822E561-F97C-4CBB-A9A6-A6BF6317BC84}"/>
          </ac:spMkLst>
        </pc:spChg>
        <pc:spChg chg="add">
          <ac:chgData name="植田　鷹勇" userId="S::kcsf_171114@kcsf2014.onmicrosoft.com::89c8360c-7a12-4cad-8166-7f7a58ff4e5a" providerId="AD" clId="Web-{85DAA013-480F-4754-B95A-600B8DA2009A}" dt="2019-08-20T09:09:43.947" v="2"/>
          <ac:spMkLst>
            <pc:docMk/>
            <pc:sldMk cId="2128380218" sldId="256"/>
            <ac:spMk id="7" creationId="{B01B0E58-A5C8-4CDA-A2E0-35DF94E59857}"/>
          </ac:spMkLst>
        </pc:spChg>
        <pc:spChg chg="add del">
          <ac:chgData name="植田　鷹勇" userId="S::kcsf_171114@kcsf2014.onmicrosoft.com::89c8360c-7a12-4cad-8166-7f7a58ff4e5a" providerId="AD" clId="Web-{85DAA013-480F-4754-B95A-600B8DA2009A}" dt="2019-08-20T09:09:43.853" v="1"/>
          <ac:spMkLst>
            <pc:docMk/>
            <pc:sldMk cId="2128380218" sldId="256"/>
            <ac:spMk id="9" creationId="{DB4A12B6-EF0D-43E8-8C17-4FAD4D2766E4}"/>
          </ac:spMkLst>
        </pc:spChg>
        <pc:spChg chg="add del">
          <ac:chgData name="植田　鷹勇" userId="S::kcsf_171114@kcsf2014.onmicrosoft.com::89c8360c-7a12-4cad-8166-7f7a58ff4e5a" providerId="AD" clId="Web-{85DAA013-480F-4754-B95A-600B8DA2009A}" dt="2019-08-20T09:09:43.853" v="1"/>
          <ac:spMkLst>
            <pc:docMk/>
            <pc:sldMk cId="2128380218" sldId="256"/>
            <ac:spMk id="11" creationId="{AE107525-0C02-447F-8A3F-553320A7230E}"/>
          </ac:spMkLst>
        </pc:spChg>
        <pc:spChg chg="add del">
          <ac:chgData name="植田　鷹勇" userId="S::kcsf_171114@kcsf2014.onmicrosoft.com::89c8360c-7a12-4cad-8166-7f7a58ff4e5a" providerId="AD" clId="Web-{85DAA013-480F-4754-B95A-600B8DA2009A}" dt="2019-08-20T09:09:43.853" v="1"/>
          <ac:spMkLst>
            <pc:docMk/>
            <pc:sldMk cId="2128380218" sldId="256"/>
            <ac:spMk id="13" creationId="{AB7A42E3-05D8-4A0B-9D4E-20EF581E57C0}"/>
          </ac:spMkLst>
        </pc:spChg>
        <pc:picChg chg="add del">
          <ac:chgData name="植田　鷹勇" userId="S::kcsf_171114@kcsf2014.onmicrosoft.com::89c8360c-7a12-4cad-8166-7f7a58ff4e5a" providerId="AD" clId="Web-{85DAA013-480F-4754-B95A-600B8DA2009A}" dt="2019-08-20T09:09:43.853" v="1"/>
          <ac:picMkLst>
            <pc:docMk/>
            <pc:sldMk cId="2128380218" sldId="256"/>
            <ac:picMk id="4" creationId="{59932043-F85A-4308-B754-F55412A84D05}"/>
          </ac:picMkLst>
        </pc:picChg>
        <pc:picChg chg="add">
          <ac:chgData name="植田　鷹勇" userId="S::kcsf_171114@kcsf2014.onmicrosoft.com::89c8360c-7a12-4cad-8166-7f7a58ff4e5a" providerId="AD" clId="Web-{85DAA013-480F-4754-B95A-600B8DA2009A}" dt="2019-08-20T09:09:43.947" v="2"/>
          <ac:picMkLst>
            <pc:docMk/>
            <pc:sldMk cId="2128380218" sldId="256"/>
            <ac:picMk id="8" creationId="{F89D27BE-7A3E-4F40-954F-6C67B2641486}"/>
          </ac:picMkLst>
        </pc:picChg>
        <pc:cxnChg chg="add del">
          <ac:chgData name="植田　鷹勇" userId="S::kcsf_171114@kcsf2014.onmicrosoft.com::89c8360c-7a12-4cad-8166-7f7a58ff4e5a" providerId="AD" clId="Web-{85DAA013-480F-4754-B95A-600B8DA2009A}" dt="2019-08-20T09:09:43.853" v="1"/>
          <ac:cxnSpMkLst>
            <pc:docMk/>
            <pc:sldMk cId="2128380218" sldId="256"/>
            <ac:cxnSpMk id="15" creationId="{6EE9A54B-189D-4645-8254-FDC4210EC6DB}"/>
          </ac:cxnSpMkLst>
        </pc:cxnChg>
        <pc:cxnChg chg="add del">
          <ac:chgData name="植田　鷹勇" userId="S::kcsf_171114@kcsf2014.onmicrosoft.com::89c8360c-7a12-4cad-8166-7f7a58ff4e5a" providerId="AD" clId="Web-{85DAA013-480F-4754-B95A-600B8DA2009A}" dt="2019-08-20T09:09:43.853" v="1"/>
          <ac:cxnSpMkLst>
            <pc:docMk/>
            <pc:sldMk cId="2128380218" sldId="256"/>
            <ac:cxnSpMk id="17" creationId="{511CE48F-D5E4-4520-AF1E-8F85CFBDA596}"/>
          </ac:cxnSpMkLst>
        </pc:cxnChg>
        <pc:cxnChg chg="add del">
          <ac:chgData name="植田　鷹勇" userId="S::kcsf_171114@kcsf2014.onmicrosoft.com::89c8360c-7a12-4cad-8166-7f7a58ff4e5a" providerId="AD" clId="Web-{85DAA013-480F-4754-B95A-600B8DA2009A}" dt="2019-08-20T09:09:43.853" v="1"/>
          <ac:cxnSpMkLst>
            <pc:docMk/>
            <pc:sldMk cId="2128380218" sldId="256"/>
            <ac:cxnSpMk id="19" creationId="{41448851-39AD-4943-BF9C-C50704E08377}"/>
          </ac:cxnSpMkLst>
        </pc:cxnChg>
      </pc:sldChg>
      <pc:sldMasterChg chg="add del addSldLayout delSldLayout">
        <pc:chgData name="植田　鷹勇" userId="S::kcsf_171114@kcsf2014.onmicrosoft.com::89c8360c-7a12-4cad-8166-7f7a58ff4e5a" providerId="AD" clId="Web-{85DAA013-480F-4754-B95A-600B8DA2009A}" dt="2019-08-20T09:09:43.947" v="2"/>
        <pc:sldMasterMkLst>
          <pc:docMk/>
          <pc:sldMasterMk cId="2907289730" sldId="2147483648"/>
        </pc:sldMasterMkLst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replId addSldLayout">
        <pc:chgData name="植田　鷹勇" userId="S::kcsf_171114@kcsf2014.onmicrosoft.com::89c8360c-7a12-4cad-8166-7f7a58ff4e5a" providerId="AD" clId="Web-{85DAA013-480F-4754-B95A-600B8DA2009A}" dt="2019-08-20T09:09:43.947" v="2"/>
        <pc:sldMasterMkLst>
          <pc:docMk/>
          <pc:sldMasterMk cId="3275284711" sldId="2147483660"/>
        </pc:sldMasterMkLst>
        <pc:sldLayoutChg chg="ad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738327588" sldId="2147483661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2428112640" sldId="2147483662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3914105236" sldId="2147483663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2445717724" sldId="2147483664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545731833" sldId="2147483665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1037505805" sldId="2147483666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3827387180" sldId="2147483667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770067215" sldId="2147483668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667194965" sldId="2147483669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3247435" sldId="2147483670"/>
          </pc:sldLayoutMkLst>
        </pc:sldLayoutChg>
        <pc:sldLayoutChg chg="add replId">
          <pc:chgData name="植田　鷹勇" userId="S::kcsf_171114@kcsf2014.onmicrosoft.com::89c8360c-7a12-4cad-8166-7f7a58ff4e5a" providerId="AD" clId="Web-{85DAA013-480F-4754-B95A-600B8DA2009A}" dt="2019-08-20T09:09:43.947" v="2"/>
          <pc:sldLayoutMkLst>
            <pc:docMk/>
            <pc:sldMasterMk cId="3275284711" sldId="2147483660"/>
            <pc:sldLayoutMk cId="1326055598" sldId="2147483671"/>
          </pc:sldLayoutMkLst>
        </pc:sldLayoutChg>
      </pc:sldMasterChg>
      <pc:sldMasterChg chg="add del addSldLayout delSldLayout">
        <pc:chgData name="植田　鷹勇" userId="S::kcsf_171114@kcsf2014.onmicrosoft.com::89c8360c-7a12-4cad-8166-7f7a58ff4e5a" providerId="AD" clId="Web-{85DAA013-480F-4754-B95A-600B8DA2009A}" dt="2019-08-20T09:09:43.853" v="1"/>
        <pc:sldMasterMkLst>
          <pc:docMk/>
          <pc:sldMasterMk cId="1204299527" sldId="2147483673"/>
        </pc:sldMasterMkLst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3313611400" sldId="2147483662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3996013659" sldId="2147483663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2844757412" sldId="2147483664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3244765202" sldId="2147483665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2913239940" sldId="2147483666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2079745860" sldId="2147483667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3752024115" sldId="2147483668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3983459180" sldId="2147483669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3353699920" sldId="2147483670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4081174836" sldId="2147483671"/>
          </pc:sldLayoutMkLst>
        </pc:sldLayoutChg>
        <pc:sldLayoutChg chg="add del">
          <pc:chgData name="植田　鷹勇" userId="S::kcsf_171114@kcsf2014.onmicrosoft.com::89c8360c-7a12-4cad-8166-7f7a58ff4e5a" providerId="AD" clId="Web-{85DAA013-480F-4754-B95A-600B8DA2009A}" dt="2019-08-20T09:09:43.853" v="1"/>
          <pc:sldLayoutMkLst>
            <pc:docMk/>
            <pc:sldMasterMk cId="1204299527" sldId="2147483673"/>
            <pc:sldLayoutMk cId="747446383" sldId="2147483672"/>
          </pc:sldLayoutMkLst>
        </pc:sldLayoutChg>
      </pc:sldMasterChg>
    </pc:docChg>
  </pc:docChgLst>
  <pc:docChgLst>
    <pc:chgData name="植田　鷹勇" userId="S::kcsf_171114@kcsf2014.onmicrosoft.com::89c8360c-7a12-4cad-8166-7f7a58ff4e5a" providerId="AD" clId="Web-{2416E417-018C-44BC-A05C-9DD78741E593}"/>
    <pc:docChg chg="addSld modSld addMainMaster delMainMaster">
      <pc:chgData name="植田　鷹勇" userId="S::kcsf_171114@kcsf2014.onmicrosoft.com::89c8360c-7a12-4cad-8166-7f7a58ff4e5a" providerId="AD" clId="Web-{2416E417-018C-44BC-A05C-9DD78741E593}" dt="2019-08-21T06:52:17.260" v="1282" actId="20577"/>
      <pc:docMkLst>
        <pc:docMk/>
      </pc:docMkLst>
      <pc:sldChg chg="addSp delSp modSp mod modClrScheme delDesignElem chgLayout">
        <pc:chgData name="植田　鷹勇" userId="S::kcsf_171114@kcsf2014.onmicrosoft.com::89c8360c-7a12-4cad-8166-7f7a58ff4e5a" providerId="AD" clId="Web-{2416E417-018C-44BC-A05C-9DD78741E593}" dt="2019-08-21T06:21:37.522" v="512"/>
        <pc:sldMkLst>
          <pc:docMk/>
          <pc:sldMk cId="2128380218" sldId="256"/>
        </pc:sldMkLst>
        <pc:spChg chg="mod ord">
          <ac:chgData name="植田　鷹勇" userId="S::kcsf_171114@kcsf2014.onmicrosoft.com::89c8360c-7a12-4cad-8166-7f7a58ff4e5a" providerId="AD" clId="Web-{2416E417-018C-44BC-A05C-9DD78741E593}" dt="2019-08-21T06:21:37.522" v="512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植田　鷹勇" userId="S::kcsf_171114@kcsf2014.onmicrosoft.com::89c8360c-7a12-4cad-8166-7f7a58ff4e5a" providerId="AD" clId="Web-{2416E417-018C-44BC-A05C-9DD78741E593}" dt="2019-08-21T06:21:37.522" v="512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09:23.119" v="265" actId="1076"/>
          <ac:spMkLst>
            <pc:docMk/>
            <pc:sldMk cId="2128380218" sldId="256"/>
            <ac:spMk id="4" creationId="{C920CA9E-C784-4292-A828-4847449EF30E}"/>
          </ac:spMkLst>
        </pc:spChg>
        <pc:spChg chg="del">
          <ac:chgData name="植田　鷹勇" userId="S::kcsf_171114@kcsf2014.onmicrosoft.com::89c8360c-7a12-4cad-8166-7f7a58ff4e5a" providerId="AD" clId="Web-{2416E417-018C-44BC-A05C-9DD78741E593}" dt="2019-08-21T06:07:18.776" v="209"/>
          <ac:spMkLst>
            <pc:docMk/>
            <pc:sldMk cId="2128380218" sldId="256"/>
            <ac:spMk id="5" creationId="{E08D4B6A-8113-4DFB-B82E-B60CAC8E0A50}"/>
          </ac:spMkLst>
        </pc:spChg>
        <pc:spChg chg="del">
          <ac:chgData name="植田　鷹勇" userId="S::kcsf_171114@kcsf2014.onmicrosoft.com::89c8360c-7a12-4cad-8166-7f7a58ff4e5a" providerId="AD" clId="Web-{2416E417-018C-44BC-A05C-9DD78741E593}" dt="2019-08-21T06:07:18.776" v="209"/>
          <ac:spMkLst>
            <pc:docMk/>
            <pc:sldMk cId="2128380218" sldId="256"/>
            <ac:spMk id="6" creationId="{9822E561-F97C-4CBB-A9A6-A6BF6317BC84}"/>
          </ac:spMkLst>
        </pc:spChg>
        <pc:spChg chg="del">
          <ac:chgData name="植田　鷹勇" userId="S::kcsf_171114@kcsf2014.onmicrosoft.com::89c8360c-7a12-4cad-8166-7f7a58ff4e5a" providerId="AD" clId="Web-{2416E417-018C-44BC-A05C-9DD78741E593}" dt="2019-08-21T06:07:18.776" v="209"/>
          <ac:spMkLst>
            <pc:docMk/>
            <pc:sldMk cId="2128380218" sldId="256"/>
            <ac:spMk id="7" creationId="{B01B0E58-A5C8-4CDA-A2E0-35DF94E59857}"/>
          </ac:spMkLst>
        </pc:spChg>
      </pc:sldChg>
      <pc:sldChg chg="addSp modSp new mod modClrScheme addAnim modAnim chgLayout">
        <pc:chgData name="植田　鷹勇" userId="S::kcsf_171114@kcsf2014.onmicrosoft.com::89c8360c-7a12-4cad-8166-7f7a58ff4e5a" providerId="AD" clId="Web-{2416E417-018C-44BC-A05C-9DD78741E593}" dt="2019-08-21T06:39:13.203" v="985"/>
        <pc:sldMkLst>
          <pc:docMk/>
          <pc:sldMk cId="2562217259" sldId="257"/>
        </pc:sldMkLst>
        <pc:spChg chg="add mod">
          <ac:chgData name="植田　鷹勇" userId="S::kcsf_171114@kcsf2014.onmicrosoft.com::89c8360c-7a12-4cad-8166-7f7a58ff4e5a" providerId="AD" clId="Web-{2416E417-018C-44BC-A05C-9DD78741E593}" dt="2019-08-21T06:06:16.011" v="129" actId="20577"/>
          <ac:spMkLst>
            <pc:docMk/>
            <pc:sldMk cId="2562217259" sldId="257"/>
            <ac:spMk id="2" creationId="{53CE1D15-80F5-4C62-80BA-0677A068C5CA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38:10.734" v="979" actId="1076"/>
          <ac:spMkLst>
            <pc:docMk/>
            <pc:sldMk cId="2562217259" sldId="257"/>
            <ac:spMk id="3" creationId="{99BFCE05-542E-44DC-96DE-EEFE3DE74426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11:59.338" v="306"/>
          <ac:spMkLst>
            <pc:docMk/>
            <pc:sldMk cId="2562217259" sldId="257"/>
            <ac:spMk id="4" creationId="{8E2A03BC-D3FB-485E-BC54-A24E68175CDC}"/>
          </ac:spMkLst>
        </pc:spChg>
      </pc:sldChg>
      <pc:sldChg chg="addSp modSp new mod modClrScheme addAnim modAnim chgLayout">
        <pc:chgData name="植田　鷹勇" userId="S::kcsf_171114@kcsf2014.onmicrosoft.com::89c8360c-7a12-4cad-8166-7f7a58ff4e5a" providerId="AD" clId="Web-{2416E417-018C-44BC-A05C-9DD78741E593}" dt="2019-08-21T06:41:38.967" v="1007"/>
        <pc:sldMkLst>
          <pc:docMk/>
          <pc:sldMk cId="1115480926" sldId="258"/>
        </pc:sldMkLst>
        <pc:spChg chg="add mod">
          <ac:chgData name="植田　鷹勇" userId="S::kcsf_171114@kcsf2014.onmicrosoft.com::89c8360c-7a12-4cad-8166-7f7a58ff4e5a" providerId="AD" clId="Web-{2416E417-018C-44BC-A05C-9DD78741E593}" dt="2019-08-21T06:15:53.165" v="404" actId="20577"/>
          <ac:spMkLst>
            <pc:docMk/>
            <pc:sldMk cId="1115480926" sldId="258"/>
            <ac:spMk id="2" creationId="{67A70183-5E0C-4E4F-996C-2D18306379D3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17:38.179" v="423"/>
          <ac:spMkLst>
            <pc:docMk/>
            <pc:sldMk cId="1115480926" sldId="258"/>
            <ac:spMk id="3" creationId="{33C86234-CEA9-4B5C-A4C8-2FB984EA3854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39:48.078" v="986" actId="1076"/>
          <ac:spMkLst>
            <pc:docMk/>
            <pc:sldMk cId="1115480926" sldId="258"/>
            <ac:spMk id="4" creationId="{005F3424-31E3-4151-9DEC-56B06BB50039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41:01.405" v="1001" actId="20577"/>
          <ac:spMkLst>
            <pc:docMk/>
            <pc:sldMk cId="1115480926" sldId="258"/>
            <ac:spMk id="5" creationId="{2CB76981-9CDE-4A86-B7D0-DD15D2702118}"/>
          </ac:spMkLst>
        </pc:spChg>
      </pc:sldChg>
      <pc:sldChg chg="addSp modSp new mod modClrScheme modShow chgLayout">
        <pc:chgData name="植田　鷹勇" userId="S::kcsf_171114@kcsf2014.onmicrosoft.com::89c8360c-7a12-4cad-8166-7f7a58ff4e5a" providerId="AD" clId="Web-{2416E417-018C-44BC-A05C-9DD78741E593}" dt="2019-08-21T06:37:18.985" v="976" actId="1076"/>
        <pc:sldMkLst>
          <pc:docMk/>
          <pc:sldMk cId="977010484" sldId="259"/>
        </pc:sldMkLst>
        <pc:spChg chg="add mod">
          <ac:chgData name="植田　鷹勇" userId="S::kcsf_171114@kcsf2014.onmicrosoft.com::89c8360c-7a12-4cad-8166-7f7a58ff4e5a" providerId="AD" clId="Web-{2416E417-018C-44BC-A05C-9DD78741E593}" dt="2019-08-21T06:26:15.161" v="555"/>
          <ac:spMkLst>
            <pc:docMk/>
            <pc:sldMk cId="977010484" sldId="259"/>
            <ac:spMk id="2" creationId="{7662D3ED-A08E-486C-B88C-951D67C27459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27:15.504" v="629" actId="14100"/>
          <ac:spMkLst>
            <pc:docMk/>
            <pc:sldMk cId="977010484" sldId="259"/>
            <ac:spMk id="3" creationId="{685BD7D1-5F40-489E-BB8B-73C296BA31FD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29:01.300" v="677" actId="1076"/>
          <ac:spMkLst>
            <pc:docMk/>
            <pc:sldMk cId="977010484" sldId="259"/>
            <ac:spMk id="4" creationId="{99EE2904-883D-4730-A7EC-BD1B5B01B60B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31:19.065" v="731" actId="1076"/>
          <ac:spMkLst>
            <pc:docMk/>
            <pc:sldMk cId="977010484" sldId="259"/>
            <ac:spMk id="5" creationId="{DA751055-A778-4114-8DEC-4CC100B0A337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30:59.284" v="719" actId="20577"/>
          <ac:spMkLst>
            <pc:docMk/>
            <pc:sldMk cId="977010484" sldId="259"/>
            <ac:spMk id="6" creationId="{FC8E12E5-84A4-4472-8F0B-EDA50AF99F2A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37:01.735" v="952" actId="20577"/>
          <ac:spMkLst>
            <pc:docMk/>
            <pc:sldMk cId="977010484" sldId="259"/>
            <ac:spMk id="7" creationId="{2E2FC366-137A-4479-BC19-AD9CD614D0EE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37:14.313" v="973" actId="20577"/>
          <ac:spMkLst>
            <pc:docMk/>
            <pc:sldMk cId="977010484" sldId="259"/>
            <ac:spMk id="8" creationId="{FFCEA0CE-B51C-474C-89B9-B707167640B2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37:18.985" v="976" actId="1076"/>
          <ac:spMkLst>
            <pc:docMk/>
            <pc:sldMk cId="977010484" sldId="259"/>
            <ac:spMk id="9" creationId="{C1E38B00-A305-4F86-849C-D7904B0BD8AD}"/>
          </ac:spMkLst>
        </pc:spChg>
      </pc:sldChg>
      <pc:sldChg chg="addSp modSp new">
        <pc:chgData name="植田　鷹勇" userId="S::kcsf_171114@kcsf2014.onmicrosoft.com::89c8360c-7a12-4cad-8166-7f7a58ff4e5a" providerId="AD" clId="Web-{2416E417-018C-44BC-A05C-9DD78741E593}" dt="2019-08-21T06:45:33.482" v="1117" actId="1076"/>
        <pc:sldMkLst>
          <pc:docMk/>
          <pc:sldMk cId="2450197451" sldId="260"/>
        </pc:sldMkLst>
        <pc:spChg chg="add mod">
          <ac:chgData name="植田　鷹勇" userId="S::kcsf_171114@kcsf2014.onmicrosoft.com::89c8360c-7a12-4cad-8166-7f7a58ff4e5a" providerId="AD" clId="Web-{2416E417-018C-44BC-A05C-9DD78741E593}" dt="2019-08-21T06:44:02.342" v="1070" actId="14100"/>
          <ac:spMkLst>
            <pc:docMk/>
            <pc:sldMk cId="2450197451" sldId="260"/>
            <ac:spMk id="2" creationId="{B93969C9-3981-4B1B-A9AF-B10F1F29C653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45:05.544" v="1109" actId="20577"/>
          <ac:spMkLst>
            <pc:docMk/>
            <pc:sldMk cId="2450197451" sldId="260"/>
            <ac:spMk id="3" creationId="{9FDAE1FB-D09D-406B-9E20-A2E908EA842A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45:33.482" v="1117" actId="1076"/>
          <ac:spMkLst>
            <pc:docMk/>
            <pc:sldMk cId="2450197451" sldId="260"/>
            <ac:spMk id="4" creationId="{A0DCF876-7C82-4056-8AE9-E243B8D3F60C}"/>
          </ac:spMkLst>
        </pc:spChg>
      </pc:sldChg>
      <pc:sldChg chg="addSp modSp new mod modShow">
        <pc:chgData name="植田　鷹勇" userId="S::kcsf_171114@kcsf2014.onmicrosoft.com::89c8360c-7a12-4cad-8166-7f7a58ff4e5a" providerId="AD" clId="Web-{2416E417-018C-44BC-A05C-9DD78741E593}" dt="2019-08-21T06:52:15.557" v="1280" actId="20577"/>
        <pc:sldMkLst>
          <pc:docMk/>
          <pc:sldMk cId="4118812368" sldId="261"/>
        </pc:sldMkLst>
        <pc:spChg chg="add mod">
          <ac:chgData name="植田　鷹勇" userId="S::kcsf_171114@kcsf2014.onmicrosoft.com::89c8360c-7a12-4cad-8166-7f7a58ff4e5a" providerId="AD" clId="Web-{2416E417-018C-44BC-A05C-9DD78741E593}" dt="2019-08-21T06:50:46.698" v="1228"/>
          <ac:spMkLst>
            <pc:docMk/>
            <pc:sldMk cId="4118812368" sldId="261"/>
            <ac:spMk id="2" creationId="{4384B8D1-2BBD-4043-B129-E1FCE7A8EC9B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51:00.151" v="1234" actId="1076"/>
          <ac:spMkLst>
            <pc:docMk/>
            <pc:sldMk cId="4118812368" sldId="261"/>
            <ac:spMk id="3" creationId="{DF89AA29-D48F-44DF-B7B2-345BC7DEA5A8}"/>
          </ac:spMkLst>
        </pc:spChg>
        <pc:spChg chg="add mod">
          <ac:chgData name="植田　鷹勇" userId="S::kcsf_171114@kcsf2014.onmicrosoft.com::89c8360c-7a12-4cad-8166-7f7a58ff4e5a" providerId="AD" clId="Web-{2416E417-018C-44BC-A05C-9DD78741E593}" dt="2019-08-21T06:52:15.557" v="1280" actId="20577"/>
          <ac:spMkLst>
            <pc:docMk/>
            <pc:sldMk cId="4118812368" sldId="261"/>
            <ac:spMk id="4" creationId="{0BA7F6ED-373D-4FFA-A0A6-FD18399F5CB8}"/>
          </ac:spMkLst>
        </pc:spChg>
      </pc:sldChg>
      <pc:sldMasterChg chg="del delSldLayout">
        <pc:chgData name="植田　鷹勇" userId="S::kcsf_171114@kcsf2014.onmicrosoft.com::89c8360c-7a12-4cad-8166-7f7a58ff4e5a" providerId="AD" clId="Web-{2416E417-018C-44BC-A05C-9DD78741E593}" dt="2019-08-21T06:07:18.776" v="209"/>
        <pc:sldMasterMkLst>
          <pc:docMk/>
          <pc:sldMasterMk cId="3275284711" sldId="2147483660"/>
        </pc:sldMasterMkLst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738327588" sldId="2147483661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2428112640" sldId="2147483662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3914105236" sldId="2147483663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2445717724" sldId="2147483664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545731833" sldId="2147483665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1037505805" sldId="2147483666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3827387180" sldId="2147483667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770067215" sldId="2147483668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667194965" sldId="2147483669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3247435" sldId="2147483670"/>
          </pc:sldLayoutMkLst>
        </pc:sldLayoutChg>
        <pc:sldLayoutChg chg="del">
          <pc:chgData name="植田　鷹勇" userId="S::kcsf_171114@kcsf2014.onmicrosoft.com::89c8360c-7a12-4cad-8166-7f7a58ff4e5a" providerId="AD" clId="Web-{2416E417-018C-44BC-A05C-9DD78741E593}" dt="2019-08-21T06:07:18.776" v="209"/>
          <pc:sldLayoutMkLst>
            <pc:docMk/>
            <pc:sldMasterMk cId="3275284711" sldId="2147483660"/>
            <pc:sldLayoutMk cId="1326055598" sldId="2147483671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2416E417-018C-44BC-A05C-9DD78741E593}" dt="2019-08-21T06:07:24.589" v="210"/>
        <pc:sldMasterMkLst>
          <pc:docMk/>
          <pc:sldMasterMk cId="749103675" sldId="2147483672"/>
        </pc:sldMasterMkLst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581624004" sldId="214748367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330779895" sldId="214748367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825836254" sldId="214748367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2414861328" sldId="214748367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590525602" sldId="214748367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160391835" sldId="214748367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591026757" sldId="2147483679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2326747803" sldId="2147483680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1752180275" sldId="2147483681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875132590" sldId="2147483682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264508572" sldId="214748368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004529027" sldId="214748368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206900133" sldId="214748368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1009385677" sldId="214748368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3890082826" sldId="214748368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2136894158" sldId="214748368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24.589" v="210"/>
          <pc:sldLayoutMkLst>
            <pc:docMk/>
            <pc:sldMasterMk cId="749103675" sldId="2147483672"/>
            <pc:sldLayoutMk cId="246129466" sldId="2147483689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2416E417-018C-44BC-A05C-9DD78741E593}" dt="2019-08-21T06:07:33.151" v="211"/>
        <pc:sldMasterMkLst>
          <pc:docMk/>
          <pc:sldMasterMk cId="3931449159" sldId="2147483690"/>
        </pc:sldMasterMkLst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610816229" sldId="2147483691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2062068551" sldId="2147483692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3373947708" sldId="214748369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2698973199" sldId="214748369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2081117773" sldId="214748369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1655042257" sldId="214748369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2494843561" sldId="214748369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1957082490" sldId="214748369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751635610" sldId="2147483699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499990065" sldId="2147483700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33.151" v="211"/>
          <pc:sldLayoutMkLst>
            <pc:docMk/>
            <pc:sldMasterMk cId="3931449159" sldId="2147483690"/>
            <pc:sldLayoutMk cId="2250981567" sldId="2147483701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2416E417-018C-44BC-A05C-9DD78741E593}" dt="2019-08-21T06:07:41.089" v="212"/>
        <pc:sldMasterMkLst>
          <pc:docMk/>
          <pc:sldMasterMk cId="2361449987" sldId="2147483702"/>
        </pc:sldMasterMkLst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3560258282" sldId="214748370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649085444" sldId="214748370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564821750" sldId="214748370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1036150586" sldId="214748370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2623926105" sldId="214748370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2206101114" sldId="214748370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2959565501" sldId="2147483709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1506061690" sldId="2147483710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3322640315" sldId="2147483711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3334665245" sldId="2147483712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07:41.089" v="212"/>
          <pc:sldLayoutMkLst>
            <pc:docMk/>
            <pc:sldMasterMk cId="2361449987" sldId="2147483702"/>
            <pc:sldLayoutMk cId="3072684026" sldId="2147483713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2416E417-018C-44BC-A05C-9DD78741E593}" dt="2019-08-21T06:21:18.194" v="509"/>
        <pc:sldMasterMkLst>
          <pc:docMk/>
          <pc:sldMasterMk cId="2971864012" sldId="2147483714"/>
        </pc:sldMasterMkLst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1822685015" sldId="214748371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4148994851" sldId="214748371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2032264405" sldId="214748371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1171643739" sldId="214748371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3207186748" sldId="2147483719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3088436930" sldId="2147483720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3284008397" sldId="2147483721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2652496082" sldId="2147483722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3122301856" sldId="214748372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1387772666" sldId="214748372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18.194" v="509"/>
          <pc:sldLayoutMkLst>
            <pc:docMk/>
            <pc:sldMasterMk cId="2971864012" sldId="2147483714"/>
            <pc:sldLayoutMk cId="1499697853" sldId="2147483725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2416E417-018C-44BC-A05C-9DD78741E593}" dt="2019-08-21T06:21:30.585" v="510"/>
        <pc:sldMasterMkLst>
          <pc:docMk/>
          <pc:sldMasterMk cId="59266896" sldId="2147483726"/>
        </pc:sldMasterMkLst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3721107333" sldId="214748372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1261332204" sldId="214748372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1005315979" sldId="2147483729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577958604" sldId="2147483730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1146155863" sldId="2147483731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3886857305" sldId="2147483732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2297956934" sldId="214748373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2389708745" sldId="214748373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166560599" sldId="214748373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3757548346" sldId="214748373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0.585" v="510"/>
          <pc:sldLayoutMkLst>
            <pc:docMk/>
            <pc:sldMasterMk cId="59266896" sldId="2147483726"/>
            <pc:sldLayoutMk cId="2565687660" sldId="2147483737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2416E417-018C-44BC-A05C-9DD78741E593}" dt="2019-08-21T06:21:32.928" v="511"/>
        <pc:sldMasterMkLst>
          <pc:docMk/>
          <pc:sldMasterMk cId="4199934274" sldId="2147483738"/>
        </pc:sldMasterMkLst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2610400383" sldId="2147483739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1004448172" sldId="2147483740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3527801459" sldId="2147483741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2336414035" sldId="2147483742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1328678857" sldId="214748374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2879260012" sldId="214748374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4016508849" sldId="214748374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2474917663" sldId="214748374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3595980345" sldId="214748374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1836070367" sldId="214748374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2.928" v="511"/>
          <pc:sldLayoutMkLst>
            <pc:docMk/>
            <pc:sldMasterMk cId="4199934274" sldId="2147483738"/>
            <pc:sldLayoutMk cId="990385836" sldId="2147483749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2416E417-018C-44BC-A05C-9DD78741E593}" dt="2019-08-21T06:21:37.522" v="512"/>
        <pc:sldMasterMkLst>
          <pc:docMk/>
          <pc:sldMasterMk cId="732077144" sldId="2147483750"/>
        </pc:sldMasterMkLst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3403481000" sldId="2147483751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3198637616" sldId="2147483752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3247802531" sldId="2147483753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20844961" sldId="2147483754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1480202979" sldId="2147483755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2639093307" sldId="2147483756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1258385155" sldId="2147483757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1213660035" sldId="2147483758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620462486" sldId="2147483759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3768964399" sldId="2147483760"/>
          </pc:sldLayoutMkLst>
        </pc:sldLayoutChg>
        <pc:sldLayoutChg chg="add del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732077144" sldId="2147483750"/>
            <pc:sldLayoutMk cId="2585603431" sldId="2147483761"/>
          </pc:sldLayoutMkLst>
        </pc:sldLayoutChg>
      </pc:sldMasterChg>
      <pc:sldMasterChg chg="add addSldLayout modSldLayout">
        <pc:chgData name="植田　鷹勇" userId="S::kcsf_171114@kcsf2014.onmicrosoft.com::89c8360c-7a12-4cad-8166-7f7a58ff4e5a" providerId="AD" clId="Web-{2416E417-018C-44BC-A05C-9DD78741E593}" dt="2019-08-21T06:21:37.522" v="512"/>
        <pc:sldMasterMkLst>
          <pc:docMk/>
          <pc:sldMasterMk cId="303565299" sldId="2147483762"/>
        </pc:sldMasterMkLst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2574754231" sldId="2147483763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1559349886" sldId="2147483764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1552589102" sldId="2147483765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836533501" sldId="2147483766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2286547458" sldId="2147483767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3611920106" sldId="2147483768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2296939914" sldId="2147483769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1642646152" sldId="2147483770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1068840482" sldId="2147483771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853646007" sldId="2147483772"/>
          </pc:sldLayoutMkLst>
        </pc:sldLayoutChg>
        <pc:sldLayoutChg chg="add mod replId">
          <pc:chgData name="植田　鷹勇" userId="S::kcsf_171114@kcsf2014.onmicrosoft.com::89c8360c-7a12-4cad-8166-7f7a58ff4e5a" providerId="AD" clId="Web-{2416E417-018C-44BC-A05C-9DD78741E593}" dt="2019-08-21T06:21:37.522" v="512"/>
          <pc:sldLayoutMkLst>
            <pc:docMk/>
            <pc:sldMasterMk cId="303565299" sldId="2147483762"/>
            <pc:sldLayoutMk cId="2420678434" sldId="2147483773"/>
          </pc:sldLayoutMkLst>
        </pc:sldLayoutChg>
      </pc:sldMasterChg>
    </pc:docChg>
  </pc:docChgLst>
  <pc:docChgLst>
    <pc:chgData name="植田　鷹勇" userId="S::kcsf_171114@kcsf2014.onmicrosoft.com::89c8360c-7a12-4cad-8166-7f7a58ff4e5a" providerId="AD" clId="Web-{4D19A77E-FDC8-75DF-3633-F8F0F1330DC0}"/>
    <pc:docChg chg="addSld modSld sldOrd addMainMaster delMainMaster">
      <pc:chgData name="植田　鷹勇" userId="S::kcsf_171114@kcsf2014.onmicrosoft.com::89c8360c-7a12-4cad-8166-7f7a58ff4e5a" providerId="AD" clId="Web-{4D19A77E-FDC8-75DF-3633-F8F0F1330DC0}" dt="2019-08-21T08:20:51.631" v="1740"/>
      <pc:docMkLst>
        <pc:docMk/>
      </pc:docMkLst>
      <pc:sldChg chg="modSp mod setBg modClrScheme chgLayout">
        <pc:chgData name="植田　鷹勇" userId="S::kcsf_171114@kcsf2014.onmicrosoft.com::89c8360c-7a12-4cad-8166-7f7a58ff4e5a" providerId="AD" clId="Web-{4D19A77E-FDC8-75DF-3633-F8F0F1330DC0}" dt="2019-08-21T07:15:52.062" v="552"/>
        <pc:sldMkLst>
          <pc:docMk/>
          <pc:sldMk cId="2128380218" sldId="256"/>
        </pc:sldMkLst>
        <pc:spChg chg="mod ord">
          <ac:chgData name="植田　鷹勇" userId="S::kcsf_171114@kcsf2014.onmicrosoft.com::89c8360c-7a12-4cad-8166-7f7a58ff4e5a" providerId="AD" clId="Web-{4D19A77E-FDC8-75DF-3633-F8F0F1330DC0}" dt="2019-08-21T07:15:16.734" v="547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植田　鷹勇" userId="S::kcsf_171114@kcsf2014.onmicrosoft.com::89c8360c-7a12-4cad-8166-7f7a58ff4e5a" providerId="AD" clId="Web-{4D19A77E-FDC8-75DF-3633-F8F0F1330DC0}" dt="2019-08-21T07:15:16.734" v="54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 modClrScheme chgLayout">
        <pc:chgData name="植田　鷹勇" userId="S::kcsf_171114@kcsf2014.onmicrosoft.com::89c8360c-7a12-4cad-8166-7f7a58ff4e5a" providerId="AD" clId="Web-{4D19A77E-FDC8-75DF-3633-F8F0F1330DC0}" dt="2019-08-21T08:03:13.179" v="1410" actId="1076"/>
        <pc:sldMkLst>
          <pc:docMk/>
          <pc:sldMk cId="2562217259" sldId="257"/>
        </pc:sldMkLst>
        <pc:spChg chg="mod">
          <ac:chgData name="植田　鷹勇" userId="S::kcsf_171114@kcsf2014.onmicrosoft.com::89c8360c-7a12-4cad-8166-7f7a58ff4e5a" providerId="AD" clId="Web-{4D19A77E-FDC8-75DF-3633-F8F0F1330DC0}" dt="2019-08-21T08:03:13.179" v="1410" actId="1076"/>
          <ac:spMkLst>
            <pc:docMk/>
            <pc:sldMk cId="2562217259" sldId="257"/>
            <ac:spMk id="2" creationId="{53CE1D15-80F5-4C62-80BA-0677A068C5CA}"/>
          </ac:spMkLst>
        </pc:spChg>
      </pc:sldChg>
      <pc:sldChg chg="modSp mod modClrScheme chgLayout">
        <pc:chgData name="植田　鷹勇" userId="S::kcsf_171114@kcsf2014.onmicrosoft.com::89c8360c-7a12-4cad-8166-7f7a58ff4e5a" providerId="AD" clId="Web-{4D19A77E-FDC8-75DF-3633-F8F0F1330DC0}" dt="2019-08-21T08:20:17.194" v="1739" actId="1076"/>
        <pc:sldMkLst>
          <pc:docMk/>
          <pc:sldMk cId="1115480926" sldId="258"/>
        </pc:sldMkLst>
        <pc:spChg chg="mod">
          <ac:chgData name="植田　鷹勇" userId="S::kcsf_171114@kcsf2014.onmicrosoft.com::89c8360c-7a12-4cad-8166-7f7a58ff4e5a" providerId="AD" clId="Web-{4D19A77E-FDC8-75DF-3633-F8F0F1330DC0}" dt="2019-08-21T08:03:43.100" v="1411" actId="1076"/>
          <ac:spMkLst>
            <pc:docMk/>
            <pc:sldMk cId="1115480926" sldId="258"/>
            <ac:spMk id="2" creationId="{67A70183-5E0C-4E4F-996C-2D18306379D3}"/>
          </ac:spMkLst>
        </pc:spChg>
        <pc:spChg chg="mod">
          <ac:chgData name="植田　鷹勇" userId="S::kcsf_171114@kcsf2014.onmicrosoft.com::89c8360c-7a12-4cad-8166-7f7a58ff4e5a" providerId="AD" clId="Web-{4D19A77E-FDC8-75DF-3633-F8F0F1330DC0}" dt="2019-08-21T08:13:07.739" v="1484" actId="14100"/>
          <ac:spMkLst>
            <pc:docMk/>
            <pc:sldMk cId="1115480926" sldId="258"/>
            <ac:spMk id="3" creationId="{33C86234-CEA9-4B5C-A4C8-2FB984EA3854}"/>
          </ac:spMkLst>
        </pc:spChg>
        <pc:spChg chg="mod">
          <ac:chgData name="植田　鷹勇" userId="S::kcsf_171114@kcsf2014.onmicrosoft.com::89c8360c-7a12-4cad-8166-7f7a58ff4e5a" providerId="AD" clId="Web-{4D19A77E-FDC8-75DF-3633-F8F0F1330DC0}" dt="2019-08-21T08:13:12.489" v="1485" actId="1076"/>
          <ac:spMkLst>
            <pc:docMk/>
            <pc:sldMk cId="1115480926" sldId="258"/>
            <ac:spMk id="4" creationId="{005F3424-31E3-4151-9DEC-56B06BB50039}"/>
          </ac:spMkLst>
        </pc:spChg>
        <pc:spChg chg="mod">
          <ac:chgData name="植田　鷹勇" userId="S::kcsf_171114@kcsf2014.onmicrosoft.com::89c8360c-7a12-4cad-8166-7f7a58ff4e5a" providerId="AD" clId="Web-{4D19A77E-FDC8-75DF-3633-F8F0F1330DC0}" dt="2019-08-21T08:20:17.194" v="1739" actId="1076"/>
          <ac:spMkLst>
            <pc:docMk/>
            <pc:sldMk cId="1115480926" sldId="258"/>
            <ac:spMk id="5" creationId="{2CB76981-9CDE-4A86-B7D0-DD15D2702118}"/>
          </ac:spMkLst>
        </pc:spChg>
      </pc:sldChg>
      <pc:sldChg chg="modSp mod modClrScheme addAnim modAnim chgLayout">
        <pc:chgData name="植田　鷹勇" userId="S::kcsf_171114@kcsf2014.onmicrosoft.com::89c8360c-7a12-4cad-8166-7f7a58ff4e5a" providerId="AD" clId="Web-{4D19A77E-FDC8-75DF-3633-F8F0F1330DC0}" dt="2019-08-21T08:07:02.131" v="1427"/>
        <pc:sldMkLst>
          <pc:docMk/>
          <pc:sldMk cId="977010484" sldId="259"/>
        </pc:sldMkLst>
        <pc:spChg chg="mod">
          <ac:chgData name="植田　鷹勇" userId="S::kcsf_171114@kcsf2014.onmicrosoft.com::89c8360c-7a12-4cad-8166-7f7a58ff4e5a" providerId="AD" clId="Web-{4D19A77E-FDC8-75DF-3633-F8F0F1330DC0}" dt="2019-08-21T06:53:29.114" v="1" actId="1076"/>
          <ac:spMkLst>
            <pc:docMk/>
            <pc:sldMk cId="977010484" sldId="259"/>
            <ac:spMk id="7" creationId="{2E2FC366-137A-4479-BC19-AD9CD614D0EE}"/>
          </ac:spMkLst>
        </pc:spChg>
        <pc:spChg chg="mod">
          <ac:chgData name="植田　鷹勇" userId="S::kcsf_171114@kcsf2014.onmicrosoft.com::89c8360c-7a12-4cad-8166-7f7a58ff4e5a" providerId="AD" clId="Web-{4D19A77E-FDC8-75DF-3633-F8F0F1330DC0}" dt="2019-08-21T06:53:38.723" v="2" actId="1076"/>
          <ac:spMkLst>
            <pc:docMk/>
            <pc:sldMk cId="977010484" sldId="259"/>
            <ac:spMk id="8" creationId="{FFCEA0CE-B51C-474C-89B9-B707167640B2}"/>
          </ac:spMkLst>
        </pc:spChg>
      </pc:sldChg>
      <pc:sldChg chg="modSp mod modClrScheme addAnim delAnim modAnim chgLayout">
        <pc:chgData name="植田　鷹勇" userId="S::kcsf_171114@kcsf2014.onmicrosoft.com::89c8360c-7a12-4cad-8166-7f7a58ff4e5a" providerId="AD" clId="Web-{4D19A77E-FDC8-75DF-3633-F8F0F1330DC0}" dt="2019-08-21T08:11:18.755" v="1458"/>
        <pc:sldMkLst>
          <pc:docMk/>
          <pc:sldMk cId="2450197451" sldId="260"/>
        </pc:sldMkLst>
        <pc:spChg chg="mod">
          <ac:chgData name="植田　鷹勇" userId="S::kcsf_171114@kcsf2014.onmicrosoft.com::89c8360c-7a12-4cad-8166-7f7a58ff4e5a" providerId="AD" clId="Web-{4D19A77E-FDC8-75DF-3633-F8F0F1330DC0}" dt="2019-08-21T07:17:00.014" v="562" actId="1076"/>
          <ac:spMkLst>
            <pc:docMk/>
            <pc:sldMk cId="2450197451" sldId="260"/>
            <ac:spMk id="2" creationId="{B93969C9-3981-4B1B-A9AF-B10F1F29C653}"/>
          </ac:spMkLst>
        </pc:spChg>
        <pc:spChg chg="mod">
          <ac:chgData name="植田　鷹勇" userId="S::kcsf_171114@kcsf2014.onmicrosoft.com::89c8360c-7a12-4cad-8166-7f7a58ff4e5a" providerId="AD" clId="Web-{4D19A77E-FDC8-75DF-3633-F8F0F1330DC0}" dt="2019-08-21T08:11:13.521" v="1454" actId="14100"/>
          <ac:spMkLst>
            <pc:docMk/>
            <pc:sldMk cId="2450197451" sldId="260"/>
            <ac:spMk id="4" creationId="{A0DCF876-7C82-4056-8AE9-E243B8D3F60C}"/>
          </ac:spMkLst>
        </pc:spChg>
      </pc:sldChg>
      <pc:sldChg chg="addSp delSp modSp mod modClrScheme addAnim delAnim modAnim chgLayout">
        <pc:chgData name="植田　鷹勇" userId="S::kcsf_171114@kcsf2014.onmicrosoft.com::89c8360c-7a12-4cad-8166-7f7a58ff4e5a" providerId="AD" clId="Web-{4D19A77E-FDC8-75DF-3633-F8F0F1330DC0}" dt="2019-08-21T08:15:05.223" v="1503"/>
        <pc:sldMkLst>
          <pc:docMk/>
          <pc:sldMk cId="4118812368" sldId="261"/>
        </pc:sldMkLst>
        <pc:spChg chg="del mod">
          <ac:chgData name="植田　鷹勇" userId="S::kcsf_171114@kcsf2014.onmicrosoft.com::89c8360c-7a12-4cad-8166-7f7a58ff4e5a" providerId="AD" clId="Web-{4D19A77E-FDC8-75DF-3633-F8F0F1330DC0}" dt="2019-08-21T07:14:25.093" v="533"/>
          <ac:spMkLst>
            <pc:docMk/>
            <pc:sldMk cId="4118812368" sldId="261"/>
            <ac:spMk id="2" creationId="{4384B8D1-2BBD-4043-B129-E1FCE7A8EC9B}"/>
          </ac:spMkLst>
        </pc:spChg>
        <pc:spChg chg="mod">
          <ac:chgData name="植田　鷹勇" userId="S::kcsf_171114@kcsf2014.onmicrosoft.com::89c8360c-7a12-4cad-8166-7f7a58ff4e5a" providerId="AD" clId="Web-{4D19A77E-FDC8-75DF-3633-F8F0F1330DC0}" dt="2019-08-21T07:14:03.109" v="527"/>
          <ac:spMkLst>
            <pc:docMk/>
            <pc:sldMk cId="4118812368" sldId="261"/>
            <ac:spMk id="3" creationId="{DF89AA29-D48F-44DF-B7B2-345BC7DEA5A8}"/>
          </ac:spMkLst>
        </pc:spChg>
        <pc:spChg chg="mod">
          <ac:chgData name="植田　鷹勇" userId="S::kcsf_171114@kcsf2014.onmicrosoft.com::89c8360c-7a12-4cad-8166-7f7a58ff4e5a" providerId="AD" clId="Web-{4D19A77E-FDC8-75DF-3633-F8F0F1330DC0}" dt="2019-08-21T07:04:06.455" v="207" actId="1076"/>
          <ac:spMkLst>
            <pc:docMk/>
            <pc:sldMk cId="4118812368" sldId="261"/>
            <ac:spMk id="4" creationId="{0BA7F6ED-373D-4FFA-A0A6-FD18399F5CB8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07:07.829" v="307" actId="1076"/>
          <ac:spMkLst>
            <pc:docMk/>
            <pc:sldMk cId="4118812368" sldId="261"/>
            <ac:spMk id="5" creationId="{A7226AD0-BA1D-4F3B-94D5-DFB805885FBD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07:04.548" v="306" actId="14100"/>
          <ac:spMkLst>
            <pc:docMk/>
            <pc:sldMk cId="4118812368" sldId="261"/>
            <ac:spMk id="6" creationId="{B6FC194C-F2CC-458F-B69E-9AF00BEF34A3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14:38.952" v="540" actId="20577"/>
          <ac:spMkLst>
            <pc:docMk/>
            <pc:sldMk cId="4118812368" sldId="261"/>
            <ac:spMk id="8" creationId="{3518EE60-ED61-486F-A5C7-4EF03F3AC3DB}"/>
          </ac:spMkLst>
        </pc:spChg>
      </pc:sldChg>
      <pc:sldChg chg="addSp modSp new mod ord modClrScheme chgLayout">
        <pc:chgData name="植田　鷹勇" userId="S::kcsf_171114@kcsf2014.onmicrosoft.com::89c8360c-7a12-4cad-8166-7f7a58ff4e5a" providerId="AD" clId="Web-{4D19A77E-FDC8-75DF-3633-F8F0F1330DC0}" dt="2019-08-21T08:07:26.318" v="1428"/>
        <pc:sldMkLst>
          <pc:docMk/>
          <pc:sldMk cId="1691366910" sldId="262"/>
        </pc:sldMkLst>
        <pc:spChg chg="add mod">
          <ac:chgData name="植田　鷹勇" userId="S::kcsf_171114@kcsf2014.onmicrosoft.com::89c8360c-7a12-4cad-8166-7f7a58ff4e5a" providerId="AD" clId="Web-{4D19A77E-FDC8-75DF-3633-F8F0F1330DC0}" dt="2019-08-21T07:16:50.983" v="561" actId="1076"/>
          <ac:spMkLst>
            <pc:docMk/>
            <pc:sldMk cId="1691366910" sldId="262"/>
            <ac:spMk id="718" creationId="{98150811-2130-4291-BC8F-CE5449EC9C85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6:59:39.956" v="129" actId="1076"/>
          <ac:spMkLst>
            <pc:docMk/>
            <pc:sldMk cId="1691366910" sldId="262"/>
            <ac:spMk id="719" creationId="{FBC3BA3C-464C-4F79-99F2-7EC1EAFF9C46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6:59:35.784" v="125" actId="1076"/>
          <ac:spMkLst>
            <pc:docMk/>
            <pc:sldMk cId="1691366910" sldId="262"/>
            <ac:spMk id="720" creationId="{FDE5663F-4750-4E25-89F6-95E34D4CC37C}"/>
          </ac:spMkLst>
        </pc:spChg>
        <pc:graphicFrameChg chg="add mod modGraphic">
          <ac:chgData name="植田　鷹勇" userId="S::kcsf_171114@kcsf2014.onmicrosoft.com::89c8360c-7a12-4cad-8166-7f7a58ff4e5a" providerId="AD" clId="Web-{4D19A77E-FDC8-75DF-3633-F8F0F1330DC0}" dt="2019-08-21T07:03:26.393" v="201" actId="1076"/>
          <ac:graphicFrameMkLst>
            <pc:docMk/>
            <pc:sldMk cId="1691366910" sldId="262"/>
            <ac:graphicFrameMk id="2" creationId="{466E2BC0-8F63-44A2-826E-5BBCF4DA8651}"/>
          </ac:graphicFrameMkLst>
        </pc:graphicFrameChg>
      </pc:sldChg>
      <pc:sldChg chg="addSp delSp modSp new mod modClrScheme addAnim modAnim chgLayout">
        <pc:chgData name="植田　鷹勇" userId="S::kcsf_171114@kcsf2014.onmicrosoft.com::89c8360c-7a12-4cad-8166-7f7a58ff4e5a" providerId="AD" clId="Web-{4D19A77E-FDC8-75DF-3633-F8F0F1330DC0}" dt="2019-08-21T08:15:00.738" v="1501"/>
        <pc:sldMkLst>
          <pc:docMk/>
          <pc:sldMk cId="2298985582" sldId="263"/>
        </pc:sldMkLst>
        <pc:spChg chg="add mod">
          <ac:chgData name="植田　鷹勇" userId="S::kcsf_171114@kcsf2014.onmicrosoft.com::89c8360c-7a12-4cad-8166-7f7a58ff4e5a" providerId="AD" clId="Web-{4D19A77E-FDC8-75DF-3633-F8F0F1330DC0}" dt="2019-08-21T07:14:06.984" v="528"/>
          <ac:spMkLst>
            <pc:docMk/>
            <pc:sldMk cId="2298985582" sldId="263"/>
            <ac:spMk id="3" creationId="{44048D16-B73A-479D-BC52-C0BEC70DF864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14:08.562" v="529"/>
          <ac:spMkLst>
            <pc:docMk/>
            <pc:sldMk cId="2298985582" sldId="263"/>
            <ac:spMk id="5" creationId="{B3B72DDF-9B4D-4CAB-920E-D13EF99B2FA9}"/>
          </ac:spMkLst>
        </pc:spChg>
        <pc:spChg chg="add del mod">
          <ac:chgData name="植田　鷹勇" userId="S::kcsf_171114@kcsf2014.onmicrosoft.com::89c8360c-7a12-4cad-8166-7f7a58ff4e5a" providerId="AD" clId="Web-{4D19A77E-FDC8-75DF-3633-F8F0F1330DC0}" dt="2019-08-21T07:09:34.875" v="368"/>
          <ac:spMkLst>
            <pc:docMk/>
            <pc:sldMk cId="2298985582" sldId="263"/>
            <ac:spMk id="6" creationId="{AA65D1D6-C52B-4AD2-AF9B-B803487875CD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10:25.969" v="389" actId="20577"/>
          <ac:spMkLst>
            <pc:docMk/>
            <pc:sldMk cId="2298985582" sldId="263"/>
            <ac:spMk id="8" creationId="{3DAD3FF8-B9A2-4BEC-882E-7AC0FDBD3C46}"/>
          </ac:spMkLst>
        </pc:spChg>
        <pc:spChg chg="add del mod">
          <ac:chgData name="植田　鷹勇" userId="S::kcsf_171114@kcsf2014.onmicrosoft.com::89c8360c-7a12-4cad-8166-7f7a58ff4e5a" providerId="AD" clId="Web-{4D19A77E-FDC8-75DF-3633-F8F0F1330DC0}" dt="2019-08-21T07:10:54.344" v="395"/>
          <ac:spMkLst>
            <pc:docMk/>
            <pc:sldMk cId="2298985582" sldId="263"/>
            <ac:spMk id="9" creationId="{98F0CBD0-21C2-4009-8C30-37B97A7CD15B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17:13.171" v="563" actId="1076"/>
          <ac:spMkLst>
            <pc:docMk/>
            <pc:sldMk cId="2298985582" sldId="263"/>
            <ac:spMk id="11" creationId="{3E26938B-F5C9-44FD-8BFD-1AA3FDF32CEB}"/>
          </ac:spMkLst>
        </pc:spChg>
        <pc:spChg chg="add">
          <ac:chgData name="植田　鷹勇" userId="S::kcsf_171114@kcsf2014.onmicrosoft.com::89c8360c-7a12-4cad-8166-7f7a58ff4e5a" providerId="AD" clId="Web-{4D19A77E-FDC8-75DF-3633-F8F0F1330DC0}" dt="2019-08-21T07:12:42.890" v="524"/>
          <ac:spMkLst>
            <pc:docMk/>
            <pc:sldMk cId="2298985582" sldId="263"/>
            <ac:spMk id="13" creationId="{EABEF9C7-54A2-4826-9CE5-3991FF92909D}"/>
          </ac:spMkLst>
        </pc:spChg>
      </pc:sldChg>
      <pc:sldChg chg="addSp modSp new ord">
        <pc:chgData name="植田　鷹勇" userId="S::kcsf_171114@kcsf2014.onmicrosoft.com::89c8360c-7a12-4cad-8166-7f7a58ff4e5a" providerId="AD" clId="Web-{4D19A77E-FDC8-75DF-3633-F8F0F1330DC0}" dt="2019-08-21T07:23:52.294" v="609" actId="1076"/>
        <pc:sldMkLst>
          <pc:docMk/>
          <pc:sldMk cId="2041617298" sldId="264"/>
        </pc:sldMkLst>
        <pc:spChg chg="add mod">
          <ac:chgData name="植田　鷹勇" userId="S::kcsf_171114@kcsf2014.onmicrosoft.com::89c8360c-7a12-4cad-8166-7f7a58ff4e5a" providerId="AD" clId="Web-{4D19A77E-FDC8-75DF-3633-F8F0F1330DC0}" dt="2019-08-21T07:23:52.294" v="609" actId="1076"/>
          <ac:spMkLst>
            <pc:docMk/>
            <pc:sldMk cId="2041617298" sldId="264"/>
            <ac:spMk id="2" creationId="{A595F2ED-A091-4F14-AFEA-B83188F74A0B}"/>
          </ac:spMkLst>
        </pc:spChg>
      </pc:sldChg>
      <pc:sldChg chg="addSp delSp modSp new">
        <pc:chgData name="植田　鷹勇" userId="S::kcsf_171114@kcsf2014.onmicrosoft.com::89c8360c-7a12-4cad-8166-7f7a58ff4e5a" providerId="AD" clId="Web-{4D19A77E-FDC8-75DF-3633-F8F0F1330DC0}" dt="2019-08-21T08:02:46.335" v="1406" actId="1076"/>
        <pc:sldMkLst>
          <pc:docMk/>
          <pc:sldMk cId="864869148" sldId="265"/>
        </pc:sldMkLst>
        <pc:spChg chg="add mod ord">
          <ac:chgData name="植田　鷹勇" userId="S::kcsf_171114@kcsf2014.onmicrosoft.com::89c8360c-7a12-4cad-8166-7f7a58ff4e5a" providerId="AD" clId="Web-{4D19A77E-FDC8-75DF-3633-F8F0F1330DC0}" dt="2019-08-21T07:49:07.276" v="1182" actId="1076"/>
          <ac:spMkLst>
            <pc:docMk/>
            <pc:sldMk cId="864869148" sldId="265"/>
            <ac:spMk id="2" creationId="{262E876C-6DF8-4EAA-B28C-2EC9B207C2E7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2:36.257" v="1405" actId="1076"/>
          <ac:spMkLst>
            <pc:docMk/>
            <pc:sldMk cId="864869148" sldId="265"/>
            <ac:spMk id="3" creationId="{FAB41025-1E8E-4770-8AA3-DCA259F2844C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36:34.511" v="912"/>
          <ac:spMkLst>
            <pc:docMk/>
            <pc:sldMk cId="864869148" sldId="265"/>
            <ac:spMk id="4" creationId="{73746499-930B-4CE9-9A82-9AE9EBAAF312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36:08.980" v="904" actId="1076"/>
          <ac:spMkLst>
            <pc:docMk/>
            <pc:sldMk cId="864869148" sldId="265"/>
            <ac:spMk id="7" creationId="{957931BE-E395-4638-BEAC-ADA06F1CD78B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36:11.230" v="905" actId="1076"/>
          <ac:spMkLst>
            <pc:docMk/>
            <pc:sldMk cId="864869148" sldId="265"/>
            <ac:spMk id="8" creationId="{5B33EE74-1100-4BB5-B24D-03A61F766343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32:46.151" v="754" actId="14100"/>
          <ac:spMkLst>
            <pc:docMk/>
            <pc:sldMk cId="864869148" sldId="265"/>
            <ac:spMk id="9" creationId="{9E760318-2ACC-4E89-9CC7-72C08C776EAB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2:54.587" v="1254" actId="1076"/>
          <ac:spMkLst>
            <pc:docMk/>
            <pc:sldMk cId="864869148" sldId="265"/>
            <ac:spMk id="10" creationId="{FACE119A-5EF0-43CA-BEA4-33EB0F9E0B0A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9:45.133" v="1349" actId="14100"/>
          <ac:spMkLst>
            <pc:docMk/>
            <pc:sldMk cId="864869148" sldId="265"/>
            <ac:spMk id="15" creationId="{1B55AC2E-5BB5-4DEA-B2D7-616FE67B0795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40:37.947" v="990" actId="20577"/>
          <ac:spMkLst>
            <pc:docMk/>
            <pc:sldMk cId="864869148" sldId="265"/>
            <ac:spMk id="16" creationId="{D08935A6-7FC1-4B1D-A5BA-3002841A19FB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1:41.135" v="1225" actId="14100"/>
          <ac:spMkLst>
            <pc:docMk/>
            <pc:sldMk cId="864869148" sldId="265"/>
            <ac:spMk id="17" creationId="{FF814693-2CC9-42B7-8CF9-D0AED4809117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1:37.463" v="1224" actId="1076"/>
          <ac:spMkLst>
            <pc:docMk/>
            <pc:sldMk cId="864869148" sldId="265"/>
            <ac:spMk id="20" creationId="{15A14362-11C4-4D9C-A5EC-7E767DF43029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9:58.398" v="1353" actId="1076"/>
          <ac:spMkLst>
            <pc:docMk/>
            <pc:sldMk cId="864869148" sldId="265"/>
            <ac:spMk id="21" creationId="{799B6E54-2CA6-49CD-815C-615D11819551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0:17.492" v="1360" actId="1076"/>
          <ac:spMkLst>
            <pc:docMk/>
            <pc:sldMk cId="864869148" sldId="265"/>
            <ac:spMk id="22" creationId="{80318AAD-B92F-4308-B6C1-2D968C655BDA}"/>
          </ac:spMkLst>
        </pc:spChg>
        <pc:spChg chg="add del">
          <ac:chgData name="植田　鷹勇" userId="S::kcsf_171114@kcsf2014.onmicrosoft.com::89c8360c-7a12-4cad-8166-7f7a58ff4e5a" providerId="AD" clId="Web-{4D19A77E-FDC8-75DF-3633-F8F0F1330DC0}" dt="2019-08-21T07:43:43.775" v="1097"/>
          <ac:spMkLst>
            <pc:docMk/>
            <pc:sldMk cId="864869148" sldId="265"/>
            <ac:spMk id="23" creationId="{05E6D032-F077-4EE8-82B0-CC5329B7B1AD}"/>
          </ac:spMkLst>
        </pc:spChg>
        <pc:spChg chg="add del">
          <ac:chgData name="植田　鷹勇" userId="S::kcsf_171114@kcsf2014.onmicrosoft.com::89c8360c-7a12-4cad-8166-7f7a58ff4e5a" providerId="AD" clId="Web-{4D19A77E-FDC8-75DF-3633-F8F0F1330DC0}" dt="2019-08-21T07:43:51.978" v="1099"/>
          <ac:spMkLst>
            <pc:docMk/>
            <pc:sldMk cId="864869148" sldId="265"/>
            <ac:spMk id="24" creationId="{D0EB2C53-D543-4389-82B2-FCFA9A19A0FE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0:45.101" v="1371" actId="1076"/>
          <ac:spMkLst>
            <pc:docMk/>
            <pc:sldMk cId="864869148" sldId="265"/>
            <ac:spMk id="25" creationId="{628B4FAC-C8A5-4F41-BB7E-69C999EFF8E9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44:18.618" v="1114" actId="1076"/>
          <ac:spMkLst>
            <pc:docMk/>
            <pc:sldMk cId="864869148" sldId="265"/>
            <ac:spMk id="26" creationId="{1235BF0E-9850-4733-ACF6-0C5C7D6F8A43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48:44.463" v="1178" actId="688"/>
          <ac:spMkLst>
            <pc:docMk/>
            <pc:sldMk cId="864869148" sldId="265"/>
            <ac:spMk id="27" creationId="{3CDA60E8-D6BA-4E0E-84C0-DAEADC7B2B24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48:52.995" v="1179" actId="1076"/>
          <ac:spMkLst>
            <pc:docMk/>
            <pc:sldMk cId="864869148" sldId="265"/>
            <ac:spMk id="28" creationId="{ED2B1D4A-F1F4-41FE-9A23-9E564B045363}"/>
          </ac:spMkLst>
        </pc:spChg>
        <pc:spChg chg="add del">
          <ac:chgData name="植田　鷹勇" userId="S::kcsf_171114@kcsf2014.onmicrosoft.com::89c8360c-7a12-4cad-8166-7f7a58ff4e5a" providerId="AD" clId="Web-{4D19A77E-FDC8-75DF-3633-F8F0F1330DC0}" dt="2019-08-21T07:46:37.009" v="1145"/>
          <ac:spMkLst>
            <pc:docMk/>
            <pc:sldMk cId="864869148" sldId="265"/>
            <ac:spMk id="31" creationId="{BA9E22A2-9B6E-419B-ACA5-4A2B026E2343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47:15.260" v="1166" actId="1076"/>
          <ac:spMkLst>
            <pc:docMk/>
            <pc:sldMk cId="864869148" sldId="265"/>
            <ac:spMk id="32" creationId="{B50C8280-6385-4882-AE81-B147415C3E0A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2:46.335" v="1406" actId="1076"/>
          <ac:spMkLst>
            <pc:docMk/>
            <pc:sldMk cId="864869148" sldId="265"/>
            <ac:spMk id="33" creationId="{B78EFA25-3B50-48EB-860B-C181F85F84B9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9:38.039" v="1347" actId="1076"/>
          <ac:spMkLst>
            <pc:docMk/>
            <pc:sldMk cId="864869148" sldId="265"/>
            <ac:spMk id="34" creationId="{47D911E0-BE04-4D78-BA90-481A6D0CC2C1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2:40.915" v="1253" actId="1076"/>
          <ac:spMkLst>
            <pc:docMk/>
            <pc:sldMk cId="864869148" sldId="265"/>
            <ac:spMk id="35" creationId="{2DD03A56-19FD-428A-8C03-3B973F113523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5:28.618" v="1291" actId="1076"/>
          <ac:spMkLst>
            <pc:docMk/>
            <pc:sldMk cId="864869148" sldId="265"/>
            <ac:spMk id="36" creationId="{EAC8399E-DFEB-45FA-AF3A-2656688B0412}"/>
          </ac:spMkLst>
        </pc:spChg>
        <pc:spChg chg="add del">
          <ac:chgData name="植田　鷹勇" userId="S::kcsf_171114@kcsf2014.onmicrosoft.com::89c8360c-7a12-4cad-8166-7f7a58ff4e5a" providerId="AD" clId="Web-{4D19A77E-FDC8-75DF-3633-F8F0F1330DC0}" dt="2019-08-21T07:52:18.666" v="1235"/>
          <ac:spMkLst>
            <pc:docMk/>
            <pc:sldMk cId="864869148" sldId="265"/>
            <ac:spMk id="37" creationId="{4FCD94FF-D1DB-4E3B-A63F-B62B35D792F4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6:16.540" v="1334" actId="20577"/>
          <ac:spMkLst>
            <pc:docMk/>
            <pc:sldMk cId="864869148" sldId="265"/>
            <ac:spMk id="38" creationId="{EEEB6354-43F4-47DF-8877-4D736ECB0080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54:24.681" v="1283" actId="20577"/>
          <ac:spMkLst>
            <pc:docMk/>
            <pc:sldMk cId="864869148" sldId="265"/>
            <ac:spMk id="39" creationId="{96CDBAE2-4EFA-4741-AC8B-50F8F2CCA763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2:26.851" v="1404"/>
          <ac:spMkLst>
            <pc:docMk/>
            <pc:sldMk cId="864869148" sldId="265"/>
            <ac:spMk id="42" creationId="{18E9399B-D587-4952-B8E9-2F43A4301104}"/>
          </ac:spMkLst>
        </pc:spChg>
        <pc:spChg chg="add del">
          <ac:chgData name="植田　鷹勇" userId="S::kcsf_171114@kcsf2014.onmicrosoft.com::89c8360c-7a12-4cad-8166-7f7a58ff4e5a" providerId="AD" clId="Web-{4D19A77E-FDC8-75DF-3633-F8F0F1330DC0}" dt="2019-08-21T08:00:32.257" v="1365"/>
          <ac:spMkLst>
            <pc:docMk/>
            <pc:sldMk cId="864869148" sldId="265"/>
            <ac:spMk id="43" creationId="{1BCF7E09-4C56-4282-9C3B-4512E853E37C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0:36.445" v="1367" actId="1076"/>
          <ac:spMkLst>
            <pc:docMk/>
            <pc:sldMk cId="864869148" sldId="265"/>
            <ac:spMk id="44" creationId="{58A4AF3C-4475-42D5-999F-3460C7191B21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0:51.570" v="1378" actId="20577"/>
          <ac:spMkLst>
            <pc:docMk/>
            <pc:sldMk cId="864869148" sldId="265"/>
            <ac:spMk id="45" creationId="{24C948A5-8FF0-4BC4-99A2-C7626E8BCE76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1:59.460" v="1399" actId="1076"/>
          <ac:spMkLst>
            <pc:docMk/>
            <pc:sldMk cId="864869148" sldId="265"/>
            <ac:spMk id="46" creationId="{69C8BA03-4361-4580-893B-DFF6141B650F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1:43.210" v="1394" actId="20577"/>
          <ac:spMkLst>
            <pc:docMk/>
            <pc:sldMk cId="864869148" sldId="265"/>
            <ac:spMk id="47" creationId="{643EF33B-68BF-4518-90C6-DCFE9324BA7B}"/>
          </ac:spMkLst>
        </pc:spChg>
        <pc:picChg chg="add mod">
          <ac:chgData name="植田　鷹勇" userId="S::kcsf_171114@kcsf2014.onmicrosoft.com::89c8360c-7a12-4cad-8166-7f7a58ff4e5a" providerId="AD" clId="Web-{4D19A77E-FDC8-75DF-3633-F8F0F1330DC0}" dt="2019-08-21T07:37:58.323" v="930" actId="1076"/>
          <ac:picMkLst>
            <pc:docMk/>
            <pc:sldMk cId="864869148" sldId="265"/>
            <ac:picMk id="5" creationId="{5F1C44DA-AB7A-4CFB-9E04-AAB51C52E0BC}"/>
          </ac:picMkLst>
        </pc:picChg>
        <pc:picChg chg="add mod">
          <ac:chgData name="植田　鷹勇" userId="S::kcsf_171114@kcsf2014.onmicrosoft.com::89c8360c-7a12-4cad-8166-7f7a58ff4e5a" providerId="AD" clId="Web-{4D19A77E-FDC8-75DF-3633-F8F0F1330DC0}" dt="2019-08-21T07:39:09.151" v="981" actId="14100"/>
          <ac:picMkLst>
            <pc:docMk/>
            <pc:sldMk cId="864869148" sldId="265"/>
            <ac:picMk id="11" creationId="{29F857FC-2C17-4958-AF7C-171B0D9CB92A}"/>
          </ac:picMkLst>
        </pc:picChg>
        <pc:picChg chg="add mod">
          <ac:chgData name="植田　鷹勇" userId="S::kcsf_171114@kcsf2014.onmicrosoft.com::89c8360c-7a12-4cad-8166-7f7a58ff4e5a" providerId="AD" clId="Web-{4D19A77E-FDC8-75DF-3633-F8F0F1330DC0}" dt="2019-08-21T07:51:17.119" v="1219" actId="1076"/>
          <ac:picMkLst>
            <pc:docMk/>
            <pc:sldMk cId="864869148" sldId="265"/>
            <ac:picMk id="13" creationId="{992B8CB7-3A45-44EA-A6B4-3FC92FF80256}"/>
          </ac:picMkLst>
        </pc:picChg>
        <pc:picChg chg="add mod">
          <ac:chgData name="植田　鷹勇" userId="S::kcsf_171114@kcsf2014.onmicrosoft.com::89c8360c-7a12-4cad-8166-7f7a58ff4e5a" providerId="AD" clId="Web-{4D19A77E-FDC8-75DF-3633-F8F0F1330DC0}" dt="2019-08-21T07:59:50.351" v="1351" actId="1076"/>
          <ac:picMkLst>
            <pc:docMk/>
            <pc:sldMk cId="864869148" sldId="265"/>
            <ac:picMk id="18" creationId="{E0A48F74-8C19-443F-B61D-8AEF648D5A89}"/>
          </ac:picMkLst>
        </pc:picChg>
        <pc:picChg chg="add mod">
          <ac:chgData name="植田　鷹勇" userId="S::kcsf_171114@kcsf2014.onmicrosoft.com::89c8360c-7a12-4cad-8166-7f7a58ff4e5a" providerId="AD" clId="Web-{4D19A77E-FDC8-75DF-3633-F8F0F1330DC0}" dt="2019-08-21T07:48:55.166" v="1180" actId="1076"/>
          <ac:picMkLst>
            <pc:docMk/>
            <pc:sldMk cId="864869148" sldId="265"/>
            <ac:picMk id="29" creationId="{DC05C185-E2D4-4DE5-B735-21C0154DBA13}"/>
          </ac:picMkLst>
        </pc:picChg>
        <pc:picChg chg="add mod">
          <ac:chgData name="植田　鷹勇" userId="S::kcsf_171114@kcsf2014.onmicrosoft.com::89c8360c-7a12-4cad-8166-7f7a58ff4e5a" providerId="AD" clId="Web-{4D19A77E-FDC8-75DF-3633-F8F0F1330DC0}" dt="2019-08-21T07:54:42.212" v="1290" actId="1076"/>
          <ac:picMkLst>
            <pc:docMk/>
            <pc:sldMk cId="864869148" sldId="265"/>
            <ac:picMk id="40" creationId="{554779C3-DB70-4387-B9DF-8B23EBC3405F}"/>
          </ac:picMkLst>
        </pc:picChg>
      </pc:sldChg>
      <pc:sldChg chg="addSp modSp new addAnim modAnim">
        <pc:chgData name="植田　鷹勇" userId="S::kcsf_171114@kcsf2014.onmicrosoft.com::89c8360c-7a12-4cad-8166-7f7a58ff4e5a" providerId="AD" clId="Web-{4D19A77E-FDC8-75DF-3633-F8F0F1330DC0}" dt="2019-08-21T08:15:55.535" v="1512"/>
        <pc:sldMkLst>
          <pc:docMk/>
          <pc:sldMk cId="1037685043" sldId="266"/>
        </pc:sldMkLst>
        <pc:spChg chg="add mod">
          <ac:chgData name="植田　鷹勇" userId="S::kcsf_171114@kcsf2014.onmicrosoft.com::89c8360c-7a12-4cad-8166-7f7a58ff4e5a" providerId="AD" clId="Web-{4D19A77E-FDC8-75DF-3633-F8F0F1330DC0}" dt="2019-08-21T07:34:22.527" v="785" actId="20577"/>
          <ac:spMkLst>
            <pc:docMk/>
            <pc:sldMk cId="1037685043" sldId="266"/>
            <ac:spMk id="3" creationId="{BD5F35B5-BA21-4D8F-BE14-A5C5A3B9A7C4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34:46.043" v="827" actId="20577"/>
          <ac:spMkLst>
            <pc:docMk/>
            <pc:sldMk cId="1037685043" sldId="266"/>
            <ac:spMk id="5" creationId="{34D0E5BE-8629-4817-B5ED-2C2720ECD8C5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7:35:15.871" v="891" actId="20577"/>
          <ac:spMkLst>
            <pc:docMk/>
            <pc:sldMk cId="1037685043" sldId="266"/>
            <ac:spMk id="7" creationId="{0B772D70-AC4B-42B2-9654-A517819263A3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02:58.398" v="1407" actId="20577"/>
          <ac:spMkLst>
            <pc:docMk/>
            <pc:sldMk cId="1037685043" sldId="266"/>
            <ac:spMk id="9" creationId="{3CF42181-D500-46B7-BA9F-E310BF2BBFD2}"/>
          </ac:spMkLst>
        </pc:spChg>
        <pc:spChg chg="add">
          <ac:chgData name="植田　鷹勇" userId="S::kcsf_171114@kcsf2014.onmicrosoft.com::89c8360c-7a12-4cad-8166-7f7a58ff4e5a" providerId="AD" clId="Web-{4D19A77E-FDC8-75DF-3633-F8F0F1330DC0}" dt="2019-08-21T07:41:47.072" v="1052"/>
          <ac:spMkLst>
            <pc:docMk/>
            <pc:sldMk cId="1037685043" sldId="266"/>
            <ac:spMk id="11" creationId="{CD7BEEBF-DD39-45CB-BAD4-80F64C36ABBB}"/>
          </ac:spMkLst>
        </pc:spChg>
      </pc:sldChg>
      <pc:sldChg chg="addSp modSp new ord">
        <pc:chgData name="植田　鷹勇" userId="S::kcsf_171114@kcsf2014.onmicrosoft.com::89c8360c-7a12-4cad-8166-7f7a58ff4e5a" providerId="AD" clId="Web-{4D19A77E-FDC8-75DF-3633-F8F0F1330DC0}" dt="2019-08-21T08:20:51.631" v="1740"/>
        <pc:sldMkLst>
          <pc:docMk/>
          <pc:sldMk cId="33988605" sldId="267"/>
        </pc:sldMkLst>
        <pc:spChg chg="add mod">
          <ac:chgData name="植田　鷹勇" userId="S::kcsf_171114@kcsf2014.onmicrosoft.com::89c8360c-7a12-4cad-8166-7f7a58ff4e5a" providerId="AD" clId="Web-{4D19A77E-FDC8-75DF-3633-F8F0F1330DC0}" dt="2019-08-21T08:16:56.601" v="1536"/>
          <ac:spMkLst>
            <pc:docMk/>
            <pc:sldMk cId="33988605" sldId="267"/>
            <ac:spMk id="2" creationId="{F1598CF8-DE47-4CE3-8DF4-93FD5A757E74}"/>
          </ac:spMkLst>
        </pc:spChg>
        <pc:spChg chg="add mod">
          <ac:chgData name="植田　鷹勇" userId="S::kcsf_171114@kcsf2014.onmicrosoft.com::89c8360c-7a12-4cad-8166-7f7a58ff4e5a" providerId="AD" clId="Web-{4D19A77E-FDC8-75DF-3633-F8F0F1330DC0}" dt="2019-08-21T08:19:33.834" v="1738"/>
          <ac:spMkLst>
            <pc:docMk/>
            <pc:sldMk cId="33988605" sldId="267"/>
            <ac:spMk id="3" creationId="{AF1852BE-83B3-4E32-AAFA-664C2A800985}"/>
          </ac:spMkLst>
        </pc:spChg>
      </pc:sldChg>
      <pc:sldMasterChg chg="del delSldLayout">
        <pc:chgData name="植田　鷹勇" userId="S::kcsf_171114@kcsf2014.onmicrosoft.com::89c8360c-7a12-4cad-8166-7f7a58ff4e5a" providerId="AD" clId="Web-{4D19A77E-FDC8-75DF-3633-F8F0F1330DC0}" dt="2019-08-21T07:12:59.703" v="525"/>
        <pc:sldMasterMkLst>
          <pc:docMk/>
          <pc:sldMasterMk cId="303565299" sldId="2147483762"/>
        </pc:sldMasterMkLst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2574754231" sldId="2147483763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1559349886" sldId="2147483764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1552589102" sldId="2147483765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836533501" sldId="2147483766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2286547458" sldId="2147483767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3611920106" sldId="2147483768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2296939914" sldId="2147483769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1642646152" sldId="2147483770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1068840482" sldId="2147483771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853646007" sldId="2147483772"/>
          </pc:sldLayoutMkLst>
        </pc:sldLayoutChg>
        <pc:sldLayoutChg chg="del">
          <pc:chgData name="植田　鷹勇" userId="S::kcsf_171114@kcsf2014.onmicrosoft.com::89c8360c-7a12-4cad-8166-7f7a58ff4e5a" providerId="AD" clId="Web-{4D19A77E-FDC8-75DF-3633-F8F0F1330DC0}" dt="2019-08-21T07:12:59.703" v="525"/>
          <pc:sldLayoutMkLst>
            <pc:docMk/>
            <pc:sldMasterMk cId="303565299" sldId="2147483762"/>
            <pc:sldLayoutMk cId="2420678434" sldId="2147483773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4D19A77E-FDC8-75DF-3633-F8F0F1330DC0}" dt="2019-08-21T07:15:01.874" v="543"/>
        <pc:sldMasterMkLst>
          <pc:docMk/>
          <pc:sldMasterMk cId="1965061018" sldId="2147483774"/>
        </pc:sldMasterMkLst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3473975879" sldId="2147483775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1742441162" sldId="2147483776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2645390047" sldId="2147483777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3022672527" sldId="2147483778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4236414252" sldId="2147483779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3447396009" sldId="2147483780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3867012155" sldId="2147483781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1598308583" sldId="2147483782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1711615094" sldId="2147483783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792108485" sldId="2147483784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1.874" v="543"/>
          <pc:sldLayoutMkLst>
            <pc:docMk/>
            <pc:sldMasterMk cId="1965061018" sldId="2147483774"/>
            <pc:sldLayoutMk cId="4121080272" sldId="2147483785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4D19A77E-FDC8-75DF-3633-F8F0F1330DC0}" dt="2019-08-21T07:15:04.827" v="544"/>
        <pc:sldMasterMkLst>
          <pc:docMk/>
          <pc:sldMasterMk cId="3563971443" sldId="2147483786"/>
        </pc:sldMasterMkLst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3454554147" sldId="2147483787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4148213544" sldId="2147483788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128660893" sldId="2147483789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1334761949" sldId="2147483790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4200890328" sldId="2147483791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1034859238" sldId="2147483792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663272083" sldId="2147483793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2895509448" sldId="2147483794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3063890784" sldId="2147483795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729651515" sldId="2147483796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4.827" v="544"/>
          <pc:sldLayoutMkLst>
            <pc:docMk/>
            <pc:sldMasterMk cId="3563971443" sldId="2147483786"/>
            <pc:sldLayoutMk cId="2696859064" sldId="2147483797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4D19A77E-FDC8-75DF-3633-F8F0F1330DC0}" dt="2019-08-21T07:15:06.593" v="545"/>
        <pc:sldMasterMkLst>
          <pc:docMk/>
          <pc:sldMasterMk cId="4255145475" sldId="2147483798"/>
        </pc:sldMasterMkLst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2798972581" sldId="2147483799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3224267732" sldId="2147483800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1652324488" sldId="2147483801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1631393819" sldId="2147483802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856701240" sldId="2147483803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2797124814" sldId="2147483804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900906990" sldId="2147483805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344120205" sldId="2147483806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2376553446" sldId="2147483807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1090055709" sldId="2147483808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06.593" v="545"/>
          <pc:sldLayoutMkLst>
            <pc:docMk/>
            <pc:sldMasterMk cId="4255145475" sldId="2147483798"/>
            <pc:sldLayoutMk cId="2442865357" sldId="2147483809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4D19A77E-FDC8-75DF-3633-F8F0F1330DC0}" dt="2019-08-21T07:15:11.718" v="546"/>
        <pc:sldMasterMkLst>
          <pc:docMk/>
          <pc:sldMasterMk cId="212653415" sldId="2147483810"/>
        </pc:sldMasterMkLst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834213622" sldId="2147483811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1469673751" sldId="2147483812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4283273576" sldId="2147483813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3897042491" sldId="2147483814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1513466869" sldId="2147483815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3715686920" sldId="2147483816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940005011" sldId="2147483817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3696553184" sldId="2147483818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3958317102" sldId="2147483819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1154005859" sldId="2147483820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1.718" v="546"/>
          <pc:sldLayoutMkLst>
            <pc:docMk/>
            <pc:sldMasterMk cId="212653415" sldId="2147483810"/>
            <pc:sldLayoutMk cId="2869047171" sldId="2147483821"/>
          </pc:sldLayoutMkLst>
        </pc:sldLayoutChg>
      </pc:sldMasterChg>
      <pc:sldMasterChg chg="add del addSldLayout delSldLayout modSldLayout">
        <pc:chgData name="植田　鷹勇" userId="S::kcsf_171114@kcsf2014.onmicrosoft.com::89c8360c-7a12-4cad-8166-7f7a58ff4e5a" providerId="AD" clId="Web-{4D19A77E-FDC8-75DF-3633-F8F0F1330DC0}" dt="2019-08-21T07:15:16.734" v="547"/>
        <pc:sldMasterMkLst>
          <pc:docMk/>
          <pc:sldMasterMk cId="2994825801" sldId="2147483822"/>
        </pc:sldMasterMkLst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1442742176" sldId="2147483823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2466067851" sldId="2147483824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2585777177" sldId="2147483825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3245745393" sldId="2147483826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2505577482" sldId="2147483827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1118467394" sldId="2147483828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1616624316" sldId="2147483829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2840893069" sldId="2147483830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3336154840" sldId="2147483831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1244317279" sldId="2147483832"/>
          </pc:sldLayoutMkLst>
        </pc:sldLayoutChg>
        <pc:sldLayoutChg chg="add del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994825801" sldId="2147483822"/>
            <pc:sldLayoutMk cId="3798501617" sldId="2147483833"/>
          </pc:sldLayoutMkLst>
        </pc:sldLayoutChg>
      </pc:sldMasterChg>
      <pc:sldMasterChg chg="add addSldLayout modSldLayout">
        <pc:chgData name="植田　鷹勇" userId="S::kcsf_171114@kcsf2014.onmicrosoft.com::89c8360c-7a12-4cad-8166-7f7a58ff4e5a" providerId="AD" clId="Web-{4D19A77E-FDC8-75DF-3633-F8F0F1330DC0}" dt="2019-08-21T07:15:16.734" v="547"/>
        <pc:sldMasterMkLst>
          <pc:docMk/>
          <pc:sldMasterMk cId="2723092227" sldId="2147483834"/>
        </pc:sldMasterMkLst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2716394172" sldId="2147483835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3420695435" sldId="2147483836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2066020524" sldId="2147483837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275476077" sldId="2147483838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3639554630" sldId="2147483839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1576113562" sldId="2147483840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2177429395" sldId="2147483841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1167138854" sldId="2147483842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2138379118" sldId="2147483843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447695708" sldId="2147483844"/>
          </pc:sldLayoutMkLst>
        </pc:sldLayoutChg>
        <pc:sldLayoutChg chg="add mod replId">
          <pc:chgData name="植田　鷹勇" userId="S::kcsf_171114@kcsf2014.onmicrosoft.com::89c8360c-7a12-4cad-8166-7f7a58ff4e5a" providerId="AD" clId="Web-{4D19A77E-FDC8-75DF-3633-F8F0F1330DC0}" dt="2019-08-21T07:15:16.734" v="547"/>
          <pc:sldLayoutMkLst>
            <pc:docMk/>
            <pc:sldMasterMk cId="2723092227" sldId="2147483834"/>
            <pc:sldLayoutMk cId="2054123905" sldId="214748384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E1A3D-7F1B-46F0-9237-DF63768F565D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3951C32-AE86-4A52-BB25-DA05DD30CC69}">
      <dgm:prSet phldrT="[テキスト]" phldr="0"/>
      <dgm:spPr/>
      <dgm:t>
        <a:bodyPr/>
        <a:lstStyle/>
        <a:p>
          <a:r>
            <a:rPr lang="ja-JP" altLang="en-US" noProof="0"/>
            <a:t>決意</a:t>
          </a:r>
          <a:endParaRPr lang="ja-JP" altLang="en-US"/>
        </a:p>
      </dgm:t>
    </dgm:pt>
    <dgm:pt modelId="{32805E0C-C91A-47BA-AE57-E78EEF983A99}" type="parTrans" cxnId="{44C31E39-75E3-43C4-8ED1-6387FC5EC191}">
      <dgm:prSet/>
      <dgm:spPr/>
      <dgm:t>
        <a:bodyPr/>
        <a:lstStyle/>
        <a:p>
          <a:endParaRPr lang="ja-JP" altLang="en-US"/>
        </a:p>
      </dgm:t>
    </dgm:pt>
    <dgm:pt modelId="{4E37115D-8E0D-45E1-851E-BABCF6FFC163}" type="sibTrans" cxnId="{44C31E39-75E3-43C4-8ED1-6387FC5EC191}">
      <dgm:prSet/>
      <dgm:spPr/>
      <dgm:t>
        <a:bodyPr/>
        <a:lstStyle/>
        <a:p>
          <a:endParaRPr lang="ja-JP" altLang="en-US"/>
        </a:p>
      </dgm:t>
    </dgm:pt>
    <dgm:pt modelId="{DEE1B302-6806-4191-8477-5355F13489FD}">
      <dgm:prSet phldr="0"/>
      <dgm:spPr/>
      <dgm:t>
        <a:bodyPr/>
        <a:lstStyle/>
        <a:p>
          <a:r>
            <a:rPr lang="ja-JP" altLang="en-US" noProof="0">
              <a:latin typeface="Century Schoolbook" panose="02040604050505020304"/>
            </a:rPr>
            <a:t>断念</a:t>
          </a:r>
          <a:endParaRPr lang="ja-JP" altLang="en-US" noProof="0"/>
        </a:p>
      </dgm:t>
    </dgm:pt>
    <dgm:pt modelId="{D7E37884-52AA-4AF4-8040-0413D49FA55F}" type="parTrans" cxnId="{B95A7CFE-9B8F-4B12-AC32-0C4CAA048E2D}">
      <dgm:prSet/>
      <dgm:spPr/>
      <dgm:t>
        <a:bodyPr/>
        <a:lstStyle/>
        <a:p>
          <a:endParaRPr lang="ja-JP" altLang="en-US"/>
        </a:p>
      </dgm:t>
    </dgm:pt>
    <dgm:pt modelId="{E2973025-2D2D-46DC-A3F0-D3072FEE946E}" type="sibTrans" cxnId="{B95A7CFE-9B8F-4B12-AC32-0C4CAA048E2D}">
      <dgm:prSet/>
      <dgm:spPr/>
      <dgm:t>
        <a:bodyPr/>
        <a:lstStyle/>
        <a:p>
          <a:endParaRPr lang="ja-JP" altLang="en-US"/>
        </a:p>
      </dgm:t>
    </dgm:pt>
    <dgm:pt modelId="{1EEC3013-D82B-4F70-ACB6-27E4F99DCBBF}">
      <dgm:prSet phldr="0"/>
      <dgm:spPr/>
      <dgm:t>
        <a:bodyPr/>
        <a:lstStyle/>
        <a:p>
          <a:r>
            <a:rPr lang="ja-JP" altLang="en-US" noProof="0">
              <a:latin typeface="Century Schoolbook" panose="02040604050505020304"/>
            </a:rPr>
            <a:t>努力</a:t>
          </a:r>
        </a:p>
      </dgm:t>
    </dgm:pt>
    <dgm:pt modelId="{3CFEB66B-3D8B-4BA9-A53A-AB08638C6C29}" type="parTrans" cxnId="{9E32C01B-A466-498D-9BAD-5F1DC4A9F60C}">
      <dgm:prSet/>
      <dgm:spPr/>
    </dgm:pt>
    <dgm:pt modelId="{F40AA0D8-30ED-41DA-B735-DF46D21752F1}" type="sibTrans" cxnId="{9E32C01B-A466-498D-9BAD-5F1DC4A9F60C}">
      <dgm:prSet/>
      <dgm:spPr/>
      <dgm:t>
        <a:bodyPr/>
        <a:lstStyle/>
        <a:p>
          <a:endParaRPr kumimoji="1" lang="ja-JP" altLang="en-US"/>
        </a:p>
      </dgm:t>
    </dgm:pt>
    <dgm:pt modelId="{834BB6EB-14A1-41E3-B735-C872EC53C501}">
      <dgm:prSet phldr="0"/>
      <dgm:spPr/>
      <dgm:t>
        <a:bodyPr/>
        <a:lstStyle/>
        <a:p>
          <a:r>
            <a:rPr lang="ja-JP" altLang="en-US" noProof="0">
              <a:latin typeface="Century Schoolbook" panose="02040604050505020304"/>
            </a:rPr>
            <a:t>実感がない</a:t>
          </a:r>
        </a:p>
      </dgm:t>
    </dgm:pt>
    <dgm:pt modelId="{D2A0A866-75B5-4837-A9B6-8FBE2D36A5F4}" type="parTrans" cxnId="{683A7CC5-DA31-4099-B0C5-862FF3150813}">
      <dgm:prSet/>
      <dgm:spPr/>
    </dgm:pt>
    <dgm:pt modelId="{421679AE-3590-4D53-B499-997D9A01DE95}" type="sibTrans" cxnId="{683A7CC5-DA31-4099-B0C5-862FF3150813}">
      <dgm:prSet/>
      <dgm:spPr/>
      <dgm:t>
        <a:bodyPr/>
        <a:lstStyle/>
        <a:p>
          <a:endParaRPr kumimoji="1" lang="ja-JP" altLang="en-US"/>
        </a:p>
      </dgm:t>
    </dgm:pt>
    <dgm:pt modelId="{756CC76F-EAAB-4F32-9A86-669C8849C279}">
      <dgm:prSet phldr="0"/>
      <dgm:spPr/>
      <dgm:t>
        <a:bodyPr/>
        <a:lstStyle/>
        <a:p>
          <a:r>
            <a:rPr lang="ja-JP" altLang="en-US" noProof="0">
              <a:latin typeface="Century Schoolbook" panose="02040604050505020304"/>
            </a:rPr>
            <a:t>不摂生</a:t>
          </a:r>
        </a:p>
      </dgm:t>
    </dgm:pt>
    <dgm:pt modelId="{6368CC01-3C2F-437F-8118-861143205408}" type="parTrans" cxnId="{85F7B17C-7A2A-49BC-A286-098BE4D765AA}">
      <dgm:prSet/>
      <dgm:spPr/>
    </dgm:pt>
    <dgm:pt modelId="{8E0CD6B3-4EEB-4B5E-9665-40806CB548E3}" type="sibTrans" cxnId="{85F7B17C-7A2A-49BC-A286-098BE4D765AA}">
      <dgm:prSet/>
      <dgm:spPr/>
      <dgm:t>
        <a:bodyPr/>
        <a:lstStyle/>
        <a:p>
          <a:endParaRPr kumimoji="1" lang="ja-JP" altLang="en-US"/>
        </a:p>
      </dgm:t>
    </dgm:pt>
    <dgm:pt modelId="{305197CA-FA05-456F-AEF8-296262CD5ED5}" type="pres">
      <dgm:prSet presAssocID="{AE1E1A3D-7F1B-46F0-9237-DF63768F565D}" presName="Name0" presStyleCnt="0">
        <dgm:presLayoutVars>
          <dgm:dir/>
          <dgm:resizeHandles val="exact"/>
        </dgm:presLayoutVars>
      </dgm:prSet>
      <dgm:spPr/>
    </dgm:pt>
    <dgm:pt modelId="{CA0E70EF-C212-4185-9682-E16AE3669C91}" type="pres">
      <dgm:prSet presAssocID="{D3951C32-AE86-4A52-BB25-DA05DD30CC69}" presName="node" presStyleLbl="node1" presStyleIdx="0" presStyleCnt="5">
        <dgm:presLayoutVars>
          <dgm:bulletEnabled val="1"/>
        </dgm:presLayoutVars>
      </dgm:prSet>
      <dgm:spPr/>
    </dgm:pt>
    <dgm:pt modelId="{E615ADFF-FCF0-4E26-90D5-7E68746E8FA4}" type="pres">
      <dgm:prSet presAssocID="{4E37115D-8E0D-45E1-851E-BABCF6FFC163}" presName="sibTrans" presStyleLbl="sibTrans1D1" presStyleIdx="0" presStyleCnt="4"/>
      <dgm:spPr/>
    </dgm:pt>
    <dgm:pt modelId="{B74DB184-AD5B-4BEA-A4FF-079FA856FCD9}" type="pres">
      <dgm:prSet presAssocID="{4E37115D-8E0D-45E1-851E-BABCF6FFC163}" presName="connectorText" presStyleLbl="sibTrans1D1" presStyleIdx="0" presStyleCnt="4"/>
      <dgm:spPr/>
    </dgm:pt>
    <dgm:pt modelId="{127B0EC5-3FDE-42ED-8D88-01F228C5D67E}" type="pres">
      <dgm:prSet presAssocID="{1EEC3013-D82B-4F70-ACB6-27E4F99DCBBF}" presName="node" presStyleLbl="node1" presStyleIdx="1" presStyleCnt="5">
        <dgm:presLayoutVars>
          <dgm:bulletEnabled val="1"/>
        </dgm:presLayoutVars>
      </dgm:prSet>
      <dgm:spPr/>
    </dgm:pt>
    <dgm:pt modelId="{839A7933-814D-489E-98F8-16918F8E3A32}" type="pres">
      <dgm:prSet presAssocID="{F40AA0D8-30ED-41DA-B735-DF46D21752F1}" presName="sibTrans" presStyleLbl="sibTrans1D1" presStyleIdx="1" presStyleCnt="4"/>
      <dgm:spPr/>
    </dgm:pt>
    <dgm:pt modelId="{7F3FAC3E-259C-45D2-8D7C-75ADF2E3FD61}" type="pres">
      <dgm:prSet presAssocID="{F40AA0D8-30ED-41DA-B735-DF46D21752F1}" presName="connectorText" presStyleLbl="sibTrans1D1" presStyleIdx="1" presStyleCnt="4"/>
      <dgm:spPr/>
    </dgm:pt>
    <dgm:pt modelId="{296952D3-F930-4602-B744-A49DC28D78AC}" type="pres">
      <dgm:prSet presAssocID="{834BB6EB-14A1-41E3-B735-C872EC53C501}" presName="node" presStyleLbl="node1" presStyleIdx="2" presStyleCnt="5">
        <dgm:presLayoutVars>
          <dgm:bulletEnabled val="1"/>
        </dgm:presLayoutVars>
      </dgm:prSet>
      <dgm:spPr/>
    </dgm:pt>
    <dgm:pt modelId="{3E59A191-7DD2-45EA-B66C-1A5660E9578E}" type="pres">
      <dgm:prSet presAssocID="{421679AE-3590-4D53-B499-997D9A01DE95}" presName="sibTrans" presStyleLbl="sibTrans1D1" presStyleIdx="2" presStyleCnt="4"/>
      <dgm:spPr/>
    </dgm:pt>
    <dgm:pt modelId="{0DD5541E-1EC1-47B3-905C-952C2F7D47DB}" type="pres">
      <dgm:prSet presAssocID="{421679AE-3590-4D53-B499-997D9A01DE95}" presName="connectorText" presStyleLbl="sibTrans1D1" presStyleIdx="2" presStyleCnt="4"/>
      <dgm:spPr/>
    </dgm:pt>
    <dgm:pt modelId="{366518CC-0BCA-4631-9B6E-FD8182443CFE}" type="pres">
      <dgm:prSet presAssocID="{756CC76F-EAAB-4F32-9A86-669C8849C279}" presName="node" presStyleLbl="node1" presStyleIdx="3" presStyleCnt="5">
        <dgm:presLayoutVars>
          <dgm:bulletEnabled val="1"/>
        </dgm:presLayoutVars>
      </dgm:prSet>
      <dgm:spPr/>
    </dgm:pt>
    <dgm:pt modelId="{0B0EAD86-A6A6-4873-AA73-A820D50B5F29}" type="pres">
      <dgm:prSet presAssocID="{8E0CD6B3-4EEB-4B5E-9665-40806CB548E3}" presName="sibTrans" presStyleLbl="sibTrans1D1" presStyleIdx="3" presStyleCnt="4"/>
      <dgm:spPr/>
    </dgm:pt>
    <dgm:pt modelId="{E86B94B4-B6A3-4F42-B07E-75BBA7287296}" type="pres">
      <dgm:prSet presAssocID="{8E0CD6B3-4EEB-4B5E-9665-40806CB548E3}" presName="connectorText" presStyleLbl="sibTrans1D1" presStyleIdx="3" presStyleCnt="4"/>
      <dgm:spPr/>
    </dgm:pt>
    <dgm:pt modelId="{C9AAF27E-C835-47C5-AB98-2DEF8647A6B4}" type="pres">
      <dgm:prSet presAssocID="{DEE1B302-6806-4191-8477-5355F13489FD}" presName="node" presStyleLbl="node1" presStyleIdx="4" presStyleCnt="5">
        <dgm:presLayoutVars>
          <dgm:bulletEnabled val="1"/>
        </dgm:presLayoutVars>
      </dgm:prSet>
      <dgm:spPr/>
    </dgm:pt>
  </dgm:ptLst>
  <dgm:cxnLst>
    <dgm:cxn modelId="{AEA6DF12-A00B-41AA-B410-3E95AD246549}" type="presOf" srcId="{8E0CD6B3-4EEB-4B5E-9665-40806CB548E3}" destId="{0B0EAD86-A6A6-4873-AA73-A820D50B5F29}" srcOrd="0" destOrd="0" presId="urn:microsoft.com/office/officeart/2005/8/layout/bProcess3"/>
    <dgm:cxn modelId="{9E32C01B-A466-498D-9BAD-5F1DC4A9F60C}" srcId="{AE1E1A3D-7F1B-46F0-9237-DF63768F565D}" destId="{1EEC3013-D82B-4F70-ACB6-27E4F99DCBBF}" srcOrd="1" destOrd="0" parTransId="{3CFEB66B-3D8B-4BA9-A53A-AB08638C6C29}" sibTransId="{F40AA0D8-30ED-41DA-B735-DF46D21752F1}"/>
    <dgm:cxn modelId="{7BFD5A21-7C1F-4DDD-A1AB-F73E003E7F8F}" type="presOf" srcId="{421679AE-3590-4D53-B499-997D9A01DE95}" destId="{3E59A191-7DD2-45EA-B66C-1A5660E9578E}" srcOrd="0" destOrd="0" presId="urn:microsoft.com/office/officeart/2005/8/layout/bProcess3"/>
    <dgm:cxn modelId="{44C31E39-75E3-43C4-8ED1-6387FC5EC191}" srcId="{AE1E1A3D-7F1B-46F0-9237-DF63768F565D}" destId="{D3951C32-AE86-4A52-BB25-DA05DD30CC69}" srcOrd="0" destOrd="0" parTransId="{32805E0C-C91A-47BA-AE57-E78EEF983A99}" sibTransId="{4E37115D-8E0D-45E1-851E-BABCF6FFC163}"/>
    <dgm:cxn modelId="{FC234641-CDD4-4C9E-ABBD-27E201017642}" type="presOf" srcId="{DEE1B302-6806-4191-8477-5355F13489FD}" destId="{C9AAF27E-C835-47C5-AB98-2DEF8647A6B4}" srcOrd="0" destOrd="0" presId="urn:microsoft.com/office/officeart/2005/8/layout/bProcess3"/>
    <dgm:cxn modelId="{17A8DA64-23BC-4A14-9608-12B77A320299}" type="presOf" srcId="{4E37115D-8E0D-45E1-851E-BABCF6FFC163}" destId="{B74DB184-AD5B-4BEA-A4FF-079FA856FCD9}" srcOrd="1" destOrd="0" presId="urn:microsoft.com/office/officeart/2005/8/layout/bProcess3"/>
    <dgm:cxn modelId="{5A894C54-63BF-478A-8F54-C8078F619D07}" type="presOf" srcId="{AE1E1A3D-7F1B-46F0-9237-DF63768F565D}" destId="{305197CA-FA05-456F-AEF8-296262CD5ED5}" srcOrd="0" destOrd="0" presId="urn:microsoft.com/office/officeart/2005/8/layout/bProcess3"/>
    <dgm:cxn modelId="{5D530278-FAE3-46AE-A1F5-750DF28CEE5A}" type="presOf" srcId="{756CC76F-EAAB-4F32-9A86-669C8849C279}" destId="{366518CC-0BCA-4631-9B6E-FD8182443CFE}" srcOrd="0" destOrd="0" presId="urn:microsoft.com/office/officeart/2005/8/layout/bProcess3"/>
    <dgm:cxn modelId="{85F7B17C-7A2A-49BC-A286-098BE4D765AA}" srcId="{AE1E1A3D-7F1B-46F0-9237-DF63768F565D}" destId="{756CC76F-EAAB-4F32-9A86-669C8849C279}" srcOrd="3" destOrd="0" parTransId="{6368CC01-3C2F-437F-8118-861143205408}" sibTransId="{8E0CD6B3-4EEB-4B5E-9665-40806CB548E3}"/>
    <dgm:cxn modelId="{344541A4-F889-4B79-80DD-8E944DA5BAE0}" type="presOf" srcId="{421679AE-3590-4D53-B499-997D9A01DE95}" destId="{0DD5541E-1EC1-47B3-905C-952C2F7D47DB}" srcOrd="1" destOrd="0" presId="urn:microsoft.com/office/officeart/2005/8/layout/bProcess3"/>
    <dgm:cxn modelId="{EE77D1A9-EAAD-456B-B02A-F88E49BE5AEF}" type="presOf" srcId="{F40AA0D8-30ED-41DA-B735-DF46D21752F1}" destId="{7F3FAC3E-259C-45D2-8D7C-75ADF2E3FD61}" srcOrd="1" destOrd="0" presId="urn:microsoft.com/office/officeart/2005/8/layout/bProcess3"/>
    <dgm:cxn modelId="{538E0CAE-D30C-4436-9678-54E5A833F3BB}" type="presOf" srcId="{1EEC3013-D82B-4F70-ACB6-27E4F99DCBBF}" destId="{127B0EC5-3FDE-42ED-8D88-01F228C5D67E}" srcOrd="0" destOrd="0" presId="urn:microsoft.com/office/officeart/2005/8/layout/bProcess3"/>
    <dgm:cxn modelId="{5F8144B9-DEFA-442B-A986-2154D22B2162}" type="presOf" srcId="{D3951C32-AE86-4A52-BB25-DA05DD30CC69}" destId="{CA0E70EF-C212-4185-9682-E16AE3669C91}" srcOrd="0" destOrd="0" presId="urn:microsoft.com/office/officeart/2005/8/layout/bProcess3"/>
    <dgm:cxn modelId="{683A7CC5-DA31-4099-B0C5-862FF3150813}" srcId="{AE1E1A3D-7F1B-46F0-9237-DF63768F565D}" destId="{834BB6EB-14A1-41E3-B735-C872EC53C501}" srcOrd="2" destOrd="0" parTransId="{D2A0A866-75B5-4837-A9B6-8FBE2D36A5F4}" sibTransId="{421679AE-3590-4D53-B499-997D9A01DE95}"/>
    <dgm:cxn modelId="{DBB4D1C8-BDFB-43A8-BBAA-6A56D9C2D76F}" type="presOf" srcId="{4E37115D-8E0D-45E1-851E-BABCF6FFC163}" destId="{E615ADFF-FCF0-4E26-90D5-7E68746E8FA4}" srcOrd="0" destOrd="0" presId="urn:microsoft.com/office/officeart/2005/8/layout/bProcess3"/>
    <dgm:cxn modelId="{45FFC0E8-9389-4ADE-84A3-D778E45064F8}" type="presOf" srcId="{834BB6EB-14A1-41E3-B735-C872EC53C501}" destId="{296952D3-F930-4602-B744-A49DC28D78AC}" srcOrd="0" destOrd="0" presId="urn:microsoft.com/office/officeart/2005/8/layout/bProcess3"/>
    <dgm:cxn modelId="{681366F0-515A-4A06-9404-04905266E6C0}" type="presOf" srcId="{8E0CD6B3-4EEB-4B5E-9665-40806CB548E3}" destId="{E86B94B4-B6A3-4F42-B07E-75BBA7287296}" srcOrd="1" destOrd="0" presId="urn:microsoft.com/office/officeart/2005/8/layout/bProcess3"/>
    <dgm:cxn modelId="{33168BFD-AD40-4194-A4CA-923987CB0C8E}" type="presOf" srcId="{F40AA0D8-30ED-41DA-B735-DF46D21752F1}" destId="{839A7933-814D-489E-98F8-16918F8E3A32}" srcOrd="0" destOrd="0" presId="urn:microsoft.com/office/officeart/2005/8/layout/bProcess3"/>
    <dgm:cxn modelId="{B95A7CFE-9B8F-4B12-AC32-0C4CAA048E2D}" srcId="{AE1E1A3D-7F1B-46F0-9237-DF63768F565D}" destId="{DEE1B302-6806-4191-8477-5355F13489FD}" srcOrd="4" destOrd="0" parTransId="{D7E37884-52AA-4AF4-8040-0413D49FA55F}" sibTransId="{E2973025-2D2D-46DC-A3F0-D3072FEE946E}"/>
    <dgm:cxn modelId="{05C4EE6F-E6DF-4ADD-926B-F747F1801D7D}" type="presParOf" srcId="{305197CA-FA05-456F-AEF8-296262CD5ED5}" destId="{CA0E70EF-C212-4185-9682-E16AE3669C91}" srcOrd="0" destOrd="0" presId="urn:microsoft.com/office/officeart/2005/8/layout/bProcess3"/>
    <dgm:cxn modelId="{6D17FBBD-DD3E-4A2B-99F4-1C6A15D0D016}" type="presParOf" srcId="{305197CA-FA05-456F-AEF8-296262CD5ED5}" destId="{E615ADFF-FCF0-4E26-90D5-7E68746E8FA4}" srcOrd="1" destOrd="0" presId="urn:microsoft.com/office/officeart/2005/8/layout/bProcess3"/>
    <dgm:cxn modelId="{B3488A18-AAE8-4A00-99D1-A7C5E5D2CA20}" type="presParOf" srcId="{E615ADFF-FCF0-4E26-90D5-7E68746E8FA4}" destId="{B74DB184-AD5B-4BEA-A4FF-079FA856FCD9}" srcOrd="0" destOrd="0" presId="urn:microsoft.com/office/officeart/2005/8/layout/bProcess3"/>
    <dgm:cxn modelId="{2D8C1F86-9F02-4C3B-867F-6427161EC471}" type="presParOf" srcId="{305197CA-FA05-456F-AEF8-296262CD5ED5}" destId="{127B0EC5-3FDE-42ED-8D88-01F228C5D67E}" srcOrd="2" destOrd="0" presId="urn:microsoft.com/office/officeart/2005/8/layout/bProcess3"/>
    <dgm:cxn modelId="{C292BC38-A00E-409C-B6FF-CD11A9877378}" type="presParOf" srcId="{305197CA-FA05-456F-AEF8-296262CD5ED5}" destId="{839A7933-814D-489E-98F8-16918F8E3A32}" srcOrd="3" destOrd="0" presId="urn:microsoft.com/office/officeart/2005/8/layout/bProcess3"/>
    <dgm:cxn modelId="{593CDB2C-C7CC-422F-B6DC-A2E7DD85D93C}" type="presParOf" srcId="{839A7933-814D-489E-98F8-16918F8E3A32}" destId="{7F3FAC3E-259C-45D2-8D7C-75ADF2E3FD61}" srcOrd="0" destOrd="0" presId="urn:microsoft.com/office/officeart/2005/8/layout/bProcess3"/>
    <dgm:cxn modelId="{86190F44-5FCA-4D7E-AA40-25573469A1BC}" type="presParOf" srcId="{305197CA-FA05-456F-AEF8-296262CD5ED5}" destId="{296952D3-F930-4602-B744-A49DC28D78AC}" srcOrd="4" destOrd="0" presId="urn:microsoft.com/office/officeart/2005/8/layout/bProcess3"/>
    <dgm:cxn modelId="{898D4077-6B64-4516-AE48-90BFCA86746D}" type="presParOf" srcId="{305197CA-FA05-456F-AEF8-296262CD5ED5}" destId="{3E59A191-7DD2-45EA-B66C-1A5660E9578E}" srcOrd="5" destOrd="0" presId="urn:microsoft.com/office/officeart/2005/8/layout/bProcess3"/>
    <dgm:cxn modelId="{25C5B1D0-7151-408A-B426-90A8938F4C9E}" type="presParOf" srcId="{3E59A191-7DD2-45EA-B66C-1A5660E9578E}" destId="{0DD5541E-1EC1-47B3-905C-952C2F7D47DB}" srcOrd="0" destOrd="0" presId="urn:microsoft.com/office/officeart/2005/8/layout/bProcess3"/>
    <dgm:cxn modelId="{BD3B86F5-EA82-43EE-AC50-F3F4E310F1A4}" type="presParOf" srcId="{305197CA-FA05-456F-AEF8-296262CD5ED5}" destId="{366518CC-0BCA-4631-9B6E-FD8182443CFE}" srcOrd="6" destOrd="0" presId="urn:microsoft.com/office/officeart/2005/8/layout/bProcess3"/>
    <dgm:cxn modelId="{929F31B6-E471-4119-921C-E81FB21419A2}" type="presParOf" srcId="{305197CA-FA05-456F-AEF8-296262CD5ED5}" destId="{0B0EAD86-A6A6-4873-AA73-A820D50B5F29}" srcOrd="7" destOrd="0" presId="urn:microsoft.com/office/officeart/2005/8/layout/bProcess3"/>
    <dgm:cxn modelId="{B2CDB8F0-CA1E-4341-8CDA-F5ACC495521A}" type="presParOf" srcId="{0B0EAD86-A6A6-4873-AA73-A820D50B5F29}" destId="{E86B94B4-B6A3-4F42-B07E-75BBA7287296}" srcOrd="0" destOrd="0" presId="urn:microsoft.com/office/officeart/2005/8/layout/bProcess3"/>
    <dgm:cxn modelId="{1B113F67-BDAA-443C-AA12-D2EF1D646C08}" type="presParOf" srcId="{305197CA-FA05-456F-AEF8-296262CD5ED5}" destId="{C9AAF27E-C835-47C5-AB98-2DEF8647A6B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5ADFF-FCF0-4E26-90D5-7E68746E8FA4}">
      <dsp:nvSpPr>
        <dsp:cNvPr id="0" name=""/>
        <dsp:cNvSpPr/>
      </dsp:nvSpPr>
      <dsp:spPr>
        <a:xfrm>
          <a:off x="3447773" y="711039"/>
          <a:ext cx="5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01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500" kern="1200"/>
        </a:p>
      </dsp:txBody>
      <dsp:txXfrm>
        <a:off x="3707314" y="753866"/>
        <a:ext cx="28930" cy="5786"/>
      </dsp:txXfrm>
    </dsp:sp>
    <dsp:sp modelId="{CA0E70EF-C212-4185-9682-E16AE3669C91}">
      <dsp:nvSpPr>
        <dsp:cNvPr id="0" name=""/>
        <dsp:cNvSpPr/>
      </dsp:nvSpPr>
      <dsp:spPr>
        <a:xfrm>
          <a:off x="933861" y="2046"/>
          <a:ext cx="2515711" cy="1509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400" kern="1200" noProof="0"/>
            <a:t>決意</a:t>
          </a:r>
          <a:endParaRPr lang="ja-JP" altLang="en-US" sz="3400" kern="1200"/>
        </a:p>
      </dsp:txBody>
      <dsp:txXfrm>
        <a:off x="933861" y="2046"/>
        <a:ext cx="2515711" cy="1509426"/>
      </dsp:txXfrm>
    </dsp:sp>
    <dsp:sp modelId="{839A7933-814D-489E-98F8-16918F8E3A32}">
      <dsp:nvSpPr>
        <dsp:cNvPr id="0" name=""/>
        <dsp:cNvSpPr/>
      </dsp:nvSpPr>
      <dsp:spPr>
        <a:xfrm>
          <a:off x="2191717" y="1509673"/>
          <a:ext cx="3094324" cy="548013"/>
        </a:xfrm>
        <a:custGeom>
          <a:avLst/>
          <a:gdLst/>
          <a:ahLst/>
          <a:cxnLst/>
          <a:rect l="0" t="0" r="0" b="0"/>
          <a:pathLst>
            <a:path>
              <a:moveTo>
                <a:pt x="3094324" y="0"/>
              </a:moveTo>
              <a:lnTo>
                <a:pt x="3094324" y="291106"/>
              </a:lnTo>
              <a:lnTo>
                <a:pt x="0" y="291106"/>
              </a:lnTo>
              <a:lnTo>
                <a:pt x="0" y="54801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660181" y="1780786"/>
        <a:ext cx="157397" cy="5786"/>
      </dsp:txXfrm>
    </dsp:sp>
    <dsp:sp modelId="{127B0EC5-3FDE-42ED-8D88-01F228C5D67E}">
      <dsp:nvSpPr>
        <dsp:cNvPr id="0" name=""/>
        <dsp:cNvSpPr/>
      </dsp:nvSpPr>
      <dsp:spPr>
        <a:xfrm>
          <a:off x="4028186" y="2046"/>
          <a:ext cx="2515711" cy="1509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400" kern="1200" noProof="0">
              <a:latin typeface="Century Schoolbook" panose="02040604050505020304"/>
            </a:rPr>
            <a:t>努力</a:t>
          </a:r>
        </a:p>
      </dsp:txBody>
      <dsp:txXfrm>
        <a:off x="4028186" y="2046"/>
        <a:ext cx="2515711" cy="1509426"/>
      </dsp:txXfrm>
    </dsp:sp>
    <dsp:sp modelId="{3E59A191-7DD2-45EA-B66C-1A5660E9578E}">
      <dsp:nvSpPr>
        <dsp:cNvPr id="0" name=""/>
        <dsp:cNvSpPr/>
      </dsp:nvSpPr>
      <dsp:spPr>
        <a:xfrm>
          <a:off x="3447773" y="2799080"/>
          <a:ext cx="5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01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707314" y="2841906"/>
        <a:ext cx="28930" cy="5786"/>
      </dsp:txXfrm>
    </dsp:sp>
    <dsp:sp modelId="{296952D3-F930-4602-B744-A49DC28D78AC}">
      <dsp:nvSpPr>
        <dsp:cNvPr id="0" name=""/>
        <dsp:cNvSpPr/>
      </dsp:nvSpPr>
      <dsp:spPr>
        <a:xfrm>
          <a:off x="933861" y="2090086"/>
          <a:ext cx="2515711" cy="1509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400" kern="1200" noProof="0">
              <a:latin typeface="Century Schoolbook" panose="02040604050505020304"/>
            </a:rPr>
            <a:t>実感がない</a:t>
          </a:r>
        </a:p>
      </dsp:txBody>
      <dsp:txXfrm>
        <a:off x="933861" y="2090086"/>
        <a:ext cx="2515711" cy="1509426"/>
      </dsp:txXfrm>
    </dsp:sp>
    <dsp:sp modelId="{0B0EAD86-A6A6-4873-AA73-A820D50B5F29}">
      <dsp:nvSpPr>
        <dsp:cNvPr id="0" name=""/>
        <dsp:cNvSpPr/>
      </dsp:nvSpPr>
      <dsp:spPr>
        <a:xfrm>
          <a:off x="2191717" y="3597713"/>
          <a:ext cx="3094324" cy="548013"/>
        </a:xfrm>
        <a:custGeom>
          <a:avLst/>
          <a:gdLst/>
          <a:ahLst/>
          <a:cxnLst/>
          <a:rect l="0" t="0" r="0" b="0"/>
          <a:pathLst>
            <a:path>
              <a:moveTo>
                <a:pt x="3094324" y="0"/>
              </a:moveTo>
              <a:lnTo>
                <a:pt x="3094324" y="291106"/>
              </a:lnTo>
              <a:lnTo>
                <a:pt x="0" y="291106"/>
              </a:lnTo>
              <a:lnTo>
                <a:pt x="0" y="54801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660181" y="3868827"/>
        <a:ext cx="157397" cy="5786"/>
      </dsp:txXfrm>
    </dsp:sp>
    <dsp:sp modelId="{366518CC-0BCA-4631-9B6E-FD8182443CFE}">
      <dsp:nvSpPr>
        <dsp:cNvPr id="0" name=""/>
        <dsp:cNvSpPr/>
      </dsp:nvSpPr>
      <dsp:spPr>
        <a:xfrm>
          <a:off x="4028186" y="2090086"/>
          <a:ext cx="2515711" cy="1509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400" kern="1200" noProof="0">
              <a:latin typeface="Century Schoolbook" panose="02040604050505020304"/>
            </a:rPr>
            <a:t>不摂生</a:t>
          </a:r>
        </a:p>
      </dsp:txBody>
      <dsp:txXfrm>
        <a:off x="4028186" y="2090086"/>
        <a:ext cx="2515711" cy="1509426"/>
      </dsp:txXfrm>
    </dsp:sp>
    <dsp:sp modelId="{C9AAF27E-C835-47C5-AB98-2DEF8647A6B4}">
      <dsp:nvSpPr>
        <dsp:cNvPr id="0" name=""/>
        <dsp:cNvSpPr/>
      </dsp:nvSpPr>
      <dsp:spPr>
        <a:xfrm>
          <a:off x="933861" y="4178126"/>
          <a:ext cx="2515711" cy="1509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400" kern="1200" noProof="0">
              <a:latin typeface="Century Schoolbook" panose="02040604050505020304"/>
            </a:rPr>
            <a:t>断念</a:t>
          </a:r>
          <a:endParaRPr lang="ja-JP" altLang="en-US" sz="3400" kern="1200" noProof="0"/>
        </a:p>
      </dsp:txBody>
      <dsp:txXfrm>
        <a:off x="933861" y="4178126"/>
        <a:ext cx="2515711" cy="1509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8/21/2019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69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6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02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7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55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1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42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6700" y="650335"/>
            <a:ext cx="4059873" cy="3779995"/>
          </a:xfrm>
        </p:spPr>
        <p:txBody>
          <a:bodyPr anchor="ctr">
            <a:normAutofit/>
          </a:bodyPr>
          <a:lstStyle/>
          <a:p>
            <a:br>
              <a:rPr lang="ja-JP" altLang="en-US">
                <a:solidFill>
                  <a:schemeClr val="tx1"/>
                </a:solidFill>
                <a:ea typeface="HGｺﾞｼｯｸE"/>
              </a:rPr>
            </a:br>
            <a:endParaRPr lang="ja-JP" altLang="en-US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6701" y="4912500"/>
            <a:ext cx="4278313" cy="1807454"/>
          </a:xfrm>
        </p:spPr>
        <p:txBody>
          <a:bodyPr anchor="t">
            <a:normAutofit/>
          </a:bodyPr>
          <a:lstStyle/>
          <a:p>
            <a:r>
              <a:rPr lang="ja-JP" altLang="en-US" sz="2200">
                <a:ea typeface="HGｺﾞｼｯｸE"/>
              </a:rPr>
              <a:t>Product - penny</a:t>
            </a:r>
            <a:endParaRPr lang="ja-JP" altLang="en-US" sz="2200">
              <a:ea typeface="HGｺﾞｼｯｸE" panose="020B0909000000000000" pitchFamily="49" charset="-128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89D27BE-7A3E-4F40-954F-6C67B2641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4" r="25087" b="-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20CA9E-C784-4292-A828-4847449EF30E}"/>
              </a:ext>
            </a:extLst>
          </p:cNvPr>
          <p:cNvSpPr txBox="1"/>
          <p:nvPr/>
        </p:nvSpPr>
        <p:spPr>
          <a:xfrm>
            <a:off x="386080" y="1711960"/>
            <a:ext cx="40589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ea typeface="ＭＳ ゴシック"/>
              </a:rPr>
              <a:t>トリスアンドデル</a:t>
            </a:r>
            <a:endParaRPr lang="ja-JP" altLang="en-US" sz="3200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95F2ED-A091-4F14-AFEA-B83188F74A0B}"/>
              </a:ext>
            </a:extLst>
          </p:cNvPr>
          <p:cNvSpPr txBox="1"/>
          <p:nvPr/>
        </p:nvSpPr>
        <p:spPr>
          <a:xfrm>
            <a:off x="4724400" y="250444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5400">
                <a:ea typeface="ＭＳ ゴシック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161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B41025-1E8E-4770-8AA3-DCA259F2844C}"/>
              </a:ext>
            </a:extLst>
          </p:cNvPr>
          <p:cNvSpPr txBox="1"/>
          <p:nvPr/>
        </p:nvSpPr>
        <p:spPr>
          <a:xfrm>
            <a:off x="4033792" y="150858"/>
            <a:ext cx="27432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000">
                <a:solidFill>
                  <a:srgbClr val="000000"/>
                </a:solidFill>
                <a:ea typeface="ＭＳ ゴシック"/>
              </a:rPr>
              <a:t>技術構成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3746499-930B-4CE9-9A82-9AE9EBAAF312}"/>
              </a:ext>
            </a:extLst>
          </p:cNvPr>
          <p:cNvSpPr/>
          <p:nvPr/>
        </p:nvSpPr>
        <p:spPr>
          <a:xfrm>
            <a:off x="570230" y="749844"/>
            <a:ext cx="3653971" cy="22787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2E876C-6DF8-4EAA-B28C-2EC9B207C2E7}"/>
              </a:ext>
            </a:extLst>
          </p:cNvPr>
          <p:cNvSpPr txBox="1"/>
          <p:nvPr/>
        </p:nvSpPr>
        <p:spPr>
          <a:xfrm>
            <a:off x="-142966" y="761638"/>
            <a:ext cx="38811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solidFill>
                  <a:schemeClr val="bg1"/>
                </a:solidFill>
                <a:ea typeface="ＭＳ ゴシック"/>
              </a:rPr>
              <a:t>Raspberry</a:t>
            </a:r>
            <a:r>
              <a:rPr lang="ja-JP" altLang="en-US" sz="2800">
                <a:solidFill>
                  <a:schemeClr val="bg1"/>
                </a:solidFill>
                <a:ea typeface="ＭＳ ゴシック"/>
              </a:rPr>
              <a:t> pi</a:t>
            </a:r>
          </a:p>
        </p:txBody>
      </p:sp>
      <p:pic>
        <p:nvPicPr>
          <p:cNvPr id="5" name="図 5">
            <a:extLst>
              <a:ext uri="{FF2B5EF4-FFF2-40B4-BE49-F238E27FC236}">
                <a16:creationId xmlns:a16="http://schemas.microsoft.com/office/drawing/2014/main" id="{5F1C44DA-AB7A-4CFB-9E04-AAB51C52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805542"/>
            <a:ext cx="511630" cy="51163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57931BE-E395-4638-BEAC-ADA06F1CD78B}"/>
              </a:ext>
            </a:extLst>
          </p:cNvPr>
          <p:cNvSpPr/>
          <p:nvPr/>
        </p:nvSpPr>
        <p:spPr>
          <a:xfrm>
            <a:off x="4533192" y="1421837"/>
            <a:ext cx="1741714" cy="48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33EE74-1100-4BB5-B24D-03A61F766343}"/>
              </a:ext>
            </a:extLst>
          </p:cNvPr>
          <p:cNvSpPr txBox="1"/>
          <p:nvPr/>
        </p:nvSpPr>
        <p:spPr>
          <a:xfrm>
            <a:off x="4920344" y="1159328"/>
            <a:ext cx="117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ゴシック"/>
              </a:rPr>
              <a:t>HTTP</a:t>
            </a:r>
          </a:p>
          <a:p>
            <a:endParaRPr lang="ja-JP" altLang="en-US">
              <a:ea typeface="ＭＳ ゴシック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E760318-2ACC-4E89-9CC7-72C08C776EAB}"/>
              </a:ext>
            </a:extLst>
          </p:cNvPr>
          <p:cNvSpPr/>
          <p:nvPr/>
        </p:nvSpPr>
        <p:spPr>
          <a:xfrm>
            <a:off x="6432186" y="749844"/>
            <a:ext cx="4655457" cy="221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E119A-5EF0-43CA-BEA4-33EB0F9E0B0A}"/>
              </a:ext>
            </a:extLst>
          </p:cNvPr>
          <p:cNvSpPr txBox="1"/>
          <p:nvPr/>
        </p:nvSpPr>
        <p:spPr>
          <a:xfrm>
            <a:off x="6636204" y="801461"/>
            <a:ext cx="1251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FFFFFF"/>
                </a:solidFill>
                <a:ea typeface="ＭＳ ゴシック"/>
              </a:rPr>
              <a:t>Heroku           </a:t>
            </a:r>
          </a:p>
        </p:txBody>
      </p:sp>
      <p:pic>
        <p:nvPicPr>
          <p:cNvPr id="11" name="図 11">
            <a:extLst>
              <a:ext uri="{FF2B5EF4-FFF2-40B4-BE49-F238E27FC236}">
                <a16:creationId xmlns:a16="http://schemas.microsoft.com/office/drawing/2014/main" id="{29F857FC-2C17-4958-AF7C-171B0D9C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28" y="800100"/>
            <a:ext cx="429987" cy="424545"/>
          </a:xfrm>
          <a:prstGeom prst="rect">
            <a:avLst/>
          </a:prstGeom>
        </p:spPr>
      </p:pic>
      <p:pic>
        <p:nvPicPr>
          <p:cNvPr id="13" name="図 13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992B8CB7-3A45-44EA-A6B4-3FC92FF8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170" y="1714610"/>
            <a:ext cx="1023258" cy="106114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B55AC2E-5BB5-4DEA-B2D7-616FE67B0795}"/>
              </a:ext>
            </a:extLst>
          </p:cNvPr>
          <p:cNvSpPr/>
          <p:nvPr/>
        </p:nvSpPr>
        <p:spPr>
          <a:xfrm>
            <a:off x="772886" y="1426029"/>
            <a:ext cx="1986644" cy="145868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8935A6-7FC1-4B1D-A5BA-3002841A19FB}"/>
              </a:ext>
            </a:extLst>
          </p:cNvPr>
          <p:cNvSpPr txBox="1"/>
          <p:nvPr/>
        </p:nvSpPr>
        <p:spPr>
          <a:xfrm>
            <a:off x="817789" y="14219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 altLang="en-US" sz="2400">
              <a:solidFill>
                <a:srgbClr val="FFFFFF"/>
              </a:solidFill>
              <a:ea typeface="ＭＳ ゴシック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F814693-2CC9-42B7-8CF9-D0AED4809117}"/>
              </a:ext>
            </a:extLst>
          </p:cNvPr>
          <p:cNvSpPr/>
          <p:nvPr/>
        </p:nvSpPr>
        <p:spPr>
          <a:xfrm>
            <a:off x="9427028" y="1284513"/>
            <a:ext cx="1475015" cy="1540326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8" name="図 18">
            <a:extLst>
              <a:ext uri="{FF2B5EF4-FFF2-40B4-BE49-F238E27FC236}">
                <a16:creationId xmlns:a16="http://schemas.microsoft.com/office/drawing/2014/main" id="{E0A48F74-8C19-443F-B61D-8AEF648D5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49" y="1533525"/>
            <a:ext cx="1045028" cy="128723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5A14362-11C4-4D9C-A5EC-7E767DF43029}"/>
              </a:ext>
            </a:extLst>
          </p:cNvPr>
          <p:cNvSpPr txBox="1"/>
          <p:nvPr/>
        </p:nvSpPr>
        <p:spPr>
          <a:xfrm>
            <a:off x="8990148" y="1327695"/>
            <a:ext cx="236800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  <a:ea typeface="ＭＳ ゴシック"/>
              </a:rPr>
              <a:t>PostgreSQL</a:t>
            </a:r>
          </a:p>
          <a:p>
            <a:pPr algn="ctr"/>
            <a:endParaRPr lang="ja-JP" altLang="en-US">
              <a:solidFill>
                <a:schemeClr val="bg1"/>
              </a:solidFill>
              <a:ea typeface="ＭＳ ゴシック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799B6E54-2CA6-49CD-815C-615D11819551}"/>
              </a:ext>
            </a:extLst>
          </p:cNvPr>
          <p:cNvSpPr/>
          <p:nvPr/>
        </p:nvSpPr>
        <p:spPr>
          <a:xfrm rot="5400000">
            <a:off x="650017" y="3188094"/>
            <a:ext cx="1083129" cy="48441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0318AAD-B92F-4308-B6C1-2D968C655BDA}"/>
              </a:ext>
            </a:extLst>
          </p:cNvPr>
          <p:cNvSpPr/>
          <p:nvPr/>
        </p:nvSpPr>
        <p:spPr>
          <a:xfrm>
            <a:off x="570228" y="4037329"/>
            <a:ext cx="1509488" cy="13861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8B4FAC-C8A5-4F41-BB7E-69C999EFF8E9}"/>
              </a:ext>
            </a:extLst>
          </p:cNvPr>
          <p:cNvSpPr txBox="1"/>
          <p:nvPr/>
        </p:nvSpPr>
        <p:spPr>
          <a:xfrm>
            <a:off x="395878" y="4484552"/>
            <a:ext cx="185637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ea typeface="ＭＳ ゴシック"/>
              </a:rPr>
              <a:t>スピーカ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235BF0E-9850-4733-ACF6-0C5C7D6F8A43}"/>
              </a:ext>
            </a:extLst>
          </p:cNvPr>
          <p:cNvSpPr/>
          <p:nvPr/>
        </p:nvSpPr>
        <p:spPr>
          <a:xfrm>
            <a:off x="6432186" y="4325801"/>
            <a:ext cx="4655457" cy="221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3CDA60E8-D6BA-4E0E-84C0-DAEADC7B2B24}"/>
              </a:ext>
            </a:extLst>
          </p:cNvPr>
          <p:cNvSpPr/>
          <p:nvPr/>
        </p:nvSpPr>
        <p:spPr>
          <a:xfrm rot="5340000">
            <a:off x="8157405" y="3410756"/>
            <a:ext cx="1344385" cy="44087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D2B1D4A-F1F4-41FE-9A23-9E564B045363}"/>
              </a:ext>
            </a:extLst>
          </p:cNvPr>
          <p:cNvSpPr txBox="1"/>
          <p:nvPr/>
        </p:nvSpPr>
        <p:spPr>
          <a:xfrm>
            <a:off x="6894648" y="4359366"/>
            <a:ext cx="38811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>
                <a:solidFill>
                  <a:schemeClr val="bg1"/>
                </a:solidFill>
                <a:ea typeface="ＭＳ ゴシック"/>
              </a:rPr>
              <a:t>LINE API</a:t>
            </a:r>
          </a:p>
        </p:txBody>
      </p:sp>
      <p:pic>
        <p:nvPicPr>
          <p:cNvPr id="29" name="図 29">
            <a:extLst>
              <a:ext uri="{FF2B5EF4-FFF2-40B4-BE49-F238E27FC236}">
                <a16:creationId xmlns:a16="http://schemas.microsoft.com/office/drawing/2014/main" id="{DC05C185-E2D4-4DE5-B735-21C0154D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529" y="4990079"/>
            <a:ext cx="1338943" cy="127567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0C8280-6385-4882-AE81-B147415C3E0A}"/>
              </a:ext>
            </a:extLst>
          </p:cNvPr>
          <p:cNvSpPr txBox="1"/>
          <p:nvPr/>
        </p:nvSpPr>
        <p:spPr>
          <a:xfrm>
            <a:off x="8942615" y="3222170"/>
            <a:ext cx="117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ゴシック"/>
              </a:rPr>
              <a:t>SQL</a:t>
            </a:r>
          </a:p>
          <a:p>
            <a:endParaRPr lang="ja-JP" altLang="en-US">
              <a:ea typeface="ＭＳ ゴシック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78EFA25-3B50-48EB-860B-C181F85F84B9}"/>
              </a:ext>
            </a:extLst>
          </p:cNvPr>
          <p:cNvSpPr txBox="1"/>
          <p:nvPr/>
        </p:nvSpPr>
        <p:spPr>
          <a:xfrm>
            <a:off x="2803071" y="1807027"/>
            <a:ext cx="15131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rgbClr val="FFFFFF"/>
                </a:solidFill>
                <a:ea typeface="ＭＳ ゴシック"/>
              </a:rPr>
              <a:t>物理</a:t>
            </a:r>
          </a:p>
          <a:p>
            <a:pPr algn="ctr"/>
            <a:r>
              <a:rPr lang="ja-JP" altLang="en-US">
                <a:solidFill>
                  <a:srgbClr val="FFFFFF"/>
                </a:solidFill>
                <a:ea typeface="ＭＳ ゴシック"/>
              </a:rPr>
              <a:t>センサ</a:t>
            </a:r>
          </a:p>
          <a:p>
            <a:pPr algn="ctr"/>
            <a:endParaRPr lang="ja-JP" altLang="en-US">
              <a:solidFill>
                <a:srgbClr val="FFFFFF"/>
              </a:solidFill>
              <a:ea typeface="ＭＳ ゴシック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7D911E0-BE04-4D78-BA90-481A6D0CC2C1}"/>
              </a:ext>
            </a:extLst>
          </p:cNvPr>
          <p:cNvSpPr/>
          <p:nvPr/>
        </p:nvSpPr>
        <p:spPr>
          <a:xfrm>
            <a:off x="2999014" y="1431470"/>
            <a:ext cx="1121230" cy="145324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DD03A56-19FD-428A-8C03-3B973F113523}"/>
              </a:ext>
            </a:extLst>
          </p:cNvPr>
          <p:cNvSpPr/>
          <p:nvPr/>
        </p:nvSpPr>
        <p:spPr>
          <a:xfrm>
            <a:off x="6852556" y="1317171"/>
            <a:ext cx="1491344" cy="145324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EAC8399E-DFEB-45FA-AF3A-2656688B0412}"/>
              </a:ext>
            </a:extLst>
          </p:cNvPr>
          <p:cNvSpPr/>
          <p:nvPr/>
        </p:nvSpPr>
        <p:spPr>
          <a:xfrm rot="16200000">
            <a:off x="7684605" y="3511893"/>
            <a:ext cx="1289956" cy="43542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EB6354-43F4-47DF-8877-4D736ECB0080}"/>
              </a:ext>
            </a:extLst>
          </p:cNvPr>
          <p:cNvSpPr txBox="1"/>
          <p:nvPr/>
        </p:nvSpPr>
        <p:spPr>
          <a:xfrm>
            <a:off x="9530444" y="3222170"/>
            <a:ext cx="16655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ゴシック"/>
              </a:rPr>
              <a:t>/ メッセージ</a:t>
            </a:r>
          </a:p>
          <a:p>
            <a:endParaRPr lang="ja-JP" altLang="en-US">
              <a:ea typeface="ＭＳ ゴシック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CDBAE2-4EFA-4741-AC8B-50F8F2CCA763}"/>
              </a:ext>
            </a:extLst>
          </p:cNvPr>
          <p:cNvSpPr txBox="1"/>
          <p:nvPr/>
        </p:nvSpPr>
        <p:spPr>
          <a:xfrm>
            <a:off x="6896100" y="1289958"/>
            <a:ext cx="1191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>
              <a:solidFill>
                <a:srgbClr val="FFFFFF"/>
              </a:solidFill>
              <a:ea typeface="ＭＳ ゴシック"/>
            </a:endParaRPr>
          </a:p>
        </p:txBody>
      </p:sp>
      <p:pic>
        <p:nvPicPr>
          <p:cNvPr id="40" name="図 40">
            <a:extLst>
              <a:ext uri="{FF2B5EF4-FFF2-40B4-BE49-F238E27FC236}">
                <a16:creationId xmlns:a16="http://schemas.microsoft.com/office/drawing/2014/main" id="{554779C3-DB70-4387-B9DF-8B23EBC34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400" y="1452588"/>
            <a:ext cx="1170214" cy="1204180"/>
          </a:xfrm>
          <a:prstGeom prst="rect">
            <a:avLst/>
          </a:prstGeom>
        </p:spPr>
      </p:pic>
      <p:sp>
        <p:nvSpPr>
          <p:cNvPr id="42" name="矢印: 右 41">
            <a:extLst>
              <a:ext uri="{FF2B5EF4-FFF2-40B4-BE49-F238E27FC236}">
                <a16:creationId xmlns:a16="http://schemas.microsoft.com/office/drawing/2014/main" id="{18E9399B-D587-4952-B8E9-2F43A4301104}"/>
              </a:ext>
            </a:extLst>
          </p:cNvPr>
          <p:cNvSpPr/>
          <p:nvPr/>
        </p:nvSpPr>
        <p:spPr>
          <a:xfrm rot="16200000">
            <a:off x="2021617" y="3253408"/>
            <a:ext cx="1083129" cy="48441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8A4AF3C-4475-42D5-999F-3460C7191B21}"/>
              </a:ext>
            </a:extLst>
          </p:cNvPr>
          <p:cNvSpPr/>
          <p:nvPr/>
        </p:nvSpPr>
        <p:spPr>
          <a:xfrm>
            <a:off x="2246628" y="4037329"/>
            <a:ext cx="1509488" cy="13861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C948A5-8FF0-4BC4-99A2-C7626E8BCE76}"/>
              </a:ext>
            </a:extLst>
          </p:cNvPr>
          <p:cNvSpPr txBox="1"/>
          <p:nvPr/>
        </p:nvSpPr>
        <p:spPr>
          <a:xfrm>
            <a:off x="2072278" y="4484552"/>
            <a:ext cx="185637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ea typeface="ＭＳ ゴシック"/>
              </a:rPr>
              <a:t>カメラ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9C8BA03-4361-4580-893B-DFF6141B650F}"/>
              </a:ext>
            </a:extLst>
          </p:cNvPr>
          <p:cNvSpPr txBox="1"/>
          <p:nvPr/>
        </p:nvSpPr>
        <p:spPr>
          <a:xfrm>
            <a:off x="2711904" y="3359604"/>
            <a:ext cx="849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画像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43EF33B-68BF-4518-90C6-DCFE9324BA7B}"/>
              </a:ext>
            </a:extLst>
          </p:cNvPr>
          <p:cNvSpPr txBox="1"/>
          <p:nvPr/>
        </p:nvSpPr>
        <p:spPr>
          <a:xfrm>
            <a:off x="1274989" y="3223532"/>
            <a:ext cx="849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86486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598CF8-DE47-4CE3-8DF4-93FD5A757E74}"/>
              </a:ext>
            </a:extLst>
          </p:cNvPr>
          <p:cNvSpPr txBox="1"/>
          <p:nvPr/>
        </p:nvSpPr>
        <p:spPr>
          <a:xfrm>
            <a:off x="664028" y="37011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ＭＳ ゴシック"/>
              </a:rPr>
              <a:t>今後の展望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1852BE-83B3-4E32-AAFA-664C2A800985}"/>
              </a:ext>
            </a:extLst>
          </p:cNvPr>
          <p:cNvSpPr txBox="1"/>
          <p:nvPr/>
        </p:nvSpPr>
        <p:spPr>
          <a:xfrm>
            <a:off x="828675" y="1269546"/>
            <a:ext cx="8828314" cy="43111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ja-JP" altLang="en-US" sz="2400">
                <a:ea typeface="ＭＳ ゴシック"/>
              </a:rPr>
              <a:t>物理センサ（入力面）の精度の向上</a:t>
            </a:r>
          </a:p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ja-JP" altLang="en-US" sz="2400">
                <a:ea typeface="ＭＳ ゴシック"/>
              </a:rPr>
              <a:t>もうちょっとキャラクターに愛嬌を（w）</a:t>
            </a:r>
          </a:p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ja-JP" altLang="en-US" sz="2400">
                <a:ea typeface="ＭＳ ゴシック"/>
              </a:rPr>
              <a:t>WEBへの対応</a:t>
            </a:r>
          </a:p>
          <a:p>
            <a:pPr marL="285750" indent="-285750" algn="l">
              <a:lnSpc>
                <a:spcPct val="300000"/>
              </a:lnSpc>
              <a:buFont typeface="Arial"/>
              <a:buChar char="•"/>
            </a:pPr>
            <a:r>
              <a:rPr lang="ja-JP" altLang="en-US" sz="2400">
                <a:ea typeface="ＭＳ ゴシック"/>
              </a:rPr>
              <a:t>スピーカとカメラによるユーザとのやりとりを拡張</a:t>
            </a:r>
          </a:p>
        </p:txBody>
      </p:sp>
    </p:spTree>
    <p:extLst>
      <p:ext uri="{BB962C8B-B14F-4D97-AF65-F5344CB8AC3E}">
        <p14:creationId xmlns:p14="http://schemas.microsoft.com/office/powerpoint/2010/main" val="3398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0DBB0E-9730-4EDA-B829-A6EF67CEFBF7}"/>
              </a:ext>
            </a:extLst>
          </p:cNvPr>
          <p:cNvSpPr txBox="1"/>
          <p:nvPr/>
        </p:nvSpPr>
        <p:spPr>
          <a:xfrm>
            <a:off x="1039587" y="740229"/>
            <a:ext cx="998219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solidFill>
                  <a:srgbClr val="D34817"/>
                </a:solidFill>
                <a:ea typeface="ＭＳ ゴシック"/>
              </a:rPr>
              <a:t>ご静聴、ありがとうございました！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5D44EB-4ADA-41D3-9A39-ED7A96210B17}"/>
              </a:ext>
            </a:extLst>
          </p:cNvPr>
          <p:cNvSpPr/>
          <p:nvPr/>
        </p:nvSpPr>
        <p:spPr>
          <a:xfrm>
            <a:off x="1104901" y="1992086"/>
            <a:ext cx="9650185" cy="447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68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E1D15-80F5-4C62-80BA-0677A068C5CA}"/>
              </a:ext>
            </a:extLst>
          </p:cNvPr>
          <p:cNvSpPr txBox="1"/>
          <p:nvPr/>
        </p:nvSpPr>
        <p:spPr>
          <a:xfrm>
            <a:off x="788851" y="411480"/>
            <a:ext cx="3759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HGｺﾞｼｯｸE"/>
              </a:rPr>
              <a:t>我々が作ったもの・・・</a:t>
            </a:r>
          </a:p>
          <a:p>
            <a:pPr algn="l"/>
            <a:endParaRPr lang="ja-JP" altLang="en-US" sz="2400">
              <a:ea typeface="HGｺﾞｼｯｸE"/>
            </a:endParaRPr>
          </a:p>
          <a:p>
            <a:r>
              <a:rPr lang="ja-JP" altLang="en-US" sz="2400">
                <a:ea typeface="HGｺﾞｼｯｸE"/>
              </a:rPr>
              <a:t>一言で言うと・・・</a:t>
            </a:r>
            <a:endParaRPr lang="ja-JP" altLang="en-US" sz="2000">
              <a:ea typeface="HGｺﾞｼｯｸE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BFCE05-542E-44DC-96DE-EEFE3DE74426}"/>
              </a:ext>
            </a:extLst>
          </p:cNvPr>
          <p:cNvSpPr txBox="1"/>
          <p:nvPr/>
        </p:nvSpPr>
        <p:spPr>
          <a:xfrm>
            <a:off x="1961515" y="2637155"/>
            <a:ext cx="87680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7200">
                <a:ea typeface="HGｺﾞｼｯｸE"/>
              </a:rPr>
              <a:t>【</a:t>
            </a:r>
            <a:r>
              <a:rPr lang="ja-JP" altLang="en-US" sz="7200">
                <a:solidFill>
                  <a:srgbClr val="FFC000"/>
                </a:solidFill>
                <a:ea typeface="HGｺﾞｼｯｸE"/>
              </a:rPr>
              <a:t>IoT</a:t>
            </a:r>
            <a:r>
              <a:rPr lang="ja-JP" altLang="en-US" sz="7200">
                <a:ea typeface="HGｺﾞｼｯｸE"/>
              </a:rPr>
              <a:t>な貯金箱】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2A03BC-D3FB-485E-BC54-A24E68175CDC}"/>
              </a:ext>
            </a:extLst>
          </p:cNvPr>
          <p:cNvSpPr txBox="1"/>
          <p:nvPr/>
        </p:nvSpPr>
        <p:spPr>
          <a:xfrm>
            <a:off x="7020560" y="5181600"/>
            <a:ext cx="3530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>
                <a:ea typeface="ＭＳ ゴシック"/>
              </a:rPr>
              <a:t>です。。。</a:t>
            </a:r>
          </a:p>
        </p:txBody>
      </p:sp>
    </p:spTree>
    <p:extLst>
      <p:ext uri="{BB962C8B-B14F-4D97-AF65-F5344CB8AC3E}">
        <p14:creationId xmlns:p14="http://schemas.microsoft.com/office/powerpoint/2010/main" val="25622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A70183-5E0C-4E4F-996C-2D18306379D3}"/>
              </a:ext>
            </a:extLst>
          </p:cNvPr>
          <p:cNvSpPr txBox="1"/>
          <p:nvPr/>
        </p:nvSpPr>
        <p:spPr>
          <a:xfrm>
            <a:off x="494211" y="303349"/>
            <a:ext cx="727456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ＭＳ ゴシック"/>
              </a:rPr>
              <a:t>貯金箱といえば、</a:t>
            </a:r>
          </a:p>
          <a:p>
            <a:endParaRPr lang="ja-JP" altLang="en-US" sz="3200">
              <a:ea typeface="ＭＳ 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86234-CEA9-4B5C-A4C8-2FB984EA3854}"/>
              </a:ext>
            </a:extLst>
          </p:cNvPr>
          <p:cNvSpPr txBox="1"/>
          <p:nvPr/>
        </p:nvSpPr>
        <p:spPr>
          <a:xfrm>
            <a:off x="581297" y="1378857"/>
            <a:ext cx="75024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sz="2800">
                <a:ea typeface="+mn-lt"/>
                <a:cs typeface="+mn-lt"/>
              </a:rPr>
              <a:t>皆さん・・・</a:t>
            </a:r>
            <a:r>
              <a:rPr lang="ja-JP" sz="2800">
                <a:solidFill>
                  <a:srgbClr val="000000"/>
                </a:solidFill>
                <a:ea typeface="+mn-lt"/>
                <a:cs typeface="+mn-lt"/>
              </a:rPr>
              <a:t>貯金の</a:t>
            </a:r>
            <a:r>
              <a:rPr lang="ja-JP" altLang="en-US" sz="2800">
                <a:solidFill>
                  <a:srgbClr val="000000"/>
                </a:solidFill>
                <a:ea typeface="+mn-lt"/>
                <a:cs typeface="+mn-lt"/>
              </a:rPr>
              <a:t>継続、</a:t>
            </a:r>
            <a:r>
              <a:rPr lang="ja-JP" sz="2800" b="1">
                <a:solidFill>
                  <a:srgbClr val="0070C0"/>
                </a:solidFill>
                <a:ea typeface="+mn-lt"/>
                <a:cs typeface="+mn-lt"/>
              </a:rPr>
              <a:t>苦手</a:t>
            </a:r>
            <a:r>
              <a:rPr lang="ja-JP" sz="2800">
                <a:ea typeface="+mn-lt"/>
                <a:cs typeface="+mn-lt"/>
              </a:rPr>
              <a:t>です、よね？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5F3424-31E3-4151-9DEC-56B06BB50039}"/>
              </a:ext>
            </a:extLst>
          </p:cNvPr>
          <p:cNvSpPr txBox="1"/>
          <p:nvPr/>
        </p:nvSpPr>
        <p:spPr>
          <a:xfrm>
            <a:off x="7976325" y="15312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俺は苦手です。w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B76981-9CDE-4A86-B7D0-DD15D2702118}"/>
              </a:ext>
            </a:extLst>
          </p:cNvPr>
          <p:cNvSpPr txBox="1"/>
          <p:nvPr/>
        </p:nvSpPr>
        <p:spPr>
          <a:xfrm>
            <a:off x="822869" y="3290661"/>
            <a:ext cx="100482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solidFill>
                  <a:srgbClr val="EE8C69"/>
                </a:solidFill>
                <a:ea typeface="ＭＳ ゴシック"/>
              </a:rPr>
              <a:t>「人類は、皆、継続が苦手である。」</a:t>
            </a:r>
            <a:endParaRPr lang="ja-JP" sz="4400">
              <a:solidFill>
                <a:srgbClr val="EE8C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2">
            <a:extLst>
              <a:ext uri="{FF2B5EF4-FFF2-40B4-BE49-F238E27FC236}">
                <a16:creationId xmlns:a16="http://schemas.microsoft.com/office/drawing/2014/main" id="{466E2BC0-8F63-44A2-826E-5BBCF4DA8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780073"/>
              </p:ext>
            </p:extLst>
          </p:nvPr>
        </p:nvGraphicFramePr>
        <p:xfrm>
          <a:off x="3870960" y="584200"/>
          <a:ext cx="747776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8" name="テキスト ボックス 717">
            <a:extLst>
              <a:ext uri="{FF2B5EF4-FFF2-40B4-BE49-F238E27FC236}">
                <a16:creationId xmlns:a16="http://schemas.microsoft.com/office/drawing/2014/main" id="{98150811-2130-4291-BC8F-CE5449EC9C85}"/>
              </a:ext>
            </a:extLst>
          </p:cNvPr>
          <p:cNvSpPr txBox="1"/>
          <p:nvPr/>
        </p:nvSpPr>
        <p:spPr>
          <a:xfrm>
            <a:off x="711200" y="1156773"/>
            <a:ext cx="39522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300000"/>
              </a:lnSpc>
            </a:pPr>
            <a:r>
              <a:rPr lang="ja-JP" altLang="en-US" sz="3600" i="1">
                <a:solidFill>
                  <a:srgbClr val="EE8C69"/>
                </a:solidFill>
                <a:ea typeface="ＭＳ ゴシック"/>
              </a:rPr>
              <a:t>貯金断念</a:t>
            </a:r>
            <a:endParaRPr lang="ja-JP">
              <a:solidFill>
                <a:srgbClr val="EE8C69"/>
              </a:solidFill>
            </a:endParaRPr>
          </a:p>
          <a:p>
            <a:pPr algn="ctr"/>
            <a:r>
              <a:rPr lang="ja-JP" altLang="en-US" sz="3600" i="1">
                <a:solidFill>
                  <a:srgbClr val="EE8C69"/>
                </a:solidFill>
                <a:ea typeface="ＭＳ ゴシック"/>
              </a:rPr>
              <a:t>までのプロセス</a:t>
            </a:r>
          </a:p>
        </p:txBody>
      </p:sp>
      <p:sp>
        <p:nvSpPr>
          <p:cNvPr id="719" name="テキスト ボックス 718">
            <a:extLst>
              <a:ext uri="{FF2B5EF4-FFF2-40B4-BE49-F238E27FC236}">
                <a16:creationId xmlns:a16="http://schemas.microsoft.com/office/drawing/2014/main" id="{FBC3BA3C-464C-4F79-99F2-7EC1EAFF9C46}"/>
              </a:ext>
            </a:extLst>
          </p:cNvPr>
          <p:cNvSpPr txBox="1"/>
          <p:nvPr/>
        </p:nvSpPr>
        <p:spPr>
          <a:xfrm>
            <a:off x="-4805045" y="34651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>
              <a:ea typeface="ＭＳ ゴシック"/>
            </a:endParaRPr>
          </a:p>
        </p:txBody>
      </p:sp>
      <p:sp>
        <p:nvSpPr>
          <p:cNvPr id="720" name="テキスト ボックス 719">
            <a:extLst>
              <a:ext uri="{FF2B5EF4-FFF2-40B4-BE49-F238E27FC236}">
                <a16:creationId xmlns:a16="http://schemas.microsoft.com/office/drawing/2014/main" id="{FDE5663F-4750-4E25-89F6-95E34D4CC37C}"/>
              </a:ext>
            </a:extLst>
          </p:cNvPr>
          <p:cNvSpPr txBox="1"/>
          <p:nvPr/>
        </p:nvSpPr>
        <p:spPr>
          <a:xfrm>
            <a:off x="-3087370" y="64020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9136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62D3ED-A08E-486C-B88C-951D67C27459}"/>
              </a:ext>
            </a:extLst>
          </p:cNvPr>
          <p:cNvSpPr txBox="1"/>
          <p:nvPr/>
        </p:nvSpPr>
        <p:spPr>
          <a:xfrm>
            <a:off x="508000" y="457200"/>
            <a:ext cx="4714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ゴシック"/>
              </a:rPr>
              <a:t>そこで我々は考えました・・・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5BD7D1-5F40-489E-BB8B-73C296BA31FD}"/>
              </a:ext>
            </a:extLst>
          </p:cNvPr>
          <p:cNvSpPr txBox="1"/>
          <p:nvPr/>
        </p:nvSpPr>
        <p:spPr>
          <a:xfrm>
            <a:off x="508000" y="1127760"/>
            <a:ext cx="59639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「どうすれば、貯金を促進できるだろうか？」</a:t>
            </a:r>
          </a:p>
          <a:p>
            <a:endParaRPr lang="ja-JP" altLang="en-US">
              <a:ea typeface="ＭＳ 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EE2904-883D-4730-A7EC-BD1B5B01B60B}"/>
              </a:ext>
            </a:extLst>
          </p:cNvPr>
          <p:cNvSpPr txBox="1"/>
          <p:nvPr/>
        </p:nvSpPr>
        <p:spPr>
          <a:xfrm>
            <a:off x="493395" y="1885315"/>
            <a:ext cx="59944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ea typeface="ＭＳ ゴシック"/>
              </a:rPr>
              <a:t>「貯金箱の悪いところってどこだろう？」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751055-A778-4114-8DEC-4CC100B0A337}"/>
              </a:ext>
            </a:extLst>
          </p:cNvPr>
          <p:cNvSpPr txBox="1"/>
          <p:nvPr/>
        </p:nvSpPr>
        <p:spPr>
          <a:xfrm>
            <a:off x="6259830" y="1637030"/>
            <a:ext cx="3769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ea typeface="ＭＳ ゴシック"/>
              </a:rPr>
              <a:t>結果、それは。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8E12E5-84A4-4472-8F0B-EDA50AF99F2A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>
              <a:ea typeface="ＭＳ 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2FC366-137A-4479-BC19-AD9CD614D0EE}"/>
              </a:ext>
            </a:extLst>
          </p:cNvPr>
          <p:cNvSpPr txBox="1"/>
          <p:nvPr/>
        </p:nvSpPr>
        <p:spPr>
          <a:xfrm>
            <a:off x="541020" y="3329940"/>
            <a:ext cx="86868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solidFill>
                  <a:srgbClr val="E19281"/>
                </a:solidFill>
                <a:ea typeface="ＭＳ ゴシック"/>
              </a:rPr>
              <a:t>貯金の催促機能がない（人の本質は怠惰である。）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CEA0CE-B51C-474C-89B9-B707167640B2}"/>
              </a:ext>
            </a:extLst>
          </p:cNvPr>
          <p:cNvSpPr txBox="1"/>
          <p:nvPr/>
        </p:nvSpPr>
        <p:spPr>
          <a:xfrm>
            <a:off x="546735" y="4275455"/>
            <a:ext cx="72237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solidFill>
                  <a:srgbClr val="E19281"/>
                </a:solidFill>
                <a:ea typeface="ＭＳ ゴシック"/>
              </a:rPr>
              <a:t>貯金額が不可視（努力の可視化）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E38B00-A305-4F86-849C-D7904B0BD8AD}"/>
              </a:ext>
            </a:extLst>
          </p:cNvPr>
          <p:cNvSpPr txBox="1"/>
          <p:nvPr/>
        </p:nvSpPr>
        <p:spPr>
          <a:xfrm rot="20280000">
            <a:off x="7187656" y="4853759"/>
            <a:ext cx="4145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と。断定してしまいました。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9770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3969C9-3981-4B1B-A9AF-B10F1F29C653}"/>
              </a:ext>
            </a:extLst>
          </p:cNvPr>
          <p:cNvSpPr txBox="1"/>
          <p:nvPr/>
        </p:nvSpPr>
        <p:spPr>
          <a:xfrm>
            <a:off x="751840" y="355600"/>
            <a:ext cx="51511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ゴシック"/>
              </a:rPr>
              <a:t>そこで、我々が作ったもの。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DAE1FB-D09D-406B-9E20-A2E908EA842A}"/>
              </a:ext>
            </a:extLst>
          </p:cNvPr>
          <p:cNvSpPr txBox="1"/>
          <p:nvPr/>
        </p:nvSpPr>
        <p:spPr>
          <a:xfrm>
            <a:off x="808355" y="1270635"/>
            <a:ext cx="79400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600">
                <a:solidFill>
                  <a:srgbClr val="FFC000"/>
                </a:solidFill>
                <a:ea typeface="ＭＳ ゴシック"/>
              </a:rPr>
              <a:t>IoT</a:t>
            </a:r>
            <a:r>
              <a:rPr lang="ja-JP" altLang="en-US" sz="3600">
                <a:ea typeface="ＭＳ ゴシック"/>
              </a:rPr>
              <a:t>な貯金箱 :　penny　　</a:t>
            </a:r>
          </a:p>
          <a:p>
            <a:r>
              <a:rPr lang="ja-JP" altLang="en-US" sz="3600">
                <a:ea typeface="ＭＳ ゴシック"/>
              </a:rPr>
              <a:t>　　　　　　　　　　　</a:t>
            </a:r>
          </a:p>
          <a:p>
            <a:pPr algn="r"/>
            <a:r>
              <a:rPr lang="ja-JP" altLang="en-US" sz="3600">
                <a:ea typeface="ＭＳ ゴシック"/>
              </a:rPr>
              <a:t>です。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DCF876-7C82-4056-8AE9-E243B8D3F60C}"/>
              </a:ext>
            </a:extLst>
          </p:cNvPr>
          <p:cNvSpPr/>
          <p:nvPr/>
        </p:nvSpPr>
        <p:spPr>
          <a:xfrm>
            <a:off x="749119" y="2123259"/>
            <a:ext cx="4774474" cy="442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01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89AA29-D48F-44DF-B7B2-345BC7DEA5A8}"/>
              </a:ext>
            </a:extLst>
          </p:cNvPr>
          <p:cNvSpPr txBox="1"/>
          <p:nvPr/>
        </p:nvSpPr>
        <p:spPr>
          <a:xfrm>
            <a:off x="2784475" y="559435"/>
            <a:ext cx="5750560" cy="58477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3200">
                <a:solidFill>
                  <a:srgbClr val="FFFFFF"/>
                </a:solidFill>
                <a:ea typeface="ＭＳ ゴシック"/>
              </a:rPr>
              <a:t>貯金の催促 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A7F6ED-373D-4FFA-A0A6-FD18399F5CB8}"/>
              </a:ext>
            </a:extLst>
          </p:cNvPr>
          <p:cNvSpPr txBox="1"/>
          <p:nvPr/>
        </p:nvSpPr>
        <p:spPr>
          <a:xfrm>
            <a:off x="1838960" y="1742440"/>
            <a:ext cx="66954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ゴシック"/>
              </a:rPr>
              <a:t>LINEで貯金の不摂生をお叱り！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226AD0-BA1D-4F3B-94D5-DFB805885FBD}"/>
              </a:ext>
            </a:extLst>
          </p:cNvPr>
          <p:cNvSpPr txBox="1"/>
          <p:nvPr/>
        </p:nvSpPr>
        <p:spPr>
          <a:xfrm>
            <a:off x="1066038" y="3823635"/>
            <a:ext cx="5323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ゴシック"/>
              </a:rPr>
              <a:t>一定期間の貯金がないと</a:t>
            </a:r>
          </a:p>
          <a:p>
            <a:pPr algn="r"/>
            <a:r>
              <a:rPr lang="ja-JP" altLang="en-US" sz="2800">
                <a:ea typeface="ＭＳ ゴシック"/>
              </a:rPr>
              <a:t>LINEで催促をします！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FC194C-F2CC-458F-B69E-9AF00BEF34A3}"/>
              </a:ext>
            </a:extLst>
          </p:cNvPr>
          <p:cNvSpPr/>
          <p:nvPr/>
        </p:nvSpPr>
        <p:spPr>
          <a:xfrm>
            <a:off x="7579995" y="2606675"/>
            <a:ext cx="3210560" cy="388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18EE60-ED61-486F-A5C7-4EF03F3AC3DB}"/>
              </a:ext>
            </a:extLst>
          </p:cNvPr>
          <p:cNvSpPr txBox="1"/>
          <p:nvPr/>
        </p:nvSpPr>
        <p:spPr>
          <a:xfrm rot="19020000">
            <a:off x="-1353877" y="490347"/>
            <a:ext cx="4597400" cy="707886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000" i="1">
                <a:solidFill>
                  <a:srgbClr val="FFFFFF"/>
                </a:solidFill>
                <a:ea typeface="ＭＳ ゴシック"/>
              </a:rPr>
              <a:t>機能1 !</a:t>
            </a:r>
          </a:p>
        </p:txBody>
      </p:sp>
    </p:spTree>
    <p:extLst>
      <p:ext uri="{BB962C8B-B14F-4D97-AF65-F5344CB8AC3E}">
        <p14:creationId xmlns:p14="http://schemas.microsoft.com/office/powerpoint/2010/main" val="41188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048D16-B73A-479D-BC52-C0BEC70DF864}"/>
              </a:ext>
            </a:extLst>
          </p:cNvPr>
          <p:cNvSpPr txBox="1"/>
          <p:nvPr/>
        </p:nvSpPr>
        <p:spPr>
          <a:xfrm rot="19020000">
            <a:off x="-1353877" y="490347"/>
            <a:ext cx="4597400" cy="707886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000" i="1">
                <a:solidFill>
                  <a:srgbClr val="FFFFFF"/>
                </a:solidFill>
                <a:ea typeface="ＭＳ ゴシック"/>
              </a:rPr>
              <a:t>機能2 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B72DDF-9B4D-4CAB-920E-D13EF99B2FA9}"/>
              </a:ext>
            </a:extLst>
          </p:cNvPr>
          <p:cNvSpPr txBox="1"/>
          <p:nvPr/>
        </p:nvSpPr>
        <p:spPr>
          <a:xfrm>
            <a:off x="2784475" y="559435"/>
            <a:ext cx="5750560" cy="58477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3200">
                <a:solidFill>
                  <a:srgbClr val="FFFFFF"/>
                </a:solidFill>
                <a:ea typeface="ＭＳ ゴシック"/>
              </a:rPr>
              <a:t>貯金額を可視化 !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AD3FF8-B9A2-4BEC-882E-7AC0FDBD3C46}"/>
              </a:ext>
            </a:extLst>
          </p:cNvPr>
          <p:cNvSpPr txBox="1"/>
          <p:nvPr/>
        </p:nvSpPr>
        <p:spPr>
          <a:xfrm>
            <a:off x="1838960" y="1742440"/>
            <a:ext cx="66954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ゴシック"/>
              </a:rPr>
              <a:t>LINEで貯金額を確認可能！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26938B-F5C9-44FD-8BFD-1AA3FDF32CEB}"/>
              </a:ext>
            </a:extLst>
          </p:cNvPr>
          <p:cNvSpPr txBox="1"/>
          <p:nvPr/>
        </p:nvSpPr>
        <p:spPr>
          <a:xfrm>
            <a:off x="629158" y="3732195"/>
            <a:ext cx="6593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ゴシック"/>
              </a:rPr>
              <a:t>期間毎の(1週間 / 1ヶ月)</a:t>
            </a:r>
          </a:p>
          <a:p>
            <a:pPr algn="r"/>
            <a:r>
              <a:rPr lang="ja-JP" altLang="en-US" sz="2800">
                <a:ea typeface="ＭＳ ゴシック"/>
              </a:rPr>
              <a:t>貯金額を確認することができる！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BEF9C7-54A2-4826-9CE5-3991FF92909D}"/>
              </a:ext>
            </a:extLst>
          </p:cNvPr>
          <p:cNvSpPr/>
          <p:nvPr/>
        </p:nvSpPr>
        <p:spPr>
          <a:xfrm>
            <a:off x="7579995" y="2606675"/>
            <a:ext cx="3210560" cy="388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89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5F35B5-BA21-4D8F-BE14-A5C5A3B9A7C4}"/>
              </a:ext>
            </a:extLst>
          </p:cNvPr>
          <p:cNvSpPr txBox="1"/>
          <p:nvPr/>
        </p:nvSpPr>
        <p:spPr>
          <a:xfrm rot="19020000">
            <a:off x="-1353877" y="490347"/>
            <a:ext cx="4597400" cy="707886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000" i="1">
                <a:solidFill>
                  <a:srgbClr val="FFFFFF"/>
                </a:solidFill>
                <a:ea typeface="ＭＳ ゴシック"/>
              </a:rPr>
              <a:t>機能3 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D0E5BE-8629-4817-B5ED-2C2720ECD8C5}"/>
              </a:ext>
            </a:extLst>
          </p:cNvPr>
          <p:cNvSpPr txBox="1"/>
          <p:nvPr/>
        </p:nvSpPr>
        <p:spPr>
          <a:xfrm>
            <a:off x="2784475" y="559435"/>
            <a:ext cx="5750560" cy="58477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3200">
                <a:solidFill>
                  <a:srgbClr val="FFFFFF"/>
                </a:solidFill>
                <a:ea typeface="ＭＳ ゴシック"/>
              </a:rPr>
              <a:t>顔を認識！催促！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772D70-AC4B-42B2-9654-A517819263A3}"/>
              </a:ext>
            </a:extLst>
          </p:cNvPr>
          <p:cNvSpPr txBox="1"/>
          <p:nvPr/>
        </p:nvSpPr>
        <p:spPr>
          <a:xfrm>
            <a:off x="1838960" y="1742440"/>
            <a:ext cx="66954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ゴシック"/>
              </a:rPr>
              <a:t>カメラで顔を認識！現金をせびる！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F42181-D500-46B7-BA9F-E310BF2BBFD2}"/>
              </a:ext>
            </a:extLst>
          </p:cNvPr>
          <p:cNvSpPr txBox="1"/>
          <p:nvPr/>
        </p:nvSpPr>
        <p:spPr>
          <a:xfrm>
            <a:off x="629158" y="3732195"/>
            <a:ext cx="6593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ゴシック"/>
              </a:rPr>
              <a:t>スピーカによる音声で</a:t>
            </a:r>
          </a:p>
          <a:p>
            <a:pPr algn="r"/>
            <a:r>
              <a:rPr lang="ja-JP" altLang="en-US" sz="2800">
                <a:ea typeface="ＭＳ ゴシック"/>
              </a:rPr>
              <a:t>現金をおねだります。。。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D7BEEBF-DD39-45CB-BAD4-80F64C36ABBB}"/>
              </a:ext>
            </a:extLst>
          </p:cNvPr>
          <p:cNvSpPr/>
          <p:nvPr/>
        </p:nvSpPr>
        <p:spPr>
          <a:xfrm>
            <a:off x="7579995" y="2606675"/>
            <a:ext cx="3210560" cy="388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76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1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revision>1</cp:revision>
  <dcterms:created xsi:type="dcterms:W3CDTF">2012-07-27T23:28:17Z</dcterms:created>
  <dcterms:modified xsi:type="dcterms:W3CDTF">2019-08-21T08:29:32Z</dcterms:modified>
</cp:coreProperties>
</file>