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9"/>
  </p:normalViewPr>
  <p:slideViewPr>
    <p:cSldViewPr snapToGrid="0" snapToObjects="1">
      <p:cViewPr>
        <p:scale>
          <a:sx n="101" d="100"/>
          <a:sy n="101" d="100"/>
        </p:scale>
        <p:origin x="10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AF68-F6BD-6846-BD2D-B4171A3D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8A1D-CBA1-0445-A359-47CF6E60D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DBFC-8671-414E-A106-04CCB6E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8A2C-353D-8A43-88AB-A8D4E9BA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00C9-DD54-3244-9E11-687DEC8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BF4-DADD-864E-9BB2-79D7D5C8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9207-BF5F-DA46-969A-08F74DB3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360-FE96-9840-ADCA-DDDBCD0B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4986-4653-8F41-ADA9-9B455942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FB14-847D-DF4E-9ED8-378B2C25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E869A-6D5E-3745-A083-B5B2DCFA3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E2D56-CEA7-1E4D-81E0-7C6BBBF4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952-9C67-6340-A03B-498DA34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3582-AD6A-FC41-A9AE-C6E68312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ED59-5CD1-804A-8C6A-1B11A078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43A-D411-9043-B6DA-5E2209A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827C-D173-D048-AB54-A21A3E57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C3C9-E42F-924E-B898-DCBA473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A93D-3EA8-2F41-822A-EDFCB3E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59B1-6EBF-A948-B868-76D0902D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230A-41CB-CA47-926F-1E2D785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2C2-6320-054A-96A4-16F899A4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B317-08A6-F541-8E82-7761BEEB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F7BD-E8BC-BC46-A13E-CC5914BB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DFE3-A873-794B-A215-04CAD72D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97CB-6536-114C-8F71-F0F25DB0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3383-04A9-C145-8CE6-82910B51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C4EC-099A-9345-A950-6F6D5DCC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3ACE6-9B73-444F-B77B-94ABB84C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ADEF-9A8D-424C-BF70-8843D5B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0F496-8362-B848-BD52-AE7C248A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EA72-9FF6-C241-B7E9-D3BE3546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1DD2-A4F3-8249-BDE6-B56452FC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EA992-835E-354D-9C21-88C0C595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56130-8279-9444-9417-A1C5D4CB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CEDB-42CD-E74C-9414-9008EE14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A8481-5800-4B4A-B24F-786EE4F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1CC4D-7339-B244-BAA7-A86C7372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A9DF3-5B08-3C40-B2D5-95985FDD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80E-1092-7A41-B4A0-94F8130B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5B144-7D7F-9A45-AE0B-62B3DDC3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E349-B268-024B-89CA-4EF701B2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0F15-C5D0-3747-9BF7-1325988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F9D39-CB9C-5C42-97A6-4E97159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A593B-4BD4-0943-A1F4-22DF32DC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66DA-CCB7-6A49-AE0A-378770B1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6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E984-CDD8-F748-9D72-C44D06F1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DCA1-DDED-F644-912F-47D10167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D8B3-4BE0-3C42-8538-B1977600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8F9D-28A2-C645-B75D-8145820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D266-2E48-AF46-A774-CB54211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9B26-1EAD-7744-8CE5-1268C06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0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FD79-E5B7-FE48-967B-92E2BE37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3512-1D6D-4348-9845-9A65DF02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BBCD-5522-5C41-B23B-CC142055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034C-B642-734C-91F2-6A82E8D1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B1-CAC5-534B-AEC0-AB0ECC66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FE06-462E-B84B-86BD-762FAA22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1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DD903-A3C5-1A4E-9B05-C4B22A74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54D5-3E84-754C-9107-9DB95D32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054D-FAF1-B54F-8167-5156CA33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A9E3-3354-EA4D-97CD-375695CDC335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4F2B-C6CA-F047-9917-D8FE36EC9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452C-BFA5-4340-B41A-29E43BCDE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CE6A6-B73D-4B4A-B78B-EE9496ECD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7" t="18333" r="27035" b="14167"/>
          <a:stretch/>
        </p:blipFill>
        <p:spPr>
          <a:xfrm>
            <a:off x="-1" y="1587"/>
            <a:ext cx="5269281" cy="685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16F71-0E93-4747-AE8A-A55A118BD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93" t="12295" r="26672" b="26234"/>
          <a:stretch/>
        </p:blipFill>
        <p:spPr>
          <a:xfrm>
            <a:off x="5866410" y="368300"/>
            <a:ext cx="5502535" cy="6489700"/>
          </a:xfrm>
          <a:prstGeom prst="rect">
            <a:avLst/>
          </a:prstGeom>
        </p:spPr>
      </p:pic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3C7B1618-6AA5-0E44-8C87-F995A93E5E0F}"/>
              </a:ext>
            </a:extLst>
          </p:cNvPr>
          <p:cNvSpPr/>
          <p:nvPr/>
        </p:nvSpPr>
        <p:spPr>
          <a:xfrm rot="19129078">
            <a:off x="457818" y="6485061"/>
            <a:ext cx="249381" cy="350322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2D9221FA-393F-BC43-9479-A4A3D86D3168}"/>
              </a:ext>
            </a:extLst>
          </p:cNvPr>
          <p:cNvSpPr/>
          <p:nvPr/>
        </p:nvSpPr>
        <p:spPr>
          <a:xfrm rot="18670922" flipH="1">
            <a:off x="6185242" y="149629"/>
            <a:ext cx="249381" cy="350322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1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Reed</dc:creator>
  <cp:lastModifiedBy>Phil Reed</cp:lastModifiedBy>
  <cp:revision>2</cp:revision>
  <dcterms:created xsi:type="dcterms:W3CDTF">2020-02-20T13:58:20Z</dcterms:created>
  <dcterms:modified xsi:type="dcterms:W3CDTF">2020-02-20T14:04:20Z</dcterms:modified>
</cp:coreProperties>
</file>