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F382-7BA8-46DE-9303-8FF8C28D7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F885B-939F-B275-CD3D-0122321C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8634-CDBF-FBE6-A355-E95B2E5D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A88-4EB9-E2DD-5612-FB703EA7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44F88-D567-CC04-A034-48BB5169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8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71FB-F5D8-B56C-0983-09C1DF65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7B6F9-E3CD-C130-56CA-0E3C1107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92FD-CB50-7707-1CDF-7DAD4CC9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CCEC-5E47-F9BD-9C74-14C11246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1B37-C235-8D03-8CB1-7574D39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7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B9941-32DB-7FFB-1550-9D32D3225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1907B-CE39-5D27-81A4-735ABA439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B080-581D-C758-E732-FB048225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B0B0-10BE-8B6F-2E19-57B9A946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8F11-785D-D8A6-C953-F1A2D80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3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AE72-8E48-25DC-6F66-9DEB299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8F77-4A42-C610-0ABA-28B73A25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0085-8FEA-797D-A587-2939E3C6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B8E3-0EBF-4CAD-9FEC-07951F81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F50A-7B18-3896-2269-7565902B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6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3C10-94A0-F7EA-3760-20CC384C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FB2B-155D-7DEF-E01C-8E26EC71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ADD8-AE47-4D82-08A7-CC65C41F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CDC2-EE58-CF2B-E854-886C26CC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C497-8926-A790-2C64-9B1D27DE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47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8F3F-D7C7-FF57-3250-7D5AFFCF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2ED5C-9315-4CF5-9300-B50FBCC2F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99C3-F078-7700-18B1-66CA7775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7B0E-BC9E-5572-B9D5-B85E3DE3B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BD3A-67FA-191C-9105-85A5892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BC4E-4BC2-95D6-F649-371D5A4F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AD26-1530-7329-7ABB-F08892CA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CDDC-1DCE-A152-4E9D-46010094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6A616-5FF4-00E8-EDA5-F713B5DAB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567DB-A450-C67D-E991-4A8720EDF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44E30-954E-DCD1-C24E-E2921E4E8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3A534-A885-6756-9415-C9C0E25F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0B835-D4EB-160D-7D46-14948641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CFB66-777C-0EFE-762F-E8CDA472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3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C309-1DB1-5B42-D89F-170A48E5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58D85-E96E-64E4-A298-72DC4A2A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49E58-0D81-E4D2-3E89-0A06A7B9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A6299-116E-D1B4-98B4-FF0D38C2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2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244A2-8A13-D808-D7C8-59DA0533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6BBB0-F8BF-A5B7-EF87-08C79249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C2423-9B54-77EF-387B-297B548F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70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0152-5339-2BA0-03F2-CD267364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33BB-D5C1-CF0A-3583-CA8E165E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72FFC-AB01-0E98-5139-1372095BF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E1AE-725B-9859-7A39-54CB6134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9389B-FE01-985B-C40C-35352B05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1530-6C7D-4B2B-0793-9B6F82BD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96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766B-A19E-81E5-B947-5E004949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1B54C-936F-5947-07D1-F1902B6B1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1B898-7BA5-0FD2-AC2B-226679CB6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DDA32-6043-1F96-E738-1C41BDA3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C92E0-06D1-1F7C-04B9-0981FE51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E8B9D-5C95-06DA-1DF7-C34362CB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2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8B12A-8744-2F81-D3C5-F8F82032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1077-A8DC-29E6-1A76-D2EC8A87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44F3-046C-EC60-8BC8-CD4B48468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CBD31-CEA2-4C57-9799-75026BBA02C0}" type="datetimeFigureOut">
              <a:rPr lang="fr-FR" smtClean="0"/>
              <a:t>07/06/2025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A04-598E-63FD-08E1-C9F29B72F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FDE9-91B2-66EB-EFA4-E691BF827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9D78A-A99C-4E72-A0E1-E59EF5BFD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48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8D600C-B972-CE60-C39F-DD5F5E4B5558}"/>
              </a:ext>
            </a:extLst>
          </p:cNvPr>
          <p:cNvGrpSpPr/>
          <p:nvPr/>
        </p:nvGrpSpPr>
        <p:grpSpPr>
          <a:xfrm>
            <a:off x="104775" y="234322"/>
            <a:ext cx="12087225" cy="3858450"/>
            <a:chOff x="190500" y="358146"/>
            <a:chExt cx="16059150" cy="51586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C017BB-48D4-DE17-A991-493105194C05}"/>
                </a:ext>
              </a:extLst>
            </p:cNvPr>
            <p:cNvSpPr txBox="1"/>
            <p:nvPr/>
          </p:nvSpPr>
          <p:spPr>
            <a:xfrm>
              <a:off x="487821" y="579525"/>
              <a:ext cx="2065437" cy="246221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1400" dirty="0" err="1"/>
                <a:t>Function</a:t>
              </a:r>
              <a:r>
                <a:rPr lang="fr-FR" sz="1400" dirty="0"/>
                <a:t> as a Service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A94F10-AE81-398B-294C-DB8081356152}"/>
                </a:ext>
              </a:extLst>
            </p:cNvPr>
            <p:cNvSpPr/>
            <p:nvPr/>
          </p:nvSpPr>
          <p:spPr>
            <a:xfrm>
              <a:off x="2717951" y="358146"/>
              <a:ext cx="1032553" cy="693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4" tIns="0" rIns="9144" bIns="0" rtlCol="0" anchor="ctr">
              <a:noAutofit/>
            </a:bodyPr>
            <a:lstStyle/>
            <a:p>
              <a:pPr algn="ctr"/>
              <a:r>
                <a:rPr lang="fr-FR" sz="1200" dirty="0" err="1"/>
                <a:t>Scheduling</a:t>
              </a:r>
              <a:r>
                <a:rPr lang="fr-FR" sz="1200" dirty="0"/>
                <a:t> </a:t>
              </a:r>
              <a:r>
                <a:rPr lang="fr-FR" sz="1200" dirty="0" err="1"/>
                <a:t>function</a:t>
              </a:r>
              <a:r>
                <a:rPr lang="fr-FR" sz="1200" dirty="0"/>
                <a:t>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D47D2-14CC-B7B8-4FD8-85EBDA0EEA9F}"/>
                </a:ext>
              </a:extLst>
            </p:cNvPr>
            <p:cNvSpPr/>
            <p:nvPr/>
          </p:nvSpPr>
          <p:spPr>
            <a:xfrm>
              <a:off x="3750503" y="358147"/>
              <a:ext cx="5473261" cy="693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0" rIns="9144" bIns="0" rtlCol="0" anchor="t"/>
            <a:lstStyle/>
            <a:p>
              <a:pPr algn="ctr"/>
              <a:r>
                <a:rPr lang="fr-FR" sz="1200" dirty="0"/>
                <a:t>User </a:t>
              </a:r>
              <a:r>
                <a:rPr lang="fr-FR" sz="1200" dirty="0" err="1"/>
                <a:t>Function</a:t>
              </a:r>
              <a:r>
                <a:rPr lang="fr-FR" sz="1200" dirty="0"/>
                <a:t>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8EDA59-8774-3F69-254C-DB84EBF994D1}"/>
                </a:ext>
              </a:extLst>
            </p:cNvPr>
            <p:cNvSpPr/>
            <p:nvPr/>
          </p:nvSpPr>
          <p:spPr>
            <a:xfrm>
              <a:off x="3819644" y="619112"/>
              <a:ext cx="1032554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Input download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840EB2-D353-4ADD-8849-88D0C0772750}"/>
                </a:ext>
              </a:extLst>
            </p:cNvPr>
            <p:cNvSpPr/>
            <p:nvPr/>
          </p:nvSpPr>
          <p:spPr>
            <a:xfrm>
              <a:off x="4852197" y="619112"/>
              <a:ext cx="2894888" cy="3769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Computation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079572-0938-CCD9-508A-B1C987928839}"/>
                </a:ext>
              </a:extLst>
            </p:cNvPr>
            <p:cNvSpPr/>
            <p:nvPr/>
          </p:nvSpPr>
          <p:spPr>
            <a:xfrm>
              <a:off x="7747085" y="619112"/>
              <a:ext cx="1407538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Output </a:t>
              </a:r>
              <a:r>
                <a:rPr lang="fr-FR" sz="1200" dirty="0" err="1"/>
                <a:t>upload</a:t>
              </a:r>
              <a:endParaRPr lang="fr-FR" sz="12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57EEFDF-90EF-7285-BB02-36064BABFB98}"/>
                </a:ext>
              </a:extLst>
            </p:cNvPr>
            <p:cNvSpPr/>
            <p:nvPr/>
          </p:nvSpPr>
          <p:spPr>
            <a:xfrm>
              <a:off x="9225337" y="358146"/>
              <a:ext cx="1032553" cy="693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4" tIns="0" rIns="9144" bIns="0" rtlCol="0" anchor="ctr">
              <a:noAutofit/>
            </a:bodyPr>
            <a:lstStyle/>
            <a:p>
              <a:pPr algn="ctr"/>
              <a:r>
                <a:rPr lang="fr-FR" sz="1200" dirty="0" err="1"/>
                <a:t>Scheduling</a:t>
              </a:r>
              <a:r>
                <a:rPr lang="fr-FR" sz="1200" dirty="0"/>
                <a:t> </a:t>
              </a:r>
              <a:r>
                <a:rPr lang="fr-FR" sz="1200" dirty="0" err="1"/>
                <a:t>function</a:t>
              </a:r>
              <a:r>
                <a:rPr lang="fr-FR" sz="1200" dirty="0"/>
                <a:t>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1C5F620-E812-FFFF-44BE-47009AD986F2}"/>
                </a:ext>
              </a:extLst>
            </p:cNvPr>
            <p:cNvSpPr/>
            <p:nvPr/>
          </p:nvSpPr>
          <p:spPr>
            <a:xfrm>
              <a:off x="10257889" y="358147"/>
              <a:ext cx="5473261" cy="693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0" rIns="9144" bIns="0" rtlCol="0" anchor="t"/>
            <a:lstStyle/>
            <a:p>
              <a:pPr algn="ctr"/>
              <a:r>
                <a:rPr lang="fr-FR" sz="1200" dirty="0"/>
                <a:t>User </a:t>
              </a:r>
              <a:r>
                <a:rPr lang="fr-FR" sz="1200" dirty="0" err="1"/>
                <a:t>Function</a:t>
              </a:r>
              <a:r>
                <a:rPr lang="fr-FR" sz="1200" dirty="0"/>
                <a:t> 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F2BB20-CD38-8DED-597E-47781FF39FFF}"/>
                </a:ext>
              </a:extLst>
            </p:cNvPr>
            <p:cNvSpPr/>
            <p:nvPr/>
          </p:nvSpPr>
          <p:spPr>
            <a:xfrm>
              <a:off x="10327030" y="619112"/>
              <a:ext cx="1032554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Input download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D6DE762-AB46-2F89-B3F6-408419DC4AF3}"/>
                </a:ext>
              </a:extLst>
            </p:cNvPr>
            <p:cNvSpPr/>
            <p:nvPr/>
          </p:nvSpPr>
          <p:spPr>
            <a:xfrm>
              <a:off x="11359583" y="619112"/>
              <a:ext cx="2894888" cy="3769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Computation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70EE998-6313-32C0-54DD-EA2248428164}"/>
                </a:ext>
              </a:extLst>
            </p:cNvPr>
            <p:cNvSpPr/>
            <p:nvPr/>
          </p:nvSpPr>
          <p:spPr>
            <a:xfrm>
              <a:off x="14254471" y="619112"/>
              <a:ext cx="1407538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Output </a:t>
              </a:r>
              <a:r>
                <a:rPr lang="fr-FR" sz="1200" dirty="0" err="1"/>
                <a:t>upload</a:t>
              </a:r>
              <a:endParaRPr lang="fr-FR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84909F-5429-7B6D-5222-8596DA067DF4}"/>
                </a:ext>
              </a:extLst>
            </p:cNvPr>
            <p:cNvSpPr txBox="1"/>
            <p:nvPr/>
          </p:nvSpPr>
          <p:spPr>
            <a:xfrm>
              <a:off x="487821" y="1637554"/>
              <a:ext cx="2065437" cy="492443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1400" dirty="0" err="1"/>
                <a:t>Overlapped</a:t>
              </a:r>
              <a:br>
                <a:rPr lang="fr-FR" sz="1400" dirty="0"/>
              </a:br>
              <a:r>
                <a:rPr lang="fr-FR" sz="1400" dirty="0" err="1"/>
                <a:t>Function</a:t>
              </a:r>
              <a:r>
                <a:rPr lang="fr-FR" sz="1400" dirty="0"/>
                <a:t> as a Service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F5407D6-FCEF-A2F0-1E9A-43173E0819A9}"/>
                </a:ext>
              </a:extLst>
            </p:cNvPr>
            <p:cNvSpPr/>
            <p:nvPr/>
          </p:nvSpPr>
          <p:spPr>
            <a:xfrm>
              <a:off x="2717951" y="1539285"/>
              <a:ext cx="1032553" cy="693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4" tIns="0" rIns="9144" bIns="0" rtlCol="0" anchor="ctr">
              <a:noAutofit/>
            </a:bodyPr>
            <a:lstStyle/>
            <a:p>
              <a:pPr algn="ctr"/>
              <a:r>
                <a:rPr lang="fr-FR" sz="1200" dirty="0" err="1"/>
                <a:t>Scheduling</a:t>
              </a:r>
              <a:r>
                <a:rPr lang="fr-FR" sz="1200" dirty="0"/>
                <a:t> </a:t>
              </a:r>
              <a:r>
                <a:rPr lang="fr-FR" sz="1200" dirty="0" err="1"/>
                <a:t>function</a:t>
              </a:r>
              <a:r>
                <a:rPr lang="fr-FR" sz="1200" dirty="0"/>
                <a:t> 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5B92A0C-A203-3AA1-87F7-A49CE5832210}"/>
                </a:ext>
              </a:extLst>
            </p:cNvPr>
            <p:cNvSpPr/>
            <p:nvPr/>
          </p:nvSpPr>
          <p:spPr>
            <a:xfrm>
              <a:off x="3750503" y="1539286"/>
              <a:ext cx="5473261" cy="693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0" rIns="9144" bIns="0" rtlCol="0" anchor="t"/>
            <a:lstStyle/>
            <a:p>
              <a:pPr algn="ctr"/>
              <a:r>
                <a:rPr lang="fr-FR" sz="1200" dirty="0"/>
                <a:t>User </a:t>
              </a:r>
              <a:r>
                <a:rPr lang="fr-FR" sz="1200" dirty="0" err="1"/>
                <a:t>Function</a:t>
              </a:r>
              <a:r>
                <a:rPr lang="fr-FR" sz="1200" dirty="0"/>
                <a:t> 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116C0B-DC5F-F8FB-030B-9B8C0D5C16C0}"/>
                </a:ext>
              </a:extLst>
            </p:cNvPr>
            <p:cNvSpPr/>
            <p:nvPr/>
          </p:nvSpPr>
          <p:spPr>
            <a:xfrm>
              <a:off x="3819644" y="1800251"/>
              <a:ext cx="1032554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Input download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DF49212-70AF-89D5-FA7F-66BA8F458A8B}"/>
                </a:ext>
              </a:extLst>
            </p:cNvPr>
            <p:cNvSpPr/>
            <p:nvPr/>
          </p:nvSpPr>
          <p:spPr>
            <a:xfrm>
              <a:off x="4852197" y="1800251"/>
              <a:ext cx="2894888" cy="3769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Computation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BA4CE30-2547-DCE1-4E82-7359CF278B33}"/>
                </a:ext>
              </a:extLst>
            </p:cNvPr>
            <p:cNvSpPr/>
            <p:nvPr/>
          </p:nvSpPr>
          <p:spPr>
            <a:xfrm>
              <a:off x="7747085" y="1800251"/>
              <a:ext cx="1407538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Output </a:t>
              </a:r>
              <a:r>
                <a:rPr lang="fr-FR" sz="1200" dirty="0" err="1"/>
                <a:t>upload</a:t>
              </a:r>
              <a:endParaRPr lang="fr-FR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D0D8C30-92AA-88A7-CA6B-83A051A4376F}"/>
                </a:ext>
              </a:extLst>
            </p:cNvPr>
            <p:cNvSpPr/>
            <p:nvPr/>
          </p:nvSpPr>
          <p:spPr>
            <a:xfrm>
              <a:off x="3750504" y="2232654"/>
              <a:ext cx="1032553" cy="693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4" tIns="0" rIns="9144" bIns="0" rtlCol="0" anchor="ctr">
              <a:noAutofit/>
            </a:bodyPr>
            <a:lstStyle/>
            <a:p>
              <a:pPr algn="ctr"/>
              <a:r>
                <a:rPr lang="fr-FR" sz="1200" dirty="0" err="1"/>
                <a:t>Scheduling</a:t>
              </a:r>
              <a:r>
                <a:rPr lang="fr-FR" sz="1200" dirty="0"/>
                <a:t> </a:t>
              </a:r>
              <a:r>
                <a:rPr lang="fr-FR" sz="1200" dirty="0" err="1"/>
                <a:t>function</a:t>
              </a:r>
              <a:r>
                <a:rPr lang="fr-FR" sz="1200" dirty="0"/>
                <a:t> 2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116DAB2-4C76-78C5-2947-4727194ED81E}"/>
                </a:ext>
              </a:extLst>
            </p:cNvPr>
            <p:cNvSpPr/>
            <p:nvPr/>
          </p:nvSpPr>
          <p:spPr>
            <a:xfrm>
              <a:off x="9223763" y="2232655"/>
              <a:ext cx="5473261" cy="693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0" rIns="9144" bIns="0" rtlCol="0" anchor="t"/>
            <a:lstStyle/>
            <a:p>
              <a:pPr algn="ctr"/>
              <a:r>
                <a:rPr lang="fr-FR" sz="1200" dirty="0"/>
                <a:t>User </a:t>
              </a:r>
              <a:r>
                <a:rPr lang="fr-FR" sz="1200" dirty="0" err="1"/>
                <a:t>Function</a:t>
              </a:r>
              <a:r>
                <a:rPr lang="fr-FR" sz="1200" dirty="0"/>
                <a:t> 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146B999-B3D0-D9A7-EFCA-6698C264419F}"/>
                </a:ext>
              </a:extLst>
            </p:cNvPr>
            <p:cNvSpPr/>
            <p:nvPr/>
          </p:nvSpPr>
          <p:spPr>
            <a:xfrm>
              <a:off x="9292904" y="2493620"/>
              <a:ext cx="1032554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Input download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371391C-3AF8-D02D-1718-696926B33F7F}"/>
                </a:ext>
              </a:extLst>
            </p:cNvPr>
            <p:cNvSpPr/>
            <p:nvPr/>
          </p:nvSpPr>
          <p:spPr>
            <a:xfrm>
              <a:off x="10325457" y="2493620"/>
              <a:ext cx="2894888" cy="3769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Computation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E89E0AB-54F5-749D-B2E2-EE59B68DED0F}"/>
                </a:ext>
              </a:extLst>
            </p:cNvPr>
            <p:cNvSpPr/>
            <p:nvPr/>
          </p:nvSpPr>
          <p:spPr>
            <a:xfrm>
              <a:off x="13220345" y="2493620"/>
              <a:ext cx="1407538" cy="3769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Output </a:t>
              </a:r>
              <a:r>
                <a:rPr lang="fr-FR" sz="1200" dirty="0" err="1"/>
                <a:t>upload</a:t>
              </a:r>
              <a:endParaRPr lang="fr-FR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6EF652-4C26-4A03-93C4-1F2FBB101A13}"/>
                </a:ext>
              </a:extLst>
            </p:cNvPr>
            <p:cNvSpPr txBox="1"/>
            <p:nvPr/>
          </p:nvSpPr>
          <p:spPr>
            <a:xfrm>
              <a:off x="1041364" y="3660900"/>
              <a:ext cx="958356" cy="244925"/>
            </a:xfrm>
            <a:prstGeom prst="rect">
              <a:avLst/>
            </a:prstGeom>
            <a:noFill/>
          </p:spPr>
          <p:txBody>
            <a:bodyPr wrap="none" tIns="0" bIns="0" rtlCol="0" anchor="ctr">
              <a:spAutoFit/>
            </a:bodyPr>
            <a:lstStyle/>
            <a:p>
              <a:pPr algn="ctr"/>
              <a:r>
                <a:rPr lang="fr-FR" sz="1400" dirty="0"/>
                <a:t>ArmoniK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E036C8E-8E79-23C2-B721-B671BFE3FE95}"/>
                </a:ext>
              </a:extLst>
            </p:cNvPr>
            <p:cNvSpPr/>
            <p:nvPr/>
          </p:nvSpPr>
          <p:spPr>
            <a:xfrm>
              <a:off x="2717951" y="3436677"/>
              <a:ext cx="1032553" cy="693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4" tIns="0" rIns="9144" bIns="0" rtlCol="0" anchor="ctr">
              <a:noAutofit/>
            </a:bodyPr>
            <a:lstStyle/>
            <a:p>
              <a:pPr algn="ctr"/>
              <a:r>
                <a:rPr lang="fr-FR" sz="1200" dirty="0" err="1"/>
                <a:t>Scheduling</a:t>
              </a:r>
              <a:r>
                <a:rPr lang="fr-FR" sz="1200" dirty="0"/>
                <a:t> </a:t>
              </a:r>
              <a:r>
                <a:rPr lang="fr-FR" sz="1200" dirty="0" err="1"/>
                <a:t>function</a:t>
              </a:r>
              <a:r>
                <a:rPr lang="fr-FR" sz="1200" dirty="0"/>
                <a:t> 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7F1CA80-3F77-D982-78CB-3B084C1CC62A}"/>
                </a:ext>
              </a:extLst>
            </p:cNvPr>
            <p:cNvSpPr/>
            <p:nvPr/>
          </p:nvSpPr>
          <p:spPr>
            <a:xfrm>
              <a:off x="4783057" y="3436678"/>
              <a:ext cx="3033167" cy="693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0" rIns="9144" bIns="0" rtlCol="0" anchor="t"/>
            <a:lstStyle/>
            <a:p>
              <a:pPr algn="ctr"/>
              <a:r>
                <a:rPr lang="fr-FR" sz="1200" dirty="0"/>
                <a:t>User </a:t>
              </a:r>
              <a:r>
                <a:rPr lang="fr-FR" sz="1200" dirty="0" err="1"/>
                <a:t>Function</a:t>
              </a:r>
              <a:r>
                <a:rPr lang="fr-FR" sz="1200" dirty="0"/>
                <a:t> 1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5CFC75F-A729-FE20-6280-21F2980A7088}"/>
                </a:ext>
              </a:extLst>
            </p:cNvPr>
            <p:cNvSpPr/>
            <p:nvPr/>
          </p:nvSpPr>
          <p:spPr>
            <a:xfrm>
              <a:off x="3750503" y="3436678"/>
              <a:ext cx="1032554" cy="6933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Input download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B8D97D6-D0D6-31AF-76CF-13735528837C}"/>
                </a:ext>
              </a:extLst>
            </p:cNvPr>
            <p:cNvSpPr/>
            <p:nvPr/>
          </p:nvSpPr>
          <p:spPr>
            <a:xfrm>
              <a:off x="4852197" y="3697644"/>
              <a:ext cx="2894888" cy="3769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Computation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622CC38-6BE6-1B81-BC88-70A0CFE0FC6C}"/>
                </a:ext>
              </a:extLst>
            </p:cNvPr>
            <p:cNvSpPr/>
            <p:nvPr/>
          </p:nvSpPr>
          <p:spPr>
            <a:xfrm>
              <a:off x="7816225" y="3436678"/>
              <a:ext cx="1407538" cy="6933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Output </a:t>
              </a:r>
              <a:r>
                <a:rPr lang="fr-FR" sz="1200" dirty="0" err="1"/>
                <a:t>upload</a:t>
              </a:r>
              <a:endParaRPr lang="fr-FR" sz="12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1D8A441-CAE7-3D1B-D334-1BD2233B3A2F}"/>
                </a:ext>
              </a:extLst>
            </p:cNvPr>
            <p:cNvSpPr/>
            <p:nvPr/>
          </p:nvSpPr>
          <p:spPr>
            <a:xfrm>
              <a:off x="4783057" y="4130046"/>
              <a:ext cx="1032553" cy="693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4" tIns="0" rIns="9144" bIns="0" rtlCol="0" anchor="ctr">
              <a:noAutofit/>
            </a:bodyPr>
            <a:lstStyle/>
            <a:p>
              <a:pPr algn="ctr"/>
              <a:r>
                <a:rPr lang="fr-FR" sz="1200" dirty="0" err="1"/>
                <a:t>Scheduling</a:t>
              </a:r>
              <a:r>
                <a:rPr lang="fr-FR" sz="1200" dirty="0"/>
                <a:t> </a:t>
              </a:r>
              <a:r>
                <a:rPr lang="fr-FR" sz="1200" dirty="0" err="1"/>
                <a:t>function</a:t>
              </a:r>
              <a:r>
                <a:rPr lang="fr-FR" sz="1200" dirty="0"/>
                <a:t> 2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924198A-CC75-BD2D-A1D6-144D219BEEA4}"/>
                </a:ext>
              </a:extLst>
            </p:cNvPr>
            <p:cNvSpPr/>
            <p:nvPr/>
          </p:nvSpPr>
          <p:spPr>
            <a:xfrm>
              <a:off x="7812358" y="4130047"/>
              <a:ext cx="3033167" cy="693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0" rIns="9144" bIns="0" rtlCol="0" anchor="t"/>
            <a:lstStyle/>
            <a:p>
              <a:pPr algn="ctr"/>
              <a:r>
                <a:rPr lang="fr-FR" sz="1200" dirty="0"/>
                <a:t>User </a:t>
              </a:r>
              <a:r>
                <a:rPr lang="fr-FR" sz="1200" dirty="0" err="1"/>
                <a:t>Function</a:t>
              </a:r>
              <a:r>
                <a:rPr lang="fr-FR" sz="1200" dirty="0"/>
                <a:t> 2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3D569BB-8D5C-B3CB-1D9A-449ADEEA6402}"/>
                </a:ext>
              </a:extLst>
            </p:cNvPr>
            <p:cNvSpPr/>
            <p:nvPr/>
          </p:nvSpPr>
          <p:spPr>
            <a:xfrm>
              <a:off x="5815609" y="4130047"/>
              <a:ext cx="1032554" cy="6933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Input download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66E143-E890-D739-00DA-3459C89801F3}"/>
                </a:ext>
              </a:extLst>
            </p:cNvPr>
            <p:cNvSpPr/>
            <p:nvPr/>
          </p:nvSpPr>
          <p:spPr>
            <a:xfrm>
              <a:off x="7881498" y="4391013"/>
              <a:ext cx="2894888" cy="3769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Computation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BC0DE8-C292-F968-D499-56B4B080BFEC}"/>
                </a:ext>
              </a:extLst>
            </p:cNvPr>
            <p:cNvSpPr/>
            <p:nvPr/>
          </p:nvSpPr>
          <p:spPr>
            <a:xfrm>
              <a:off x="10845526" y="4130047"/>
              <a:ext cx="1407538" cy="6933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Output </a:t>
              </a:r>
              <a:r>
                <a:rPr lang="fr-FR" sz="1200" dirty="0" err="1"/>
                <a:t>upload</a:t>
              </a:r>
              <a:endParaRPr lang="fr-FR" sz="12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EC7B61D-1ADC-8724-CFE8-80DD0B53F4E2}"/>
                </a:ext>
              </a:extLst>
            </p:cNvPr>
            <p:cNvSpPr/>
            <p:nvPr/>
          </p:nvSpPr>
          <p:spPr>
            <a:xfrm>
              <a:off x="7812358" y="4823415"/>
              <a:ext cx="1032553" cy="693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4" tIns="0" rIns="9144" bIns="0" rtlCol="0" anchor="ctr">
              <a:noAutofit/>
            </a:bodyPr>
            <a:lstStyle/>
            <a:p>
              <a:pPr algn="ctr"/>
              <a:r>
                <a:rPr lang="fr-FR" sz="1200" dirty="0" err="1"/>
                <a:t>Scheduling</a:t>
              </a:r>
              <a:r>
                <a:rPr lang="fr-FR" sz="1200" dirty="0"/>
                <a:t> </a:t>
              </a:r>
              <a:r>
                <a:rPr lang="fr-FR" sz="1200" dirty="0" err="1"/>
                <a:t>function</a:t>
              </a:r>
              <a:r>
                <a:rPr lang="fr-FR" sz="1200" dirty="0"/>
                <a:t> 3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73680B3-526A-493A-FD8D-7489FD386153}"/>
                </a:ext>
              </a:extLst>
            </p:cNvPr>
            <p:cNvSpPr/>
            <p:nvPr/>
          </p:nvSpPr>
          <p:spPr>
            <a:xfrm>
              <a:off x="10841659" y="4823416"/>
              <a:ext cx="3033167" cy="6933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0" rIns="9144" bIns="0" rtlCol="0" anchor="t"/>
            <a:lstStyle/>
            <a:p>
              <a:pPr algn="ctr"/>
              <a:r>
                <a:rPr lang="fr-FR" sz="1200" dirty="0"/>
                <a:t>User </a:t>
              </a:r>
              <a:r>
                <a:rPr lang="fr-FR" sz="1200" dirty="0" err="1"/>
                <a:t>Function</a:t>
              </a:r>
              <a:r>
                <a:rPr lang="fr-FR" sz="1200" dirty="0"/>
                <a:t> 3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EC8ADEC-432E-588A-824F-8D485CC546D5}"/>
                </a:ext>
              </a:extLst>
            </p:cNvPr>
            <p:cNvSpPr/>
            <p:nvPr/>
          </p:nvSpPr>
          <p:spPr>
            <a:xfrm>
              <a:off x="10910799" y="5084382"/>
              <a:ext cx="2894888" cy="37698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Computation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D6E5D33-6BCC-3FCA-D6C1-91F84E3B6E6A}"/>
                </a:ext>
              </a:extLst>
            </p:cNvPr>
            <p:cNvSpPr/>
            <p:nvPr/>
          </p:nvSpPr>
          <p:spPr>
            <a:xfrm>
              <a:off x="13874827" y="4823416"/>
              <a:ext cx="1407538" cy="6933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Output </a:t>
              </a:r>
              <a:r>
                <a:rPr lang="fr-FR" sz="1200" dirty="0" err="1"/>
                <a:t>upload</a:t>
              </a:r>
              <a:endParaRPr lang="fr-FR" sz="12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5A2F50F-BCF6-3BAA-1BD6-793E4548C736}"/>
                </a:ext>
              </a:extLst>
            </p:cNvPr>
            <p:cNvSpPr/>
            <p:nvPr/>
          </p:nvSpPr>
          <p:spPr>
            <a:xfrm>
              <a:off x="8844911" y="4823416"/>
              <a:ext cx="1412979" cy="69336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" tIns="0" rIns="9144" bIns="0" rtlCol="0" anchor="ctr"/>
            <a:lstStyle/>
            <a:p>
              <a:pPr algn="ctr"/>
              <a:r>
                <a:rPr lang="fr-FR" sz="1200" dirty="0"/>
                <a:t>Input download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6E6FCEF-01E7-E393-1DDF-D8675DEDD50A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" y="1295399"/>
              <a:ext cx="1605915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16209E9-B1CE-DE17-8DC5-586BA618F398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" y="3181350"/>
              <a:ext cx="16059150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70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Wilfried KIRSCHENMANN (ANEO)</dc:creator>
  <cp:lastModifiedBy>Jérome GURHEM (ANEO)</cp:lastModifiedBy>
  <cp:revision>3</cp:revision>
  <dcterms:created xsi:type="dcterms:W3CDTF">2025-06-06T15:54:51Z</dcterms:created>
  <dcterms:modified xsi:type="dcterms:W3CDTF">2025-06-07T10:04:59Z</dcterms:modified>
</cp:coreProperties>
</file>