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49" autoAdjust="0"/>
  </p:normalViewPr>
  <p:slideViewPr>
    <p:cSldViewPr snapToGrid="0">
      <p:cViewPr>
        <p:scale>
          <a:sx n="80" d="100"/>
          <a:sy n="80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93815-F67D-4AF9-BC06-290EAB66C1BC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8EC42-4108-4802-9576-05487DAA0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5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16N – 8 H, 8 L</a:t>
            </a:r>
          </a:p>
          <a:p>
            <a:r>
              <a:rPr lang="en-CA" dirty="0"/>
              <a:t>*control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EC42-4108-4802-9576-05487DAA05E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57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* Whole study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EC42-4108-4802-9576-05487DAA05E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72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*unbalanced </a:t>
            </a:r>
            <a:r>
              <a:rPr lang="en-CA" dirty="0">
                <a:sym typeface="Wingdings" panose="05000000000000000000" pitchFamily="2" charset="2"/>
              </a:rPr>
              <a:t> analysis</a:t>
            </a:r>
          </a:p>
          <a:p>
            <a:r>
              <a:rPr lang="en-CA" dirty="0">
                <a:sym typeface="Wingdings" panose="05000000000000000000" pitchFamily="2" charset="2"/>
              </a:rPr>
              <a:t>16 no structure, 80 structure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EC42-4108-4802-9576-05487DAA05E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EC42-4108-4802-9576-05487DAA05E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2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*actual density vs relative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EC42-4108-4802-9576-05487DAA05E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DDD9-3ABA-4028-98D3-FDB94CD4F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C7D1F-E673-4222-9EB6-8AFD7AEC9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381A-0E23-4014-B584-FECA9BF2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8E9E-45E5-4CFE-BB6F-63F95C13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8196-AF49-4B36-B5FE-5777284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7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12FC-2507-437C-BF7A-4BE9F04C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5AA0D-0C2E-4485-987D-9EF6C3508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E969-D0E4-4AA0-AEEC-B58EE09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2A51-856F-4D9C-A398-522D01AA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D0BD-A03D-4249-823E-4FF28376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29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D033-6451-4E16-AFD4-32CCAF62D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64F6-AA8D-4FD7-AFEC-7CA2AEA92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0D2F-5D54-4F56-AAFE-C0BA6F33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2B0F-9D51-4EA0-B197-F0AE125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9446-212F-4AA3-9E3A-1E3D02CB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8411-4E13-4335-B776-71256703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EF0B-0ED4-4849-83F7-A8E852D3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27A1-6332-4014-A147-C27C49B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01F6-A469-4175-8E1E-0D514734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7EDE-4179-43A2-89CD-CCBE6A46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87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EF53-A255-4739-9977-0AB559A7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74D7-7D5E-4A77-92A0-AF813F18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450D-466C-484A-B4F8-1A605549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3DD7-BAF1-4DF7-BF0D-E7EA118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FC8C-86E8-418B-B391-31A1229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292-AD58-4D15-9A13-AD2237E2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E26D-B05F-42CB-8CC1-068DED2A3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4784E-7C3A-4AB1-98C5-CDAFFF74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DC1E2-27C8-4DAD-9182-46B6B91D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258D-8474-46D9-BF18-7FEA7EA9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AD03-DB55-4EBE-B2BE-68F44AD4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86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C579-8258-4753-8AC4-EB87C3D8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9913-10E3-485C-8219-EB09C622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8A83-B4A0-4751-A0EC-89B86918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299D-B78C-48E7-864A-5EFB0B87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11A7-32BD-489B-9670-BD5B17E47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E754-87EE-486A-9B26-938C4E5E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14F59-A716-486C-A9B3-17B3BAFA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B8691-4837-4E30-84CE-FD04AF77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6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F009-20EA-4C54-8579-2D6D5262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F85F-36D5-4CEF-BF48-306B8FA8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19DEB-9DCB-4837-BB39-942A1637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4AEC9-67E5-47C2-BBC6-4FFC0201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1C19B-73D0-44EA-9A31-5979D23B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0306E-BF23-4C80-B7F8-F240609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42859-7D20-4410-BD7C-FC42D36A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4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D124-6271-4C86-AF27-00F07EE2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A59F-40B4-497F-9905-1BCE72A3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05AE-4000-41AF-8875-4504D74E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E914-33BF-4A8A-B00F-D60260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9359-92D4-434C-A577-04B3B5DF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23B8-1A59-46E1-9283-1A821981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88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2AAC-972F-4FB9-84AB-4336D360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B2287-4AE1-44CD-9D3E-8D77EAA24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D8B3D-1052-4680-A682-1B38CD04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61D3-8DFD-4F0C-9A94-7835A568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F6174-DB1C-4EF9-91FC-58647AA1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0BD8-ADE1-4402-BEA6-D5233440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2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33546-004E-4D93-92D9-73BE8A4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52C9-D719-49CE-8169-C392761F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A0AF-F7CA-4241-8465-D1FDB7CF0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4459-4A96-4345-B4AF-E8BA4E10488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63BE-245C-4D52-A13E-4503E3BF3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6873-1CB3-42E2-B95E-B56BC7ED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1D8B-FF3F-4F26-8CDF-A114F6E5D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5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2F8B82-6A99-4265-A13E-1B2F408F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57" y="1047417"/>
            <a:ext cx="2857899" cy="476316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A52C9C2-5550-4A1A-A331-58E76FAB1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3" y="1047417"/>
            <a:ext cx="28578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7724B-00A6-481B-996A-C379C7F137FE}"/>
              </a:ext>
            </a:extLst>
          </p:cNvPr>
          <p:cNvCxnSpPr>
            <a:cxnSpLocks/>
          </p:cNvCxnSpPr>
          <p:nvPr/>
        </p:nvCxnSpPr>
        <p:spPr>
          <a:xfrm>
            <a:off x="29068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8EEE57-8E66-4CD6-A3E3-35EFF83CE84E}"/>
              </a:ext>
            </a:extLst>
          </p:cNvPr>
          <p:cNvCxnSpPr>
            <a:cxnSpLocks/>
          </p:cNvCxnSpPr>
          <p:nvPr/>
        </p:nvCxnSpPr>
        <p:spPr>
          <a:xfrm>
            <a:off x="6607442" y="-105878"/>
            <a:ext cx="76646" cy="70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B479D3-8F01-43BC-BDA5-759A0E905A5F}"/>
              </a:ext>
            </a:extLst>
          </p:cNvPr>
          <p:cNvCxnSpPr>
            <a:cxnSpLocks/>
          </p:cNvCxnSpPr>
          <p:nvPr/>
        </p:nvCxnSpPr>
        <p:spPr>
          <a:xfrm>
            <a:off x="-182880" y="520566"/>
            <a:ext cx="12445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AA458-61AE-4706-835B-69D311E9941B}"/>
              </a:ext>
            </a:extLst>
          </p:cNvPr>
          <p:cNvCxnSpPr>
            <a:cxnSpLocks/>
          </p:cNvCxnSpPr>
          <p:nvPr/>
        </p:nvCxnSpPr>
        <p:spPr>
          <a:xfrm>
            <a:off x="-253465" y="2463264"/>
            <a:ext cx="12445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D5E004-B7CC-4357-923F-789768F10F11}"/>
              </a:ext>
            </a:extLst>
          </p:cNvPr>
          <p:cNvCxnSpPr>
            <a:cxnSpLocks/>
          </p:cNvCxnSpPr>
          <p:nvPr/>
        </p:nvCxnSpPr>
        <p:spPr>
          <a:xfrm>
            <a:off x="-253465" y="4713972"/>
            <a:ext cx="12445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5A43A4E-489E-450D-A492-0E84921BC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7" y="662879"/>
            <a:ext cx="1031900" cy="171983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3E9282-0290-4B7C-908C-9BBD0DCC8B40}"/>
              </a:ext>
            </a:extLst>
          </p:cNvPr>
          <p:cNvCxnSpPr>
            <a:cxnSpLocks/>
          </p:cNvCxnSpPr>
          <p:nvPr/>
        </p:nvCxnSpPr>
        <p:spPr>
          <a:xfrm>
            <a:off x="4892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52EDA-BF56-4FCE-A04C-252223C96AE3}"/>
              </a:ext>
            </a:extLst>
          </p:cNvPr>
          <p:cNvSpPr txBox="1"/>
          <p:nvPr/>
        </p:nvSpPr>
        <p:spPr>
          <a:xfrm>
            <a:off x="507424" y="89797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Background Complexity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0085F3-D045-473F-98BB-EB1E328BD580}"/>
              </a:ext>
            </a:extLst>
          </p:cNvPr>
          <p:cNvSpPr txBox="1"/>
          <p:nvPr/>
        </p:nvSpPr>
        <p:spPr>
          <a:xfrm>
            <a:off x="3750134" y="48981"/>
            <a:ext cx="17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Added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85EA7-F1B9-43DD-A6C5-949884CAD20D}"/>
              </a:ext>
            </a:extLst>
          </p:cNvPr>
          <p:cNvSpPr txBox="1"/>
          <p:nvPr/>
        </p:nvSpPr>
        <p:spPr>
          <a:xfrm>
            <a:off x="8111580" y="40316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Structural Composition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A1649-4D41-4B08-9055-1F8386E3EB42}"/>
              </a:ext>
            </a:extLst>
          </p:cNvPr>
          <p:cNvSpPr txBox="1"/>
          <p:nvPr/>
        </p:nvSpPr>
        <p:spPr>
          <a:xfrm rot="16200000">
            <a:off x="-662985" y="1319776"/>
            <a:ext cx="176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Inferred Recruitment:</a:t>
            </a:r>
          </a:p>
          <a:p>
            <a:r>
              <a:rPr lang="en-CA" sz="1400" dirty="0"/>
              <a:t>Recruitment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FB706-B603-450A-BF8B-1DE09D5A8BC1}"/>
              </a:ext>
            </a:extLst>
          </p:cNvPr>
          <p:cNvSpPr txBox="1"/>
          <p:nvPr/>
        </p:nvSpPr>
        <p:spPr>
          <a:xfrm rot="16200000">
            <a:off x="-525850" y="3190212"/>
            <a:ext cx="157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Inferred Retention:</a:t>
            </a:r>
          </a:p>
          <a:p>
            <a:r>
              <a:rPr lang="en-CA" sz="1400" dirty="0"/>
              <a:t>Final Density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EFF962-CFDD-4103-A964-AD91041234A5}"/>
              </a:ext>
            </a:extLst>
          </p:cNvPr>
          <p:cNvSpPr txBox="1"/>
          <p:nvPr/>
        </p:nvSpPr>
        <p:spPr>
          <a:xfrm rot="16200000">
            <a:off x="-551392" y="5524376"/>
            <a:ext cx="159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Diversity :</a:t>
            </a:r>
          </a:p>
          <a:p>
            <a:r>
              <a:rPr lang="en-CA" sz="1400" dirty="0"/>
              <a:t>Shannon / Simpson</a:t>
            </a:r>
          </a:p>
        </p:txBody>
      </p:sp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7216771F-095B-4D50-BD14-BF25B225D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3" y="2726690"/>
            <a:ext cx="842772" cy="1404620"/>
          </a:xfrm>
          <a:prstGeom prst="rect">
            <a:avLst/>
          </a:prstGeom>
        </p:spPr>
      </p:pic>
      <p:pic>
        <p:nvPicPr>
          <p:cNvPr id="28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01F156-F53E-48B2-BCED-DC86BCE7A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34" y="624680"/>
            <a:ext cx="1009920" cy="1683200"/>
          </a:xfr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EFEB84DD-C0C2-450B-924B-DD8DD1206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34" y="2597705"/>
            <a:ext cx="1127352" cy="1878921"/>
          </a:xfrm>
          <a:prstGeom prst="rect">
            <a:avLst/>
          </a:prstGeom>
        </p:spPr>
      </p:pic>
      <p:pic>
        <p:nvPicPr>
          <p:cNvPr id="31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F5412E-E05E-4C04-B617-0146D8DB1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54" y="723768"/>
            <a:ext cx="1683200" cy="16832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831596-526A-4238-AC63-250BF7A605E5}"/>
              </a:ext>
            </a:extLst>
          </p:cNvPr>
          <p:cNvCxnSpPr>
            <a:cxnSpLocks/>
          </p:cNvCxnSpPr>
          <p:nvPr/>
        </p:nvCxnSpPr>
        <p:spPr>
          <a:xfrm>
            <a:off x="4381641" y="520566"/>
            <a:ext cx="3554" cy="71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232DCB1A-EC34-4DC8-825B-2D65F1AA1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06" y="2721670"/>
            <a:ext cx="1869428" cy="1869428"/>
          </a:xfrm>
          <a:prstGeom prst="rect">
            <a:avLst/>
          </a:prstGeom>
        </p:spPr>
      </p:pic>
      <p:pic>
        <p:nvPicPr>
          <p:cNvPr id="34" name="Picture 3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A74ABA-A310-4AEC-BEED-7D6C08D84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68" y="2578625"/>
            <a:ext cx="1454235" cy="2052463"/>
          </a:xfrm>
          <a:prstGeom prst="rect">
            <a:avLst/>
          </a:prstGeom>
        </p:spPr>
      </p:pic>
      <p:pic>
        <p:nvPicPr>
          <p:cNvPr id="35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F05745-8A2A-44BA-8420-297DE5E62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72" y="680104"/>
            <a:ext cx="1381489" cy="1726861"/>
          </a:xfrm>
          <a:prstGeom prst="rect">
            <a:avLst/>
          </a:prstGeom>
        </p:spPr>
      </p:pic>
      <p:pic>
        <p:nvPicPr>
          <p:cNvPr id="36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A4DD16-6D5E-4255-A691-5937047817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81" y="702103"/>
            <a:ext cx="1944157" cy="1620131"/>
          </a:xfrm>
          <a:prstGeom prst="rect">
            <a:avLst/>
          </a:prstGeom>
        </p:spPr>
      </p:pic>
      <p:pic>
        <p:nvPicPr>
          <p:cNvPr id="37" name="Picture 36" descr="Chart, waterfall chart&#10;&#10;Description automatically generated">
            <a:extLst>
              <a:ext uri="{FF2B5EF4-FFF2-40B4-BE49-F238E27FC236}">
                <a16:creationId xmlns:a16="http://schemas.microsoft.com/office/drawing/2014/main" id="{F2D94EDE-EA8A-4576-ACB0-405189B1DB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92" y="2529658"/>
            <a:ext cx="2418016" cy="201501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5F865-58E1-4A0F-ADA2-47A2AA0E0198}"/>
              </a:ext>
            </a:extLst>
          </p:cNvPr>
          <p:cNvCxnSpPr>
            <a:cxnSpLocks/>
          </p:cNvCxnSpPr>
          <p:nvPr/>
        </p:nvCxnSpPr>
        <p:spPr>
          <a:xfrm>
            <a:off x="8657316" y="562762"/>
            <a:ext cx="3554" cy="71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A73CBC2-994E-4161-9688-01558E9CC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42" y="5442039"/>
            <a:ext cx="1038628" cy="1038628"/>
          </a:xfrm>
          <a:prstGeom prst="rect">
            <a:avLst/>
          </a:prstGeom>
        </p:spPr>
      </p:pic>
      <p:pic>
        <p:nvPicPr>
          <p:cNvPr id="41" name="Picture 40" descr="Chart, bar chart&#10;&#10;Description automatically generated">
            <a:extLst>
              <a:ext uri="{FF2B5EF4-FFF2-40B4-BE49-F238E27FC236}">
                <a16:creationId xmlns:a16="http://schemas.microsoft.com/office/drawing/2014/main" id="{16F2DD63-BE20-4925-B83C-804DC9EE16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77" y="5442039"/>
            <a:ext cx="992919" cy="992919"/>
          </a:xfrm>
          <a:prstGeom prst="rect">
            <a:avLst/>
          </a:prstGeom>
        </p:spPr>
      </p:pic>
      <p:pic>
        <p:nvPicPr>
          <p:cNvPr id="4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41BC6A6-7C3A-4A0A-B156-CE432158E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46" y="5188664"/>
            <a:ext cx="729813" cy="1216356"/>
          </a:xfrm>
          <a:prstGeom prst="rect">
            <a:avLst/>
          </a:prstGeom>
        </p:spPr>
      </p:pic>
      <p:pic>
        <p:nvPicPr>
          <p:cNvPr id="43" name="Picture 42" descr="Chart, bar chart&#10;&#10;Description automatically generated">
            <a:extLst>
              <a:ext uri="{FF2B5EF4-FFF2-40B4-BE49-F238E27FC236}">
                <a16:creationId xmlns:a16="http://schemas.microsoft.com/office/drawing/2014/main" id="{6D406DCE-2C94-4635-A51D-6C04DF9471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19" y="5222456"/>
            <a:ext cx="689262" cy="1148771"/>
          </a:xfrm>
          <a:prstGeom prst="rect">
            <a:avLst/>
          </a:prstGeom>
        </p:spPr>
      </p:pic>
      <p:pic>
        <p:nvPicPr>
          <p:cNvPr id="4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4C0A68-8A5C-4017-B57F-AB3B5A025A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0" y="5058345"/>
            <a:ext cx="964767" cy="1607946"/>
          </a:xfrm>
          <a:prstGeom prst="rect">
            <a:avLst/>
          </a:prstGeom>
        </p:spPr>
      </p:pic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06680EDA-7293-4484-8161-28BAF128CC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85" y="5058345"/>
            <a:ext cx="964768" cy="16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6410F-4EC1-4089-8A5C-E60C51D05B64}"/>
              </a:ext>
            </a:extLst>
          </p:cNvPr>
          <p:cNvSpPr txBox="1"/>
          <p:nvPr/>
        </p:nvSpPr>
        <p:spPr>
          <a:xfrm>
            <a:off x="1819523" y="9726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fish</a:t>
            </a:r>
          </a:p>
        </p:txBody>
      </p:sp>
      <p:pic>
        <p:nvPicPr>
          <p:cNvPr id="7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7C7EDA-7A54-4DC1-96E1-4FD48F9D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1" y="1334033"/>
            <a:ext cx="2513960" cy="2094967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CB851628-E290-42B0-94F0-42F72ADB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8" y="4023103"/>
            <a:ext cx="2418016" cy="201501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D8B2-CB1E-4599-B9DD-52E96367C49B}"/>
              </a:ext>
            </a:extLst>
          </p:cNvPr>
          <p:cNvCxnSpPr>
            <a:cxnSpLocks/>
          </p:cNvCxnSpPr>
          <p:nvPr/>
        </p:nvCxnSpPr>
        <p:spPr>
          <a:xfrm>
            <a:off x="641977" y="-141714"/>
            <a:ext cx="0" cy="744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EED150-BF01-467B-8EDB-226D5E557DCE}"/>
              </a:ext>
            </a:extLst>
          </p:cNvPr>
          <p:cNvCxnSpPr>
            <a:cxnSpLocks/>
          </p:cNvCxnSpPr>
          <p:nvPr/>
        </p:nvCxnSpPr>
        <p:spPr>
          <a:xfrm>
            <a:off x="0" y="578981"/>
            <a:ext cx="12445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FF7C6D-FFC4-4BEC-BB83-40F774FE924C}"/>
              </a:ext>
            </a:extLst>
          </p:cNvPr>
          <p:cNvCxnSpPr>
            <a:cxnSpLocks/>
          </p:cNvCxnSpPr>
          <p:nvPr/>
        </p:nvCxnSpPr>
        <p:spPr>
          <a:xfrm>
            <a:off x="3808510" y="-141714"/>
            <a:ext cx="0" cy="744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76765-BB33-49C7-AED6-BD1766E16FA8}"/>
              </a:ext>
            </a:extLst>
          </p:cNvPr>
          <p:cNvCxnSpPr>
            <a:cxnSpLocks/>
          </p:cNvCxnSpPr>
          <p:nvPr/>
        </p:nvCxnSpPr>
        <p:spPr>
          <a:xfrm>
            <a:off x="6670243" y="-295550"/>
            <a:ext cx="0" cy="744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7F30CA-0213-4A57-9890-0208DB98F465}"/>
              </a:ext>
            </a:extLst>
          </p:cNvPr>
          <p:cNvCxnSpPr>
            <a:cxnSpLocks/>
          </p:cNvCxnSpPr>
          <p:nvPr/>
        </p:nvCxnSpPr>
        <p:spPr>
          <a:xfrm>
            <a:off x="9351354" y="-141714"/>
            <a:ext cx="0" cy="744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74DC3D-D70C-48B7-9A8C-3330767E2029}"/>
              </a:ext>
            </a:extLst>
          </p:cNvPr>
          <p:cNvCxnSpPr>
            <a:cxnSpLocks/>
          </p:cNvCxnSpPr>
          <p:nvPr/>
        </p:nvCxnSpPr>
        <p:spPr>
          <a:xfrm>
            <a:off x="-253465" y="3546572"/>
            <a:ext cx="12445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35BB67-B050-4119-922B-9CEF4677F112}"/>
              </a:ext>
            </a:extLst>
          </p:cNvPr>
          <p:cNvSpPr txBox="1"/>
          <p:nvPr/>
        </p:nvSpPr>
        <p:spPr>
          <a:xfrm rot="16200000">
            <a:off x="-582247" y="1759475"/>
            <a:ext cx="176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Inferred Recruitment:</a:t>
            </a:r>
          </a:p>
          <a:p>
            <a:r>
              <a:rPr lang="en-CA" sz="1400" dirty="0"/>
              <a:t>Recruitment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AB8C3-A042-43DB-A101-19339793E5AC}"/>
              </a:ext>
            </a:extLst>
          </p:cNvPr>
          <p:cNvSpPr txBox="1"/>
          <p:nvPr/>
        </p:nvSpPr>
        <p:spPr>
          <a:xfrm rot="16200000">
            <a:off x="-487829" y="4768999"/>
            <a:ext cx="157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Inferred Retention:</a:t>
            </a:r>
          </a:p>
          <a:p>
            <a:r>
              <a:rPr lang="en-CA" sz="1400" dirty="0"/>
              <a:t>Final 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8A124-673A-461A-B1F6-FCCFF15735F6}"/>
              </a:ext>
            </a:extLst>
          </p:cNvPr>
          <p:cNvSpPr txBox="1"/>
          <p:nvPr/>
        </p:nvSpPr>
        <p:spPr>
          <a:xfrm>
            <a:off x="4055376" y="148869"/>
            <a:ext cx="23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Trait/Trophic group 1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69C05-D649-4F60-B7E8-A43CEBFDE81F}"/>
              </a:ext>
            </a:extLst>
          </p:cNvPr>
          <p:cNvSpPr txBox="1"/>
          <p:nvPr/>
        </p:nvSpPr>
        <p:spPr>
          <a:xfrm>
            <a:off x="6828776" y="97264"/>
            <a:ext cx="23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Trait/Trophic group 2 …</a:t>
            </a:r>
          </a:p>
        </p:txBody>
      </p:sp>
    </p:spTree>
    <p:extLst>
      <p:ext uri="{BB962C8B-B14F-4D97-AF65-F5344CB8AC3E}">
        <p14:creationId xmlns:p14="http://schemas.microsoft.com/office/powerpoint/2010/main" val="418772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B09FA2-ABB2-4B73-89FB-EE0947FBC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89" y="1454625"/>
            <a:ext cx="2857899" cy="4763166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8B81E43-6D5D-499A-9BF8-1461B0FBF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33" y="1454626"/>
            <a:ext cx="28578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6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F6D1030-16D1-49D3-BD07-2431F96D1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87" y="1174953"/>
            <a:ext cx="2857899" cy="4763166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28455B9-36F5-4552-AB2A-BF042D29A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73" y="1174954"/>
            <a:ext cx="28578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A914-2014-4E95-AD0C-E4DE8A72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48F8551-13AB-4E5F-8988-154442AE1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13" y="1419413"/>
            <a:ext cx="2857899" cy="4763166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93B1C4C-1E61-4BC8-8370-3F3247EA8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59" y="1419414"/>
            <a:ext cx="28578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0987-CEE2-47E2-A517-18377D18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1A0044-4BCA-449D-936C-CC83810D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19" y="1616620"/>
            <a:ext cx="4351338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6B911BB-CE2D-408F-8CDC-125066897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19" y="1447741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169B-07C6-4A7E-A4A6-8A790F0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09B6C6-2728-4067-801B-92955694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2" y="1687441"/>
            <a:ext cx="4605361" cy="4605361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2DAD715-728B-415F-96BD-866C9CD31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38" y="1526389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F501-36F5-485A-9972-8D6A5C7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231DB5-D401-4590-9820-E7BE4B3C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61" y="1027906"/>
            <a:ext cx="3481070" cy="4913076"/>
          </a:xfrm>
          <a:prstGeom prst="rect">
            <a:avLst/>
          </a:prstGeom>
        </p:spPr>
      </p:pic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46700E-D0FB-4AF3-BB58-3DE19B1C8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9" y="145986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333502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452C-9434-4F75-8335-9114EBBB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E51CF4-E9E7-4A2F-9A92-DB2976A8D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9" y="1690688"/>
            <a:ext cx="5221605" cy="4351338"/>
          </a:xfr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75F77DCF-E3A3-4C3C-BD2D-8EB4C103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96" y="1777315"/>
            <a:ext cx="5221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ADF5-AF06-45B0-A90A-C45CEBDD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ECD3235B-A609-4D5C-A7C5-D5302143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8" y="3622192"/>
            <a:ext cx="5626155" cy="3375694"/>
          </a:xfrm>
        </p:spPr>
      </p:pic>
      <p:pic>
        <p:nvPicPr>
          <p:cNvPr id="6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4B5C20-987B-4090-AA7D-6C62877C8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96" y="744503"/>
            <a:ext cx="3544298" cy="2953582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2234F43F-3600-4C9A-BA90-7E82531C3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46" y="3929686"/>
            <a:ext cx="3312848" cy="276070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D5D492E-578A-477E-9AF3-06E97CB36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9" y="464203"/>
            <a:ext cx="5105761" cy="3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36085</TotalTime>
  <Words>79</Words>
  <Application>Microsoft Office PowerPoint</Application>
  <PresentationFormat>Widescreen</PresentationFormat>
  <Paragraphs>27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aneri garg</dc:creator>
  <cp:lastModifiedBy>aneri garg</cp:lastModifiedBy>
  <cp:revision>9</cp:revision>
  <dcterms:created xsi:type="dcterms:W3CDTF">2021-02-03T19:18:57Z</dcterms:created>
  <dcterms:modified xsi:type="dcterms:W3CDTF">2021-03-08T22:12:29Z</dcterms:modified>
</cp:coreProperties>
</file>