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85324A-560F-4C3D-A04A-B706C5C6EF69}">
  <a:tblStyle styleId="{4285324A-560F-4C3D-A04A-B706C5C6E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b93fe3a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b93fe3a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b93fe3a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b93fe3a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b93fe3a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b93fe3a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b93fe3a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b93fe3a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b93fe3a3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b93fe3a3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9aee5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99aee5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b93fe3b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b93fe3b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7600" y="1848650"/>
            <a:ext cx="8520600" cy="10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Spring Boot with Embedded Database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666666"/>
                </a:solidFill>
              </a:rPr>
              <a:t>Agenda: Understanding of Embedded database H2 and When to use Embedded Database H2 </a:t>
            </a:r>
            <a:endParaRPr b="1" sz="24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26950" y="1837100"/>
            <a:ext cx="8520600" cy="23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●Understanding of Embedded database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●Diagram : Where and how does Embedded database runs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●When to use H2 Database ?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1476725" y="2370850"/>
            <a:ext cx="72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666666"/>
                </a:solidFill>
              </a:rPr>
              <a:t>Understanding of Embedded database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666666"/>
                </a:solidFill>
              </a:rPr>
              <a:t>Diagram: Where and how does the embedded database run</a:t>
            </a:r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975" y="1467575"/>
            <a:ext cx="52387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666666"/>
                </a:solidFill>
              </a:rPr>
              <a:t>When to use H2 Database ?</a:t>
            </a:r>
            <a:endParaRPr sz="2400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●When temporary data storage is required.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●When architecting your application from scratch.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●When you do not have too much data to store.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●Until your company has not provisioned infra or cloud setup for database.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●It also good if you are creating some technical POC or POT or MVP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666666"/>
                </a:solidFill>
              </a:rPr>
              <a:t>Summary</a:t>
            </a:r>
            <a:endParaRPr sz="2400"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In this task we have understood what is an embedded database, then we have seen a diagram which explains where and how does embedded database runs, then we have learned about when to use embedded database,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22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33">
                <a:solidFill>
                  <a:srgbClr val="666666"/>
                </a:solidFill>
              </a:rPr>
              <a:t>Agenda: What are entity classes?</a:t>
            </a:r>
            <a:endParaRPr sz="3133"/>
          </a:p>
        </p:txBody>
      </p:sp>
      <p:sp>
        <p:nvSpPr>
          <p:cNvPr id="89" name="Google Shape;89;p19"/>
          <p:cNvSpPr txBox="1"/>
          <p:nvPr/>
        </p:nvSpPr>
        <p:spPr>
          <a:xfrm>
            <a:off x="1213800" y="691525"/>
            <a:ext cx="3083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@Entity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public class Employee{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@Id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	private long id;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	private String name;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	private int age;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	private String salary;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//Getters and Setters ………...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847075" y="341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{4285324A-560F-4C3D-A04A-B706C5C6EF69}</a:tableStyleId>
              </a:tblPr>
              <a:tblGrid>
                <a:gridCol w="479975"/>
                <a:gridCol w="1738075"/>
                <a:gridCol w="1109025"/>
                <a:gridCol w="11090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Samarth Narula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Sahil Shah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666666"/>
                </a:solidFill>
              </a:rPr>
              <a:t>Summary</a:t>
            </a:r>
            <a:endParaRPr sz="240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In this task we have learned about what are entity classes and how it gets mapped to a database table and in the next task we will learn about how to configure and access the H2 console UI.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