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0"/>
  </p:notesMasterIdLst>
  <p:sldIdLst>
    <p:sldId id="256" r:id="rId2"/>
    <p:sldId id="259" r:id="rId3"/>
    <p:sldId id="294" r:id="rId4"/>
    <p:sldId id="260" r:id="rId5"/>
    <p:sldId id="295" r:id="rId6"/>
    <p:sldId id="296" r:id="rId7"/>
    <p:sldId id="297" r:id="rId8"/>
    <p:sldId id="298" r:id="rId9"/>
    <p:sldId id="300" r:id="rId10"/>
    <p:sldId id="301" r:id="rId11"/>
    <p:sldId id="302" r:id="rId12"/>
    <p:sldId id="306" r:id="rId13"/>
    <p:sldId id="303" r:id="rId14"/>
    <p:sldId id="304" r:id="rId15"/>
    <p:sldId id="305" r:id="rId16"/>
    <p:sldId id="307" r:id="rId17"/>
    <p:sldId id="308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B5E29-A6C8-4042-9125-DEACD5258E9F}">
  <a:tblStyle styleId="{4C9B5E29-A6C8-4042-9125-DEACD5258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283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9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57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38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258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88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631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411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92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70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08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397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59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93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0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WEB PROJECT</a:t>
            </a:r>
            <a:endParaRPr dirty="0">
              <a:solidFill>
                <a:schemeClr val="accent1"/>
              </a:solidFill>
            </a:endParaRPr>
          </a:p>
          <a:p>
            <a:pPr lvl="0"/>
            <a:r>
              <a:rPr lang="en-US" b="1" dirty="0"/>
              <a:t>INCUBATION </a:t>
            </a:r>
            <a:r>
              <a:rPr lang="en-US" b="1" dirty="0" smtClean="0"/>
              <a:t>PLATFORM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CHANGE PASSWORD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04" y="1582182"/>
            <a:ext cx="6706392" cy="3158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45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MY ACCOUNT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32" y="1566552"/>
            <a:ext cx="6849336" cy="3224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591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EDIT MY ACCOUNT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52" y="1574367"/>
            <a:ext cx="6877495" cy="3224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62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655902" y="1737500"/>
            <a:ext cx="376819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STUDENT SIDE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 flipV="1">
            <a:off x="4655902" y="2275300"/>
            <a:ext cx="4771848" cy="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48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DASHBOARD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65" y="1567527"/>
            <a:ext cx="6895670" cy="3224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546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MY ACCOUNT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65" y="1544081"/>
            <a:ext cx="6895670" cy="3233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499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EDIT MY ACCOUNT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65" y="1598789"/>
            <a:ext cx="6895670" cy="324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443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EDIT MY ACCOUNT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91" y="1583158"/>
            <a:ext cx="6952618" cy="324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82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821740" y="924065"/>
            <a:ext cx="4326904" cy="2208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dirty="0"/>
              <a:t>THANKS</a:t>
            </a:r>
            <a:r>
              <a:rPr lang="es" dirty="0"/>
              <a:t>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LOGIN FORM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87" y="1667655"/>
            <a:ext cx="6167412" cy="28611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REGISTRATION FORM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46" y="1652067"/>
            <a:ext cx="6223307" cy="286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4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ADMIN SIDE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DASHBOARD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46" y="1738851"/>
            <a:ext cx="6223307" cy="2925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37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ADMIN LIST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85" y="1617195"/>
            <a:ext cx="6629030" cy="30886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293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ADD NEW ADMIN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85" y="1628096"/>
            <a:ext cx="6629030" cy="31090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41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STUDENT LIST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50" y="1610982"/>
            <a:ext cx="6557900" cy="3094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18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ADD NEW STUDENT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85" y="1480581"/>
            <a:ext cx="6629030" cy="311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30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</Words>
  <Application>Microsoft Office PowerPoint</Application>
  <PresentationFormat>On-screen Show (16:9)</PresentationFormat>
  <Paragraphs>19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Bree Serif</vt:lpstr>
      <vt:lpstr>Roboto Black</vt:lpstr>
      <vt:lpstr>Roboto Light</vt:lpstr>
      <vt:lpstr>Roboto Mono Regular</vt:lpstr>
      <vt:lpstr>Roboto Thin</vt:lpstr>
      <vt:lpstr>WEB PROPOSAL</vt:lpstr>
      <vt:lpstr>WEB PROJECT INCUBATION PLATFORM</vt:lpstr>
      <vt:lpstr>LOGIN FORM</vt:lpstr>
      <vt:lpstr>REGISTRATION FORM</vt:lpstr>
      <vt:lpstr>ADMIN SIDE</vt:lpstr>
      <vt:lpstr>DASHBOARD</vt:lpstr>
      <vt:lpstr>ADMIN LIST</vt:lpstr>
      <vt:lpstr>ADD NEW ADMIN</vt:lpstr>
      <vt:lpstr>STUDENT LIST</vt:lpstr>
      <vt:lpstr>ADD NEW STUDENT</vt:lpstr>
      <vt:lpstr>CHANGE PASSWORD</vt:lpstr>
      <vt:lpstr>MY ACCOUNT</vt:lpstr>
      <vt:lpstr>EDIT MY ACCOUNT</vt:lpstr>
      <vt:lpstr>STUDENT SIDE</vt:lpstr>
      <vt:lpstr>DASHBOARD</vt:lpstr>
      <vt:lpstr>MY ACCOUNT</vt:lpstr>
      <vt:lpstr>EDIT MY ACCOUNT</vt:lpstr>
      <vt:lpstr>EDIT MY ACCOUNT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INCUBATION PLATFORM</dc:title>
  <dc:creator>admin</dc:creator>
  <cp:lastModifiedBy>admin</cp:lastModifiedBy>
  <cp:revision>6</cp:revision>
  <dcterms:modified xsi:type="dcterms:W3CDTF">2023-08-04T01:53:47Z</dcterms:modified>
</cp:coreProperties>
</file>