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9" r:id="rId3"/>
    <p:sldId id="294" r:id="rId4"/>
    <p:sldId id="260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6" r:id="rId13"/>
    <p:sldId id="303" r:id="rId14"/>
    <p:sldId id="304" r:id="rId15"/>
    <p:sldId id="305" r:id="rId16"/>
    <p:sldId id="307" r:id="rId17"/>
    <p:sldId id="308" r:id="rId18"/>
    <p:sldId id="309" r:id="rId19"/>
    <p:sldId id="310" r:id="rId20"/>
    <p:sldId id="311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7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8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38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5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8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3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41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1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03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66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2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0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8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39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9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9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PROJECT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b="1" dirty="0"/>
              <a:t>INCUBATION </a:t>
            </a:r>
            <a:r>
              <a:rPr lang="en-US" b="1" dirty="0" smtClean="0"/>
              <a:t>PLATFORM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CHANGE PASSWORD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4" y="1582182"/>
            <a:ext cx="6706392" cy="3158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5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2" y="1566552"/>
            <a:ext cx="6849336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91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52" y="1574367"/>
            <a:ext cx="6877495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2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55902" y="1737500"/>
            <a:ext cx="37681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STUDENT SIDE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flipV="1">
            <a:off x="4655902" y="2275300"/>
            <a:ext cx="4771848" cy="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48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DASHBOARD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67527"/>
            <a:ext cx="6895670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4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44081"/>
            <a:ext cx="6895670" cy="3233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9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98789"/>
            <a:ext cx="6895670" cy="324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43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91" y="1583158"/>
            <a:ext cx="6952618" cy="324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8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750074" y="1737500"/>
            <a:ext cx="467402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FEATURES UPDATE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flipV="1">
            <a:off x="3882658" y="2275301"/>
            <a:ext cx="5545092" cy="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3439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4472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7865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7824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6422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7167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7174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8015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2386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2687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2687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3610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7345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7639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7639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0635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1271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1948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2243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2249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3139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0245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9992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0019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1148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1449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1449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2311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1305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1606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0895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9164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9164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9171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0054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9397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9698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9698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8638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2017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2017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1723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6866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6278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6278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6278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5567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0148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281195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25990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5032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5167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93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ADD TEAM FOR STUDENT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65" y="1497188"/>
            <a:ext cx="6997269" cy="324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9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LOGIN FORM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7" y="1667655"/>
            <a:ext cx="6167412" cy="2861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VIEW</a:t>
            </a:r>
            <a:r>
              <a:rPr lang="es" dirty="0" smtClean="0"/>
              <a:t> TEAM FOR ADMIN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65" y="1528448"/>
            <a:ext cx="6997269" cy="3253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010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21740" y="924065"/>
            <a:ext cx="4326904" cy="2208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dirty="0"/>
              <a:t>THANKS</a:t>
            </a:r>
            <a:r>
              <a:rPr lang="es" dirty="0"/>
              <a:t>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REGISTRATION FORM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46" y="1652067"/>
            <a:ext cx="6223307" cy="286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4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ADMIN SIDE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DASHBOARD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46" y="1738851"/>
            <a:ext cx="6223307" cy="2925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3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ADMIN LIST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617195"/>
            <a:ext cx="6629030" cy="30886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29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ADD NEW ADMIN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628096"/>
            <a:ext cx="6629030" cy="31090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41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STUDENT LIST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0" y="1610982"/>
            <a:ext cx="6557900" cy="3094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18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ADD NEW STUDENT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480581"/>
            <a:ext cx="6629030" cy="311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30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On-screen Show (16:9)</PresentationFormat>
  <Paragraphs>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Bree Serif</vt:lpstr>
      <vt:lpstr>Roboto Black</vt:lpstr>
      <vt:lpstr>Roboto Light</vt:lpstr>
      <vt:lpstr>Roboto Mono Regular</vt:lpstr>
      <vt:lpstr>Roboto Thin</vt:lpstr>
      <vt:lpstr>WEB PROPOSAL</vt:lpstr>
      <vt:lpstr>WEB PROJECT INCUBATION PLATFORM</vt:lpstr>
      <vt:lpstr>LOGIN FORM</vt:lpstr>
      <vt:lpstr>REGISTRATION FORM</vt:lpstr>
      <vt:lpstr>ADMIN SIDE</vt:lpstr>
      <vt:lpstr>DASHBOARD</vt:lpstr>
      <vt:lpstr>ADMIN LIST</vt:lpstr>
      <vt:lpstr>ADD NEW ADMIN</vt:lpstr>
      <vt:lpstr>STUDENT LIST</vt:lpstr>
      <vt:lpstr>ADD NEW STUDENT</vt:lpstr>
      <vt:lpstr>CHANGE PASSWORD</vt:lpstr>
      <vt:lpstr>MY ACCOUNT</vt:lpstr>
      <vt:lpstr>EDIT MY ACCOUNT</vt:lpstr>
      <vt:lpstr>STUDENT SIDE</vt:lpstr>
      <vt:lpstr>DASHBOARD</vt:lpstr>
      <vt:lpstr>MY ACCOUNT</vt:lpstr>
      <vt:lpstr>EDIT MY ACCOUNT</vt:lpstr>
      <vt:lpstr>EDIT MY ACCOUNT</vt:lpstr>
      <vt:lpstr>FEATURES UPDATE</vt:lpstr>
      <vt:lpstr>ADD TEAM FOR STUDENT</vt:lpstr>
      <vt:lpstr>VIEW TEAM FOR ADMIN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INCUBATION PLATFORM</dc:title>
  <dc:creator>admin</dc:creator>
  <cp:lastModifiedBy>admin</cp:lastModifiedBy>
  <cp:revision>5</cp:revision>
  <dcterms:modified xsi:type="dcterms:W3CDTF">2023-08-03T13:49:30Z</dcterms:modified>
</cp:coreProperties>
</file>