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7216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72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72163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721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72163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7216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92cdd707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92cdd7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e92cdd707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e92cdd7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7216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721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72163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7216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9655744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965574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72163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721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hyperlink" Target="https://www1.nyc.gov/site/nypd/stats/reports-analysis/stopfrisk.p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89350" y="365210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Data Behind New City Arrests </a:t>
            </a:r>
            <a:endParaRPr b="1" sz="24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60975" y="4058950"/>
            <a:ext cx="4432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Anesu Masube and Stephen Williams</a:t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77225" y="1493675"/>
            <a:ext cx="4107600" cy="7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Problem Statement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29375" y="2692525"/>
            <a:ext cx="42033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Data help to explain and predict arrests in New York City?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7820" l="0" r="0" t="7820"/>
          <a:stretch/>
        </p:blipFill>
        <p:spPr>
          <a:xfrm>
            <a:off x="4571100" y="0"/>
            <a:ext cx="45729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77225" y="4290475"/>
            <a:ext cx="71436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DATA SOURCE: 2018, NYPD STOP &amp; FRISK DATA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25" y="54375"/>
            <a:ext cx="7376150" cy="49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25" y="54375"/>
            <a:ext cx="7376150" cy="49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25" y="54375"/>
            <a:ext cx="7376150" cy="49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4294967295" type="body"/>
          </p:nvPr>
        </p:nvSpPr>
        <p:spPr>
          <a:xfrm>
            <a:off x="445675" y="1799450"/>
            <a:ext cx="5160000" cy="70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Results</a:t>
            </a:r>
            <a:endParaRPr sz="24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524" y="0"/>
            <a:ext cx="5313476" cy="49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311699" y="27869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6">
                <a:latin typeface="Lato"/>
                <a:ea typeface="Lato"/>
                <a:cs typeface="Lato"/>
                <a:sym typeface="Lato"/>
              </a:rPr>
              <a:t>Conclusions</a:t>
            </a:r>
            <a:endParaRPr sz="2800"/>
          </a:p>
        </p:txBody>
      </p:sp>
      <p:sp>
        <p:nvSpPr>
          <p:cNvPr id="95" name="Google Shape;95;p19"/>
          <p:cNvSpPr txBox="1"/>
          <p:nvPr/>
        </p:nvSpPr>
        <p:spPr>
          <a:xfrm>
            <a:off x="137500" y="886650"/>
            <a:ext cx="63477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AutoNum type="arabicPeriod"/>
            </a:pPr>
            <a:r>
              <a:rPr b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Searches can lead to arrests</a:t>
            </a:r>
            <a:br>
              <a:rPr lang="en" sz="1700">
                <a:latin typeface="Lato"/>
                <a:ea typeface="Lato"/>
                <a:cs typeface="Lato"/>
                <a:sym typeface="Lato"/>
              </a:rPr>
            </a:b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AutoNum type="arabicPeriod"/>
            </a:pPr>
            <a:r>
              <a:rPr b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Avoid carrying weapons </a:t>
            </a:r>
            <a:br>
              <a:rPr lang="en" sz="1700">
                <a:latin typeface="Lato"/>
                <a:ea typeface="Lato"/>
                <a:cs typeface="Lato"/>
                <a:sym typeface="Lato"/>
              </a:rPr>
            </a:b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AutoNum type="arabicPeriod"/>
            </a:pPr>
            <a:r>
              <a:rPr b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While most stops happen in Brooklyn, evenings are peak arrest times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311699" y="1743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Further Exploration</a:t>
            </a:r>
            <a:endParaRPr sz="2800"/>
          </a:p>
        </p:txBody>
      </p:sp>
      <p:sp>
        <p:nvSpPr>
          <p:cNvPr id="101" name="Google Shape;101;p20"/>
          <p:cNvSpPr txBox="1"/>
          <p:nvPr/>
        </p:nvSpPr>
        <p:spPr>
          <a:xfrm>
            <a:off x="748750" y="942575"/>
            <a:ext cx="63477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AutoNum type="arabicPeriod"/>
            </a:pPr>
            <a:r>
              <a:rPr b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These results are contingent upon the dataset and methods employed. Recommend additional features such as time and income.</a:t>
            </a:r>
            <a:br>
              <a:rPr lang="en" sz="1700">
                <a:latin typeface="Lato"/>
                <a:ea typeface="Lato"/>
                <a:cs typeface="Lato"/>
                <a:sym typeface="Lato"/>
              </a:rPr>
            </a:b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AutoNum type="arabicPeriod"/>
            </a:pPr>
            <a:r>
              <a:rPr b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With time, we seek to try additional models</a:t>
            </a:r>
            <a:br>
              <a:rPr lang="en" sz="1700">
                <a:latin typeface="Lato"/>
                <a:ea typeface="Lato"/>
                <a:cs typeface="Lato"/>
                <a:sym typeface="Lato"/>
              </a:rPr>
            </a:b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AutoNum type="arabicPeriod"/>
            </a:pPr>
            <a:r>
              <a:rPr b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Get balanced data from judiciary system and civil society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00" y="0"/>
            <a:ext cx="8833406" cy="49944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2093274" y="75825"/>
            <a:ext cx="416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Questions ????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