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80" r:id="rId18"/>
    <p:sldId id="270" r:id="rId19"/>
    <p:sldId id="275" r:id="rId20"/>
    <p:sldId id="271" r:id="rId21"/>
    <p:sldId id="272" r:id="rId22"/>
    <p:sldId id="273" r:id="rId23"/>
    <p:sldId id="274" r:id="rId24"/>
    <p:sldId id="277" r:id="rId25"/>
    <p:sldId id="281"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penweather.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Rainnie </a:t>
            </a:r>
            <a:endParaRPr lang="en-US" dirty="0"/>
          </a:p>
        </p:txBody>
      </p:sp>
      <p:sp>
        <p:nvSpPr>
          <p:cNvPr id="3" name="Subtitle 2"/>
          <p:cNvSpPr>
            <a:spLocks noGrp="1"/>
          </p:cNvSpPr>
          <p:nvPr>
            <p:ph type="subTitle" idx="1"/>
          </p:nvPr>
        </p:nvSpPr>
        <p:spPr/>
        <p:txBody>
          <a:bodyPr/>
          <a:lstStyle/>
          <a:p>
            <a:r>
              <a:rPr lang="en-US" dirty="0" smtClean="0"/>
              <a:t>The Weather Man </a:t>
            </a:r>
            <a:r>
              <a:rPr lang="en-US" dirty="0" smtClean="0"/>
              <a:t>App</a:t>
            </a:r>
          </a:p>
          <a:p>
            <a:r>
              <a:rPr lang="en-US" dirty="0"/>
              <a:t>	</a:t>
            </a:r>
            <a:r>
              <a:rPr lang="en-US" dirty="0" smtClean="0"/>
              <a:t>Anita Emefa Hato &amp;&amp; Raphael </a:t>
            </a:r>
            <a:r>
              <a:rPr lang="en-US" dirty="0" err="1" smtClean="0"/>
              <a:t>Amponsah</a:t>
            </a:r>
            <a:endParaRPr lang="en-US" dirty="0"/>
          </a:p>
        </p:txBody>
      </p:sp>
    </p:spTree>
    <p:extLst>
      <p:ext uri="{BB962C8B-B14F-4D97-AF65-F5344CB8AC3E}">
        <p14:creationId xmlns:p14="http://schemas.microsoft.com/office/powerpoint/2010/main" val="63386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Design pattern (style)</a:t>
            </a:r>
            <a:r>
              <a:rPr lang="en-US" dirty="0"/>
              <a:t/>
            </a:r>
            <a:br>
              <a:rPr lang="en-US" dirty="0"/>
            </a:br>
            <a:endParaRPr lang="en-US" dirty="0"/>
          </a:p>
        </p:txBody>
      </p:sp>
      <p:sp>
        <p:nvSpPr>
          <p:cNvPr id="3" name="Content Placeholder 2"/>
          <p:cNvSpPr>
            <a:spLocks noGrp="1"/>
          </p:cNvSpPr>
          <p:nvPr>
            <p:ph idx="1"/>
          </p:nvPr>
        </p:nvSpPr>
        <p:spPr>
          <a:xfrm>
            <a:off x="2589212" y="1657082"/>
            <a:ext cx="8915400" cy="2567188"/>
          </a:xfrm>
        </p:spPr>
        <p:txBody>
          <a:bodyPr/>
          <a:lstStyle/>
          <a:p>
            <a:r>
              <a:rPr lang="en-US" b="1" cap="all" dirty="0" smtClean="0"/>
              <a:t>client </a:t>
            </a:r>
            <a:r>
              <a:rPr lang="en-US" b="1" cap="all" dirty="0"/>
              <a:t>server </a:t>
            </a:r>
          </a:p>
          <a:p>
            <a:pPr lvl="1"/>
            <a:r>
              <a:rPr lang="en-US" sz="1400" cap="all" dirty="0" smtClean="0"/>
              <a:t>the </a:t>
            </a:r>
            <a:r>
              <a:rPr lang="en-US" sz="1400" cap="all" dirty="0"/>
              <a:t>client or user of the app will request\query data from the </a:t>
            </a:r>
            <a:r>
              <a:rPr lang="en-US" sz="1400" cap="all" dirty="0" smtClean="0"/>
              <a:t>database</a:t>
            </a:r>
          </a:p>
          <a:p>
            <a:pPr marL="0" indent="0">
              <a:buNone/>
            </a:pPr>
            <a:endParaRPr lang="en-US" dirty="0"/>
          </a:p>
          <a:p>
            <a:r>
              <a:rPr lang="en-US" b="1" cap="all" dirty="0"/>
              <a:t>event </a:t>
            </a:r>
            <a:r>
              <a:rPr lang="en-US" b="1" cap="all" dirty="0" smtClean="0"/>
              <a:t>driven</a:t>
            </a:r>
          </a:p>
          <a:p>
            <a:pPr lvl="1"/>
            <a:r>
              <a:rPr lang="en-US" sz="1400" cap="all" dirty="0" smtClean="0"/>
              <a:t>upon </a:t>
            </a:r>
            <a:r>
              <a:rPr lang="en-US" sz="1400" cap="all" dirty="0"/>
              <a:t>the touch of an icon of the widget there will be a change in the state if there is an update.</a:t>
            </a:r>
            <a:endParaRPr lang="en-US" sz="1400" dirty="0"/>
          </a:p>
        </p:txBody>
      </p:sp>
    </p:spTree>
    <p:extLst>
      <p:ext uri="{BB962C8B-B14F-4D97-AF65-F5344CB8AC3E}">
        <p14:creationId xmlns:p14="http://schemas.microsoft.com/office/powerpoint/2010/main" val="3830738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layout</a:t>
            </a:r>
            <a:endParaRPr lang="en-US" dirty="0"/>
          </a:p>
        </p:txBody>
      </p:sp>
      <p:sp>
        <p:nvSpPr>
          <p:cNvPr id="3" name="Content Placeholder 2"/>
          <p:cNvSpPr>
            <a:spLocks noGrp="1"/>
          </p:cNvSpPr>
          <p:nvPr>
            <p:ph idx="1"/>
          </p:nvPr>
        </p:nvSpPr>
        <p:spPr>
          <a:xfrm>
            <a:off x="2589212" y="1506828"/>
            <a:ext cx="8915400" cy="4404394"/>
          </a:xfrm>
        </p:spPr>
        <p:txBody>
          <a:bodyPr>
            <a:normAutofit/>
          </a:bodyPr>
          <a:lstStyle/>
          <a:p>
            <a:r>
              <a:rPr lang="en-US" cap="all" dirty="0" smtClean="0"/>
              <a:t>server </a:t>
            </a:r>
            <a:r>
              <a:rPr lang="en-US" cap="all" dirty="0"/>
              <a:t>side:</a:t>
            </a:r>
            <a:endParaRPr lang="en-US" dirty="0"/>
          </a:p>
          <a:p>
            <a:pPr marL="0" indent="0">
              <a:buNone/>
            </a:pPr>
            <a:r>
              <a:rPr lang="en-US" cap="all" dirty="0"/>
              <a:t>REQUEST/QUERY DATA</a:t>
            </a:r>
            <a:endParaRPr lang="en-US" dirty="0"/>
          </a:p>
          <a:p>
            <a:pPr marL="0" indent="0">
              <a:buNone/>
            </a:pPr>
            <a:r>
              <a:rPr lang="en-US" cap="all" dirty="0"/>
              <a:t>		-FUNCTION CALLED “REQUESTDATA” WOULD PERFORM THIS JOB</a:t>
            </a:r>
            <a:r>
              <a:rPr lang="en-US" cap="all" dirty="0" smtClean="0"/>
              <a:t>.</a:t>
            </a:r>
          </a:p>
          <a:p>
            <a:pPr marL="0" indent="0">
              <a:buNone/>
            </a:pPr>
            <a:endParaRPr lang="en-US" dirty="0"/>
          </a:p>
          <a:p>
            <a:r>
              <a:rPr lang="en-US" cap="all" dirty="0"/>
              <a:t>FETCH DATA</a:t>
            </a:r>
            <a:endParaRPr lang="en-US" dirty="0"/>
          </a:p>
          <a:p>
            <a:pPr marL="0" indent="0">
              <a:buNone/>
            </a:pPr>
            <a:r>
              <a:rPr lang="en-US" cap="all" dirty="0"/>
              <a:t>		-FUNCTION CALLED “FETCHDATA” WOULD PERFORM THIS JOB.</a:t>
            </a:r>
            <a:endParaRPr lang="en-US" dirty="0"/>
          </a:p>
          <a:p>
            <a:pPr marL="0" indent="0">
              <a:buNone/>
            </a:pPr>
            <a:r>
              <a:rPr lang="en-US" cap="all" dirty="0"/>
              <a:t> </a:t>
            </a:r>
            <a:endParaRPr lang="en-US" dirty="0"/>
          </a:p>
          <a:p>
            <a:r>
              <a:rPr lang="en-US" cap="all" dirty="0"/>
              <a:t>PROCESS DATA</a:t>
            </a:r>
            <a:endParaRPr lang="en-US" dirty="0"/>
          </a:p>
          <a:p>
            <a:pPr marL="0" indent="0">
              <a:buNone/>
            </a:pPr>
            <a:r>
              <a:rPr lang="en-US" cap="all" dirty="0"/>
              <a:t>	</a:t>
            </a:r>
            <a:r>
              <a:rPr lang="en-US" cap="all" dirty="0" smtClean="0"/>
              <a:t>	-</a:t>
            </a:r>
            <a:r>
              <a:rPr lang="en-US" cap="all" dirty="0"/>
              <a:t>FUNCTION CALLED “</a:t>
            </a:r>
            <a:r>
              <a:rPr lang="en-US" cap="all" dirty="0" err="1" smtClean="0"/>
              <a:t>PROCESS_json</a:t>
            </a:r>
            <a:r>
              <a:rPr lang="en-US" cap="all" dirty="0"/>
              <a:t>” would convert the data fetched to be able to be viewed in the user interface</a:t>
            </a:r>
            <a:endParaRPr lang="en-US" dirty="0"/>
          </a:p>
          <a:p>
            <a:endParaRPr lang="en-US" dirty="0"/>
          </a:p>
        </p:txBody>
      </p:sp>
    </p:spTree>
    <p:extLst>
      <p:ext uri="{BB962C8B-B14F-4D97-AF65-F5344CB8AC3E}">
        <p14:creationId xmlns:p14="http://schemas.microsoft.com/office/powerpoint/2010/main" val="910976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r>
              <a:rPr lang="en-US" dirty="0" smtClean="0"/>
              <a:t>Code layout </a:t>
            </a:r>
            <a:r>
              <a:rPr lang="en-US" dirty="0" err="1" smtClean="0"/>
              <a:t>ctd</a:t>
            </a:r>
            <a:r>
              <a:rPr lang="en-US" dirty="0" smtClean="0"/>
              <a:t>.</a:t>
            </a:r>
            <a:endParaRPr lang="en-US" dirty="0"/>
          </a:p>
        </p:txBody>
      </p:sp>
      <p:sp>
        <p:nvSpPr>
          <p:cNvPr id="3" name="Content Placeholder 2"/>
          <p:cNvSpPr>
            <a:spLocks noGrp="1"/>
          </p:cNvSpPr>
          <p:nvPr>
            <p:ph idx="1"/>
          </p:nvPr>
        </p:nvSpPr>
        <p:spPr>
          <a:xfrm>
            <a:off x="2589212" y="1532586"/>
            <a:ext cx="8915400" cy="4378636"/>
          </a:xfrm>
        </p:spPr>
        <p:txBody>
          <a:bodyPr>
            <a:normAutofit lnSpcReduction="10000"/>
          </a:bodyPr>
          <a:lstStyle/>
          <a:p>
            <a:r>
              <a:rPr lang="en-US" cap="all" dirty="0" smtClean="0"/>
              <a:t>Client Side:</a:t>
            </a:r>
          </a:p>
          <a:p>
            <a:pPr marL="0" indent="0">
              <a:buNone/>
            </a:pPr>
            <a:r>
              <a:rPr lang="en-US" cap="all" dirty="0"/>
              <a:t>	 function (</a:t>
            </a:r>
            <a:r>
              <a:rPr lang="en-US" cap="all" dirty="0" err="1"/>
              <a:t>touch_event</a:t>
            </a:r>
            <a:r>
              <a:rPr lang="en-US" cap="all" dirty="0"/>
              <a:t>) that executes when client </a:t>
            </a:r>
            <a:r>
              <a:rPr lang="en-US" cap="all" dirty="0" smtClean="0"/>
              <a:t>touches </a:t>
            </a:r>
            <a:r>
              <a:rPr lang="en-US" cap="all" dirty="0"/>
              <a:t>the icon </a:t>
            </a:r>
            <a:endParaRPr lang="en-US" dirty="0"/>
          </a:p>
          <a:p>
            <a:r>
              <a:rPr lang="en-US" cap="all" dirty="0"/>
              <a:t>	condition </a:t>
            </a:r>
            <a:endParaRPr lang="en-US" dirty="0"/>
          </a:p>
          <a:p>
            <a:pPr marL="0" indent="0">
              <a:buNone/>
            </a:pPr>
            <a:r>
              <a:rPr lang="en-US" cap="all" dirty="0"/>
              <a:t>		if: time of query is this…..??</a:t>
            </a:r>
            <a:endParaRPr lang="en-US" dirty="0"/>
          </a:p>
          <a:p>
            <a:pPr marL="0" indent="0">
              <a:buNone/>
            </a:pPr>
            <a:r>
              <a:rPr lang="en-US" cap="all" dirty="0"/>
              <a:t>	</a:t>
            </a:r>
            <a:r>
              <a:rPr lang="en-US" cap="all" dirty="0" smtClean="0"/>
              <a:t>	</a:t>
            </a:r>
            <a:r>
              <a:rPr lang="en-US" cap="all" dirty="0"/>
              <a:t>		generate:  a particular image with relation to the time </a:t>
            </a:r>
            <a:r>
              <a:rPr lang="en-US" cap="all" dirty="0" smtClean="0"/>
              <a:t>						of query</a:t>
            </a:r>
            <a:endParaRPr lang="en-US" dirty="0"/>
          </a:p>
          <a:p>
            <a:pPr marL="0" indent="0">
              <a:buNone/>
            </a:pPr>
            <a:r>
              <a:rPr lang="en-US" cap="all" dirty="0"/>
              <a:t> </a:t>
            </a:r>
            <a:endParaRPr lang="en-US" dirty="0"/>
          </a:p>
          <a:p>
            <a:r>
              <a:rPr lang="en-US" cap="all" dirty="0"/>
              <a:t>	display content data</a:t>
            </a:r>
            <a:endParaRPr lang="en-US" dirty="0"/>
          </a:p>
          <a:p>
            <a:pPr marL="0" indent="0">
              <a:buNone/>
            </a:pPr>
            <a:r>
              <a:rPr lang="en-US" cap="all" dirty="0"/>
              <a:t>		function to display data.</a:t>
            </a:r>
            <a:endParaRPr lang="en-US" dirty="0"/>
          </a:p>
          <a:p>
            <a:pPr marL="0" indent="0">
              <a:buNone/>
            </a:pPr>
            <a:endParaRPr lang="en-US" dirty="0"/>
          </a:p>
          <a:p>
            <a:pPr marL="0" indent="0">
              <a:buNone/>
            </a:pPr>
            <a:r>
              <a:rPr lang="en-US" cap="all" dirty="0"/>
              <a:t>end.</a:t>
            </a:r>
            <a:endParaRPr lang="en-US" dirty="0"/>
          </a:p>
          <a:p>
            <a:endParaRPr lang="en-US" dirty="0"/>
          </a:p>
        </p:txBody>
      </p:sp>
    </p:spTree>
    <p:extLst>
      <p:ext uri="{BB962C8B-B14F-4D97-AF65-F5344CB8AC3E}">
        <p14:creationId xmlns:p14="http://schemas.microsoft.com/office/powerpoint/2010/main" val="666695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Rannie’s</a:t>
            </a:r>
            <a:r>
              <a:rPr lang="en-US" dirty="0" smtClean="0"/>
              <a:t>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508" y="1595907"/>
            <a:ext cx="2882565" cy="46121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16" y="2083828"/>
            <a:ext cx="3376814" cy="33768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11" y="2664316"/>
            <a:ext cx="3357227" cy="1611469"/>
          </a:xfrm>
          <a:prstGeom prst="rect">
            <a:avLst/>
          </a:prstGeom>
        </p:spPr>
      </p:pic>
    </p:spTree>
    <p:extLst>
      <p:ext uri="{BB962C8B-B14F-4D97-AF65-F5344CB8AC3E}">
        <p14:creationId xmlns:p14="http://schemas.microsoft.com/office/powerpoint/2010/main" val="163631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7896"/>
            <a:ext cx="8911687" cy="934234"/>
          </a:xfrm>
        </p:spPr>
        <p:txBody>
          <a:bodyPr/>
          <a:lstStyle/>
          <a:p>
            <a:r>
              <a:rPr lang="en-US" dirty="0" smtClean="0"/>
              <a:t>Implementation</a:t>
            </a:r>
            <a:endParaRPr lang="en-US" dirty="0"/>
          </a:p>
        </p:txBody>
      </p:sp>
      <p:sp>
        <p:nvSpPr>
          <p:cNvPr id="3" name="Content Placeholder 2"/>
          <p:cNvSpPr>
            <a:spLocks noGrp="1"/>
          </p:cNvSpPr>
          <p:nvPr>
            <p:ph idx="1"/>
          </p:nvPr>
        </p:nvSpPr>
        <p:spPr>
          <a:xfrm>
            <a:off x="2589212" y="1455313"/>
            <a:ext cx="8915400" cy="4455909"/>
          </a:xfrm>
        </p:spPr>
        <p:txBody>
          <a:bodyPr/>
          <a:lstStyle/>
          <a:p>
            <a:r>
              <a:rPr lang="en-US" dirty="0" smtClean="0"/>
              <a:t>Tools:</a:t>
            </a:r>
          </a:p>
          <a:p>
            <a:pPr lvl="1"/>
            <a:r>
              <a:rPr lang="en-US" dirty="0" smtClean="0"/>
              <a:t>Motorola </a:t>
            </a:r>
            <a:r>
              <a:rPr lang="en-US" dirty="0" err="1" smtClean="0"/>
              <a:t>Rhomobile</a:t>
            </a:r>
            <a:r>
              <a:rPr lang="en-US" dirty="0" smtClean="0"/>
              <a:t> Studio v 2.</a:t>
            </a:r>
          </a:p>
          <a:p>
            <a:pPr lvl="1"/>
            <a:r>
              <a:rPr lang="en-US" dirty="0" smtClean="0"/>
              <a:t>Photoshop</a:t>
            </a:r>
          </a:p>
          <a:p>
            <a:r>
              <a:rPr lang="en-US" dirty="0" smtClean="0"/>
              <a:t>Languages</a:t>
            </a:r>
            <a:r>
              <a:rPr lang="en-US" dirty="0"/>
              <a:t>:</a:t>
            </a:r>
            <a:endParaRPr lang="en-US" dirty="0" smtClean="0"/>
          </a:p>
          <a:p>
            <a:pPr lvl="1"/>
            <a:r>
              <a:rPr lang="en-US" dirty="0" smtClean="0"/>
              <a:t>Ruby</a:t>
            </a:r>
          </a:p>
          <a:p>
            <a:pPr lvl="1"/>
            <a:r>
              <a:rPr lang="en-US" dirty="0" smtClean="0"/>
              <a:t>JavaScript</a:t>
            </a:r>
            <a:endParaRPr lang="en-US" dirty="0"/>
          </a:p>
          <a:p>
            <a:pPr lvl="1"/>
            <a:r>
              <a:rPr lang="en-US" dirty="0" smtClean="0"/>
              <a:t>Html</a:t>
            </a:r>
          </a:p>
          <a:p>
            <a:pPr lvl="1"/>
            <a:r>
              <a:rPr lang="en-US" dirty="0" smtClean="0"/>
              <a:t>Ajax</a:t>
            </a:r>
          </a:p>
          <a:p>
            <a:pPr lvl="1"/>
            <a:endParaRPr lang="en-US" dirty="0" smtClean="0"/>
          </a:p>
          <a:p>
            <a:pPr lvl="1"/>
            <a:endParaRPr lang="en-US" dirty="0"/>
          </a:p>
        </p:txBody>
      </p:sp>
    </p:spTree>
    <p:extLst>
      <p:ext uri="{BB962C8B-B14F-4D97-AF65-F5344CB8AC3E}">
        <p14:creationId xmlns:p14="http://schemas.microsoft.com/office/powerpoint/2010/main" val="1260341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lstStyle/>
          <a:p>
            <a:pPr marL="0" indent="0">
              <a:buNone/>
            </a:pPr>
            <a:r>
              <a:rPr lang="en-US" dirty="0"/>
              <a:t>&lt;div&gt;</a:t>
            </a:r>
          </a:p>
          <a:p>
            <a:pPr marL="0" indent="0">
              <a:buNone/>
            </a:pPr>
            <a:r>
              <a:rPr lang="en-US" dirty="0"/>
              <a:t>				&lt;a name="#</a:t>
            </a:r>
            <a:r>
              <a:rPr lang="en-US" dirty="0" err="1"/>
              <a:t>jsonp-ajax</a:t>
            </a:r>
            <a:r>
              <a:rPr lang="en-US" dirty="0"/>
              <a:t>"&gt;&lt;/a&gt;</a:t>
            </a:r>
          </a:p>
          <a:p>
            <a:pPr marL="0" indent="0">
              <a:buNone/>
            </a:pPr>
            <a:r>
              <a:rPr lang="en-US" dirty="0"/>
              <a:t>			&lt;div id="example-section39"&gt;   </a:t>
            </a:r>
          </a:p>
          <a:p>
            <a:pPr marL="0" indent="0">
              <a:buNone/>
            </a:pPr>
            <a:r>
              <a:rPr lang="en-US" dirty="0"/>
              <a:t>			    &lt;div&gt;Check weather&lt;/div&gt;</a:t>
            </a:r>
          </a:p>
          <a:p>
            <a:pPr marL="0" indent="0">
              <a:buNone/>
            </a:pPr>
            <a:r>
              <a:rPr lang="en-US" dirty="0"/>
              <a:t>			    &lt;div id="div391"&gt;</a:t>
            </a:r>
          </a:p>
          <a:p>
            <a:pPr marL="0" indent="0">
              <a:buNone/>
            </a:pPr>
            <a:r>
              <a:rPr lang="en-US" dirty="0"/>
              <a:t>			    	This is today's weather</a:t>
            </a:r>
          </a:p>
          <a:p>
            <a:pPr marL="0" indent="0">
              <a:buNone/>
            </a:pPr>
            <a:r>
              <a:rPr lang="en-US" dirty="0"/>
              <a:t>			    &lt;/div&gt;</a:t>
            </a:r>
          </a:p>
          <a:p>
            <a:pPr marL="0" indent="0">
              <a:buNone/>
            </a:pPr>
            <a:r>
              <a:rPr lang="en-US" dirty="0"/>
              <a:t>			    &lt;button id="btn392" type="button"&gt;Fetch&lt;/button&gt;</a:t>
            </a:r>
          </a:p>
          <a:p>
            <a:pPr marL="0" indent="0">
              <a:buNone/>
            </a:pPr>
            <a:r>
              <a:rPr lang="en-US" dirty="0"/>
              <a:t>			&lt;/div&gt;</a:t>
            </a:r>
          </a:p>
        </p:txBody>
      </p:sp>
    </p:spTree>
    <p:extLst>
      <p:ext uri="{BB962C8B-B14F-4D97-AF65-F5344CB8AC3E}">
        <p14:creationId xmlns:p14="http://schemas.microsoft.com/office/powerpoint/2010/main" val="1031009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12124"/>
            <a:ext cx="8915400" cy="5499098"/>
          </a:xfrm>
        </p:spPr>
        <p:txBody>
          <a:bodyPr>
            <a:normAutofit fontScale="62500" lnSpcReduction="20000"/>
          </a:bodyPr>
          <a:lstStyle/>
          <a:p>
            <a:pPr marL="0" indent="0">
              <a:buNone/>
            </a:pPr>
            <a:r>
              <a:rPr lang="en-US" dirty="0"/>
              <a:t>&lt;!-- </a:t>
            </a:r>
            <a:r>
              <a:rPr lang="en-US" dirty="0" err="1"/>
              <a:t>Javascript</a:t>
            </a:r>
            <a:r>
              <a:rPr lang="en-US" dirty="0"/>
              <a:t> --&gt;</a:t>
            </a:r>
          </a:p>
          <a:p>
            <a:pPr marL="0" indent="0">
              <a:buNone/>
            </a:pPr>
            <a:r>
              <a:rPr lang="en-US" dirty="0"/>
              <a:t>&lt;script type="text/</a:t>
            </a:r>
            <a:r>
              <a:rPr lang="en-US" dirty="0" err="1"/>
              <a:t>javascript</a:t>
            </a:r>
            <a:r>
              <a:rPr lang="en-US" dirty="0"/>
              <a:t>"&gt;</a:t>
            </a:r>
          </a:p>
          <a:p>
            <a:pPr marL="0" indent="0">
              <a:buNone/>
            </a:pPr>
            <a:r>
              <a:rPr lang="en-US" dirty="0"/>
              <a:t>$(document).ready(function (){</a:t>
            </a:r>
          </a:p>
          <a:p>
            <a:pPr marL="0" indent="0">
              <a:buNone/>
            </a:pPr>
            <a:r>
              <a:rPr lang="en-US" dirty="0"/>
              <a:t>    $("#btn392").click(function(){               </a:t>
            </a:r>
          </a:p>
          <a:p>
            <a:pPr marL="0" indent="0">
              <a:buNone/>
            </a:pPr>
            <a:r>
              <a:rPr lang="en-US" dirty="0"/>
              <a:t>        </a:t>
            </a:r>
            <a:r>
              <a:rPr lang="en-US" dirty="0" err="1"/>
              <a:t>var</a:t>
            </a:r>
            <a:r>
              <a:rPr lang="en-US" dirty="0"/>
              <a:t> </a:t>
            </a:r>
            <a:r>
              <a:rPr lang="en-US" dirty="0" err="1"/>
              <a:t>url</a:t>
            </a:r>
            <a:r>
              <a:rPr lang="en-US" dirty="0"/>
              <a:t> = "http://api.openweathermap.org/data/2.5/weather", </a:t>
            </a:r>
            <a:r>
              <a:rPr lang="en-US" dirty="0" err="1"/>
              <a:t>loc</a:t>
            </a:r>
            <a:r>
              <a:rPr lang="en-US" dirty="0"/>
              <a:t>='</a:t>
            </a:r>
            <a:r>
              <a:rPr lang="en-US" dirty="0" err="1"/>
              <a:t>London,uk</a:t>
            </a:r>
            <a:r>
              <a:rPr lang="en-US" dirty="0"/>
              <a:t>';</a:t>
            </a:r>
          </a:p>
          <a:p>
            <a:pPr marL="0" indent="0">
              <a:buNone/>
            </a:pPr>
            <a:r>
              <a:rPr lang="en-US" dirty="0"/>
              <a:t>        </a:t>
            </a:r>
            <a:r>
              <a:rPr lang="en-US" dirty="0" err="1"/>
              <a:t>var</a:t>
            </a:r>
            <a:r>
              <a:rPr lang="en-US" dirty="0"/>
              <a:t> invocation = new </a:t>
            </a:r>
            <a:r>
              <a:rPr lang="en-US" dirty="0" err="1"/>
              <a:t>XMLHttpRequest</a:t>
            </a:r>
            <a:r>
              <a:rPr lang="en-US" dirty="0"/>
              <a:t>();</a:t>
            </a:r>
          </a:p>
          <a:p>
            <a:pPr marL="0" indent="0">
              <a:buNone/>
            </a:pPr>
            <a:r>
              <a:rPr lang="en-US" dirty="0"/>
              <a:t>        </a:t>
            </a:r>
          </a:p>
          <a:p>
            <a:pPr marL="0" indent="0">
              <a:buNone/>
            </a:pPr>
            <a:r>
              <a:rPr lang="en-US" dirty="0"/>
              <a:t>        if(invocation){</a:t>
            </a:r>
          </a:p>
          <a:p>
            <a:pPr marL="0" indent="0">
              <a:buNone/>
            </a:pPr>
            <a:r>
              <a:rPr lang="en-US" dirty="0"/>
              <a:t>        	</a:t>
            </a:r>
          </a:p>
          <a:p>
            <a:pPr marL="0" indent="0">
              <a:buNone/>
            </a:pPr>
            <a:r>
              <a:rPr lang="en-US" dirty="0"/>
              <a:t>        	  $.</a:t>
            </a:r>
            <a:r>
              <a:rPr lang="en-US" dirty="0" err="1"/>
              <a:t>ajax</a:t>
            </a:r>
            <a:r>
              <a:rPr lang="en-US" dirty="0"/>
              <a:t>({</a:t>
            </a:r>
          </a:p>
          <a:p>
            <a:pPr marL="0" indent="0">
              <a:buNone/>
            </a:pPr>
            <a:r>
              <a:rPr lang="en-US" dirty="0"/>
              <a:t>          type: 'GET',   </a:t>
            </a:r>
          </a:p>
          <a:p>
            <a:pPr marL="0" indent="0">
              <a:buNone/>
            </a:pPr>
            <a:r>
              <a:rPr lang="en-US" dirty="0"/>
              <a:t>          url: </a:t>
            </a:r>
            <a:r>
              <a:rPr lang="en-US" dirty="0" err="1"/>
              <a:t>url</a:t>
            </a:r>
            <a:r>
              <a:rPr lang="en-US" dirty="0"/>
              <a:t>,</a:t>
            </a:r>
          </a:p>
          <a:p>
            <a:pPr marL="0" indent="0">
              <a:buNone/>
            </a:pPr>
            <a:r>
              <a:rPr lang="en-US" dirty="0"/>
              <a:t>          data:{</a:t>
            </a:r>
            <a:r>
              <a:rPr lang="en-US" dirty="0" err="1"/>
              <a:t>q:loc</a:t>
            </a:r>
            <a:r>
              <a:rPr lang="en-US" dirty="0"/>
              <a:t>},</a:t>
            </a:r>
          </a:p>
          <a:p>
            <a:pPr marL="0" indent="0">
              <a:buNone/>
            </a:pPr>
            <a:r>
              <a:rPr lang="en-US" dirty="0"/>
              <a:t>          </a:t>
            </a:r>
            <a:r>
              <a:rPr lang="en-US" dirty="0" err="1"/>
              <a:t>dataType</a:t>
            </a:r>
            <a:r>
              <a:rPr lang="en-US" dirty="0"/>
              <a:t>: "</a:t>
            </a:r>
            <a:r>
              <a:rPr lang="en-US" dirty="0" err="1"/>
              <a:t>json</a:t>
            </a:r>
            <a:r>
              <a:rPr lang="en-US" dirty="0"/>
              <a:t>",</a:t>
            </a:r>
          </a:p>
          <a:p>
            <a:pPr marL="0" indent="0">
              <a:buNone/>
            </a:pPr>
            <a:r>
              <a:rPr lang="en-US" dirty="0"/>
              <a:t>          </a:t>
            </a:r>
            <a:r>
              <a:rPr lang="en-US" dirty="0" err="1"/>
              <a:t>crossDomain</a:t>
            </a:r>
            <a:r>
              <a:rPr lang="en-US" dirty="0"/>
              <a:t>: true,         </a:t>
            </a:r>
          </a:p>
          <a:p>
            <a:pPr marL="0" indent="0">
              <a:buNone/>
            </a:pPr>
            <a:r>
              <a:rPr lang="en-US" dirty="0"/>
              <a:t>          </a:t>
            </a:r>
            <a:r>
              <a:rPr lang="en-US" dirty="0" err="1"/>
              <a:t>cache:false</a:t>
            </a:r>
            <a:r>
              <a:rPr lang="en-US" dirty="0"/>
              <a:t>,</a:t>
            </a:r>
          </a:p>
          <a:p>
            <a:pPr marL="0" indent="0">
              <a:buNone/>
            </a:pPr>
            <a:r>
              <a:rPr lang="en-US" dirty="0"/>
              <a:t>          success: success,</a:t>
            </a:r>
          </a:p>
          <a:p>
            <a:pPr marL="0" indent="0">
              <a:buNone/>
            </a:pPr>
            <a:r>
              <a:rPr lang="en-US" dirty="0"/>
              <a:t>          </a:t>
            </a:r>
            <a:r>
              <a:rPr lang="en-US" dirty="0" err="1"/>
              <a:t>error:function</a:t>
            </a:r>
            <a:r>
              <a:rPr lang="en-US" dirty="0"/>
              <a:t>(</a:t>
            </a:r>
            <a:r>
              <a:rPr lang="en-US" dirty="0" err="1"/>
              <a:t>jqXHR</a:t>
            </a:r>
            <a:r>
              <a:rPr lang="en-US" dirty="0"/>
              <a:t>, </a:t>
            </a:r>
            <a:r>
              <a:rPr lang="en-US" dirty="0" err="1"/>
              <a:t>textStatus</a:t>
            </a:r>
            <a:r>
              <a:rPr lang="en-US" dirty="0"/>
              <a:t>, error){</a:t>
            </a:r>
          </a:p>
          <a:p>
            <a:pPr marL="0" indent="0">
              <a:buNone/>
            </a:pPr>
            <a:r>
              <a:rPr lang="en-US" dirty="0"/>
              <a:t>            alert([</a:t>
            </a:r>
            <a:r>
              <a:rPr lang="en-US" dirty="0" err="1"/>
              <a:t>textStatus,error</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898392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89397"/>
            <a:ext cx="8915400" cy="5421825"/>
          </a:xfrm>
        </p:spPr>
        <p:txBody>
          <a:bodyPr>
            <a:normAutofit fontScale="77500" lnSpcReduction="20000"/>
          </a:bodyPr>
          <a:lstStyle/>
          <a:p>
            <a:pPr marL="0" indent="0">
              <a:buNone/>
            </a:pPr>
            <a:r>
              <a:rPr lang="en-US" dirty="0"/>
              <a:t> </a:t>
            </a:r>
            <a:r>
              <a:rPr lang="en-US" dirty="0" err="1"/>
              <a:t>var</a:t>
            </a:r>
            <a:r>
              <a:rPr lang="en-US" dirty="0"/>
              <a:t> success = function(data){</a:t>
            </a:r>
          </a:p>
          <a:p>
            <a:pPr marL="0" indent="0">
              <a:buNone/>
            </a:pPr>
            <a:r>
              <a:rPr lang="en-US" dirty="0"/>
              <a:t>            </a:t>
            </a:r>
            <a:r>
              <a:rPr lang="en-US" dirty="0" err="1"/>
              <a:t>var</a:t>
            </a:r>
            <a:r>
              <a:rPr lang="en-US" dirty="0"/>
              <a:t> html = [];</a:t>
            </a:r>
          </a:p>
          <a:p>
            <a:pPr marL="0" indent="0">
              <a:buNone/>
            </a:pPr>
            <a:r>
              <a:rPr lang="en-US" dirty="0"/>
              <a:t>            /* parse JSON */</a:t>
            </a:r>
          </a:p>
          <a:p>
            <a:pPr marL="0" indent="0">
              <a:buNone/>
            </a:pPr>
            <a:r>
              <a:rPr lang="en-US" dirty="0"/>
              <a:t>            data = $.</a:t>
            </a:r>
            <a:r>
              <a:rPr lang="en-US" dirty="0" err="1"/>
              <a:t>parseJSON</a:t>
            </a:r>
            <a:r>
              <a:rPr lang="en-US" dirty="0"/>
              <a:t>(data);</a:t>
            </a:r>
          </a:p>
          <a:p>
            <a:pPr marL="0" indent="0">
              <a:buNone/>
            </a:pPr>
            <a:r>
              <a:rPr lang="en-US" dirty="0"/>
              <a:t>            /* loop through array */</a:t>
            </a:r>
          </a:p>
          <a:p>
            <a:pPr marL="0" indent="0">
              <a:buNone/>
            </a:pPr>
            <a:r>
              <a:rPr lang="en-US" dirty="0"/>
              <a:t>            $.get(data, function(data){           </a:t>
            </a:r>
          </a:p>
          <a:p>
            <a:pPr marL="0" indent="0">
              <a:buNone/>
            </a:pPr>
            <a:r>
              <a:rPr lang="en-US" dirty="0"/>
              <a:t>                </a:t>
            </a:r>
            <a:r>
              <a:rPr lang="en-US" dirty="0" err="1"/>
              <a:t>html.push</a:t>
            </a:r>
            <a:r>
              <a:rPr lang="en-US" dirty="0"/>
              <a:t>(data)</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$("#div391").html(</a:t>
            </a:r>
            <a:r>
              <a:rPr lang="en-US" dirty="0" err="1"/>
              <a:t>html.join</a:t>
            </a:r>
            <a:r>
              <a:rPr lang="en-US" dirty="0"/>
              <a:t>('')).</a:t>
            </a:r>
            <a:r>
              <a:rPr lang="en-US" dirty="0" err="1"/>
              <a:t>css</a:t>
            </a:r>
            <a:r>
              <a:rPr lang="en-US" dirty="0"/>
              <a:t>("background-color", "orange");</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611602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0" y="96076"/>
            <a:ext cx="8911687" cy="560747"/>
          </a:xfrm>
        </p:spPr>
        <p:txBody>
          <a:bodyPr>
            <a:normAutofit fontScale="90000"/>
          </a:bodyPr>
          <a:lstStyle/>
          <a:p>
            <a:r>
              <a:rPr lang="en-US" dirty="0" smtClean="0"/>
              <a:t>Problems encountered</a:t>
            </a:r>
            <a:endParaRPr lang="en-US" dirty="0"/>
          </a:p>
        </p:txBody>
      </p:sp>
      <p:sp>
        <p:nvSpPr>
          <p:cNvPr id="3" name="Content Placeholder 2"/>
          <p:cNvSpPr>
            <a:spLocks noGrp="1"/>
          </p:cNvSpPr>
          <p:nvPr>
            <p:ph idx="1"/>
          </p:nvPr>
        </p:nvSpPr>
        <p:spPr>
          <a:xfrm>
            <a:off x="2074057" y="844788"/>
            <a:ext cx="8915400" cy="6013212"/>
          </a:xfrm>
        </p:spPr>
        <p:txBody>
          <a:bodyPr/>
          <a:lstStyle/>
          <a:p>
            <a:r>
              <a:rPr lang="en-US" dirty="0" err="1" smtClean="0"/>
              <a:t>Rhomobile</a:t>
            </a:r>
            <a:r>
              <a:rPr lang="en-US" dirty="0" smtClean="0"/>
              <a:t>:</a:t>
            </a:r>
          </a:p>
          <a:p>
            <a:pPr lvl="1"/>
            <a:r>
              <a:rPr lang="en-US" dirty="0" smtClean="0"/>
              <a:t>The is a framework called the </a:t>
            </a:r>
            <a:r>
              <a:rPr lang="en-US" dirty="0" err="1" smtClean="0"/>
              <a:t>Rhoconnect</a:t>
            </a:r>
            <a:r>
              <a:rPr lang="en-US" dirty="0" smtClean="0"/>
              <a:t> that enables the application to connect itself to an external server and retrieve data. But the </a:t>
            </a:r>
            <a:r>
              <a:rPr lang="en-US" dirty="0" err="1" smtClean="0"/>
              <a:t>Rhoconnect</a:t>
            </a:r>
            <a:r>
              <a:rPr lang="en-US" dirty="0" smtClean="0"/>
              <a:t> wasn’t working even though we followed the procedure</a:t>
            </a:r>
          </a:p>
          <a:p>
            <a:pPr lvl="2"/>
            <a:r>
              <a:rPr lang="en-US" dirty="0" smtClean="0"/>
              <a:t>The routing wasn’t working </a:t>
            </a:r>
            <a:r>
              <a:rPr lang="en-US" dirty="0" err="1" smtClean="0"/>
              <a:t>i.e</a:t>
            </a:r>
            <a:r>
              <a:rPr lang="en-US" dirty="0" smtClean="0"/>
              <a:t> connecting to the external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746" y="2431922"/>
            <a:ext cx="8740711" cy="4001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633" y="45612"/>
            <a:ext cx="1222421" cy="1222421"/>
          </a:xfrm>
          <a:prstGeom prst="rect">
            <a:avLst/>
          </a:prstGeom>
        </p:spPr>
      </p:pic>
    </p:spTree>
    <p:extLst>
      <p:ext uri="{BB962C8B-B14F-4D97-AF65-F5344CB8AC3E}">
        <p14:creationId xmlns:p14="http://schemas.microsoft.com/office/powerpoint/2010/main" val="236197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020"/>
          </a:xfrm>
        </p:spPr>
        <p:txBody>
          <a:bodyPr>
            <a:normAutofit fontScale="90000"/>
          </a:bodyPr>
          <a:lstStyle/>
          <a:p>
            <a:r>
              <a:rPr lang="en-US" dirty="0"/>
              <a:t>Problems encountered </a:t>
            </a:r>
            <a:r>
              <a:rPr lang="en-US" dirty="0" err="1"/>
              <a:t>contd</a:t>
            </a:r>
            <a:r>
              <a:rPr lang="en-US" dirty="0"/>
              <a:t>…</a:t>
            </a:r>
          </a:p>
        </p:txBody>
      </p:sp>
      <p:sp>
        <p:nvSpPr>
          <p:cNvPr id="3" name="Content Placeholder 2"/>
          <p:cNvSpPr>
            <a:spLocks noGrp="1"/>
          </p:cNvSpPr>
          <p:nvPr>
            <p:ph idx="1"/>
          </p:nvPr>
        </p:nvSpPr>
        <p:spPr>
          <a:xfrm>
            <a:off x="2589212" y="3395730"/>
            <a:ext cx="8915400" cy="493690"/>
          </a:xfrm>
        </p:spPr>
        <p:txBody>
          <a:bodyPr/>
          <a:lstStyle/>
          <a:p>
            <a:r>
              <a:rPr lang="en-US" dirty="0" smtClean="0"/>
              <a:t>We were down to 2 members in the team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923" y="222688"/>
            <a:ext cx="1222421" cy="1222421"/>
          </a:xfrm>
          <a:prstGeom prst="rect">
            <a:avLst/>
          </a:prstGeom>
        </p:spPr>
      </p:pic>
    </p:spTree>
    <p:extLst>
      <p:ext uri="{BB962C8B-B14F-4D97-AF65-F5344CB8AC3E}">
        <p14:creationId xmlns:p14="http://schemas.microsoft.com/office/powerpoint/2010/main" val="1356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a:bodyPr>
          <a:lstStyle/>
          <a:p>
            <a:r>
              <a:rPr lang="en-US" b="1" dirty="0" smtClean="0"/>
              <a:t>Student</a:t>
            </a:r>
            <a:endParaRPr lang="en-US" dirty="0" smtClean="0"/>
          </a:p>
          <a:p>
            <a:pPr marL="0" indent="0">
              <a:buNone/>
            </a:pPr>
            <a:r>
              <a:rPr lang="en-US" dirty="0" smtClean="0"/>
              <a:t>	</a:t>
            </a:r>
            <a:r>
              <a:rPr lang="en-US" b="1" dirty="0" smtClean="0"/>
              <a:t>Ralph</a:t>
            </a:r>
            <a:r>
              <a:rPr lang="en-US" dirty="0" smtClean="0"/>
              <a:t> is going out today and needs to check what the weather is and 	know what to wear and whether to carry an umbrella/raincoat or not</a:t>
            </a:r>
          </a:p>
          <a:p>
            <a:pPr marL="0" indent="0">
              <a:buNone/>
            </a:pPr>
            <a:endParaRPr lang="en-US" dirty="0"/>
          </a:p>
          <a:p>
            <a:r>
              <a:rPr lang="en-US" b="1" dirty="0" smtClean="0"/>
              <a:t>Farmer</a:t>
            </a:r>
          </a:p>
          <a:p>
            <a:pPr marL="0" indent="0">
              <a:buNone/>
            </a:pPr>
            <a:r>
              <a:rPr lang="en-US" dirty="0" smtClean="0"/>
              <a:t>	</a:t>
            </a:r>
            <a:r>
              <a:rPr lang="en-US" b="1" dirty="0" err="1" smtClean="0"/>
              <a:t>Appiah</a:t>
            </a:r>
            <a:r>
              <a:rPr lang="en-US" dirty="0" smtClean="0"/>
              <a:t> is planning on growing new crops for the next season and wants to 	check the weather to know when it will be a good idea to start growing 	the seedlings</a:t>
            </a:r>
            <a:endParaRPr lang="en-US" dirty="0"/>
          </a:p>
        </p:txBody>
      </p:sp>
    </p:spTree>
    <p:extLst>
      <p:ext uri="{BB962C8B-B14F-4D97-AF65-F5344CB8AC3E}">
        <p14:creationId xmlns:p14="http://schemas.microsoft.com/office/powerpoint/2010/main" val="3393464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223" y="1339403"/>
            <a:ext cx="7623836" cy="52958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20" y="1339403"/>
            <a:ext cx="7981428" cy="5295892"/>
          </a:xfrm>
          <a:prstGeom prst="rect">
            <a:avLst/>
          </a:prstGeom>
        </p:spPr>
      </p:pic>
      <p:sp>
        <p:nvSpPr>
          <p:cNvPr id="2" name="Title 1"/>
          <p:cNvSpPr>
            <a:spLocks noGrp="1"/>
          </p:cNvSpPr>
          <p:nvPr>
            <p:ph type="title"/>
          </p:nvPr>
        </p:nvSpPr>
        <p:spPr>
          <a:xfrm>
            <a:off x="2090649" y="0"/>
            <a:ext cx="8911687" cy="553792"/>
          </a:xfrm>
        </p:spPr>
        <p:txBody>
          <a:bodyPr>
            <a:normAutofit fontScale="90000"/>
          </a:bodyPr>
          <a:lstStyle/>
          <a:p>
            <a:r>
              <a:rPr lang="en-US" dirty="0"/>
              <a:t>Problems </a:t>
            </a:r>
            <a:r>
              <a:rPr lang="en-US" dirty="0" smtClean="0"/>
              <a:t>encountered </a:t>
            </a:r>
            <a:r>
              <a:rPr lang="en-US" dirty="0" err="1" smtClean="0"/>
              <a:t>contd</a:t>
            </a:r>
            <a:r>
              <a:rPr lang="en-US" dirty="0" smtClean="0"/>
              <a:t>…</a:t>
            </a:r>
            <a:endParaRPr lang="en-US" dirty="0"/>
          </a:p>
        </p:txBody>
      </p:sp>
      <p:sp>
        <p:nvSpPr>
          <p:cNvPr id="3" name="Content Placeholder 2"/>
          <p:cNvSpPr>
            <a:spLocks noGrp="1"/>
          </p:cNvSpPr>
          <p:nvPr>
            <p:ph idx="1"/>
          </p:nvPr>
        </p:nvSpPr>
        <p:spPr>
          <a:xfrm>
            <a:off x="2086936" y="553792"/>
            <a:ext cx="8915400" cy="6143222"/>
          </a:xfrm>
        </p:spPr>
        <p:txBody>
          <a:bodyPr/>
          <a:lstStyle/>
          <a:p>
            <a:r>
              <a:rPr lang="en-US" dirty="0" smtClean="0"/>
              <a:t>Effect in our application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9765" y="55263"/>
            <a:ext cx="1222421" cy="1222421"/>
          </a:xfrm>
          <a:prstGeom prst="rect">
            <a:avLst/>
          </a:prstGeom>
        </p:spPr>
      </p:pic>
    </p:spTree>
    <p:extLst>
      <p:ext uri="{BB962C8B-B14F-4D97-AF65-F5344CB8AC3E}">
        <p14:creationId xmlns:p14="http://schemas.microsoft.com/office/powerpoint/2010/main" val="12409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0006"/>
            <a:ext cx="8911687" cy="534989"/>
          </a:xfrm>
        </p:spPr>
        <p:txBody>
          <a:bodyPr>
            <a:normAutofit fontScale="90000"/>
          </a:bodyPr>
          <a:lstStyle/>
          <a:p>
            <a:r>
              <a:rPr lang="en-US" dirty="0"/>
              <a:t>Problems encountered</a:t>
            </a:r>
          </a:p>
        </p:txBody>
      </p:sp>
      <p:sp>
        <p:nvSpPr>
          <p:cNvPr id="3" name="Content Placeholder 2"/>
          <p:cNvSpPr>
            <a:spLocks noGrp="1"/>
          </p:cNvSpPr>
          <p:nvPr>
            <p:ph idx="1"/>
          </p:nvPr>
        </p:nvSpPr>
        <p:spPr>
          <a:xfrm>
            <a:off x="2472744" y="721216"/>
            <a:ext cx="9031868" cy="1828801"/>
          </a:xfrm>
        </p:spPr>
        <p:txBody>
          <a:bodyPr/>
          <a:lstStyle/>
          <a:p>
            <a:r>
              <a:rPr lang="en-US" dirty="0" smtClean="0"/>
              <a:t>Optimal Solution</a:t>
            </a:r>
          </a:p>
          <a:p>
            <a:pPr lvl="1"/>
            <a:r>
              <a:rPr lang="en-US" dirty="0" smtClean="0"/>
              <a:t>We resorted to change our platform and rather do a web application</a:t>
            </a:r>
          </a:p>
          <a:p>
            <a:pPr lvl="1"/>
            <a:r>
              <a:rPr lang="en-US" dirty="0" smtClean="0"/>
              <a:t>Problems encountered:</a:t>
            </a:r>
          </a:p>
          <a:p>
            <a:pPr lvl="2"/>
            <a:r>
              <a:rPr lang="en-US" dirty="0" smtClean="0"/>
              <a:t>We encountered a cross domain error: </a:t>
            </a:r>
            <a:r>
              <a:rPr lang="en-US" dirty="0" err="1" smtClean="0"/>
              <a:t>i.e</a:t>
            </a:r>
            <a:r>
              <a:rPr lang="en-US" dirty="0" smtClean="0"/>
              <a:t> we had a restriction that we could not access the </a:t>
            </a:r>
            <a:r>
              <a:rPr lang="en-US" dirty="0" err="1" smtClean="0"/>
              <a:t>api</a:t>
            </a:r>
            <a:r>
              <a:rPr lang="en-US" dirty="0" smtClean="0"/>
              <a:t> because our request was coming from a local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365" y="-104397"/>
            <a:ext cx="1222421" cy="12224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2705392"/>
            <a:ext cx="9089556" cy="4043138"/>
          </a:xfrm>
          <a:prstGeom prst="rect">
            <a:avLst/>
          </a:prstGeom>
        </p:spPr>
      </p:pic>
    </p:spTree>
    <p:extLst>
      <p:ext uri="{BB962C8B-B14F-4D97-AF65-F5344CB8AC3E}">
        <p14:creationId xmlns:p14="http://schemas.microsoft.com/office/powerpoint/2010/main" val="115046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6076"/>
            <a:ext cx="8911687" cy="444837"/>
          </a:xfrm>
        </p:spPr>
        <p:txBody>
          <a:bodyPr>
            <a:normAutofit fontScale="90000"/>
          </a:bodyPr>
          <a:lstStyle/>
          <a:p>
            <a:r>
              <a:rPr lang="en-US" dirty="0"/>
              <a:t>Problems encountered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127" y="0"/>
            <a:ext cx="1145148" cy="1145148"/>
          </a:xfrm>
          <a:prstGeom prst="rect">
            <a:avLst/>
          </a:prstGeom>
        </p:spPr>
      </p:pic>
      <p:sp>
        <p:nvSpPr>
          <p:cNvPr id="6" name="Content Placeholder 5"/>
          <p:cNvSpPr>
            <a:spLocks noGrp="1"/>
          </p:cNvSpPr>
          <p:nvPr>
            <p:ph idx="1"/>
          </p:nvPr>
        </p:nvSpPr>
        <p:spPr>
          <a:xfrm>
            <a:off x="2589212" y="870399"/>
            <a:ext cx="8915400" cy="3777622"/>
          </a:xfrm>
        </p:spPr>
        <p:txBody>
          <a:bodyPr/>
          <a:lstStyle/>
          <a:p>
            <a:r>
              <a:rPr lang="en-US" dirty="0" smtClean="0"/>
              <a:t>We changed a few things in our code by setting the cross domain to “true” and we had this error</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593" y="1474634"/>
            <a:ext cx="9255617" cy="5203744"/>
          </a:xfrm>
          <a:prstGeom prst="rect">
            <a:avLst/>
          </a:prstGeom>
        </p:spPr>
      </p:pic>
    </p:spTree>
    <p:extLst>
      <p:ext uri="{BB962C8B-B14F-4D97-AF65-F5344CB8AC3E}">
        <p14:creationId xmlns:p14="http://schemas.microsoft.com/office/powerpoint/2010/main" val="16624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essons</a:t>
            </a:r>
            <a:endParaRPr lang="en-US" dirty="0"/>
          </a:p>
        </p:txBody>
      </p:sp>
      <p:sp>
        <p:nvSpPr>
          <p:cNvPr id="3" name="Content Placeholder 2"/>
          <p:cNvSpPr>
            <a:spLocks noGrp="1"/>
          </p:cNvSpPr>
          <p:nvPr>
            <p:ph idx="1"/>
          </p:nvPr>
        </p:nvSpPr>
        <p:spPr>
          <a:xfrm>
            <a:off x="2589212" y="1905000"/>
            <a:ext cx="8915400" cy="3777622"/>
          </a:xfrm>
        </p:spPr>
        <p:txBody>
          <a:bodyPr/>
          <a:lstStyle/>
          <a:p>
            <a:r>
              <a:rPr lang="en-US" dirty="0" smtClean="0"/>
              <a:t>Ruby is not popular so it is difficult to get resources</a:t>
            </a:r>
          </a:p>
          <a:p>
            <a:r>
              <a:rPr lang="en-US" dirty="0" smtClean="0"/>
              <a:t>Learning the programming language and its syntax is crucial to the success of any project </a:t>
            </a:r>
          </a:p>
          <a:p>
            <a:r>
              <a:rPr lang="en-US" dirty="0" smtClean="0"/>
              <a:t>We discovered </a:t>
            </a:r>
            <a:r>
              <a:rPr lang="en-US" dirty="0"/>
              <a:t>o</a:t>
            </a:r>
            <a:r>
              <a:rPr lang="en-US" dirty="0" smtClean="0"/>
              <a:t>ther frameworks we never thought of</a:t>
            </a:r>
          </a:p>
          <a:p>
            <a:r>
              <a:rPr lang="en-US" dirty="0"/>
              <a:t>D</a:t>
            </a:r>
            <a:r>
              <a:rPr lang="en-US" dirty="0" smtClean="0"/>
              <a:t>iscovering new frameworks doesn’t necessarily mean it can help solve your problem</a:t>
            </a:r>
          </a:p>
          <a:p>
            <a:r>
              <a:rPr lang="en-US" dirty="0" smtClean="0"/>
              <a:t>Teamwork is good</a:t>
            </a:r>
          </a:p>
          <a:p>
            <a:r>
              <a:rPr lang="en-US" dirty="0" smtClean="0"/>
              <a:t>Possibility of defending a project even though the final product isn’t working.</a:t>
            </a:r>
          </a:p>
          <a:p>
            <a:r>
              <a:rPr lang="en-US" dirty="0" smtClean="0"/>
              <a:t>Team members dropping out shouldn’t discourage u</a:t>
            </a:r>
            <a:endParaRPr lang="en-US" dirty="0"/>
          </a:p>
        </p:txBody>
      </p:sp>
    </p:spTree>
    <p:extLst>
      <p:ext uri="{BB962C8B-B14F-4D97-AF65-F5344CB8AC3E}">
        <p14:creationId xmlns:p14="http://schemas.microsoft.com/office/powerpoint/2010/main" val="10211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r>
              <a:rPr lang="en-US" dirty="0" smtClean="0"/>
              <a:t>More time</a:t>
            </a:r>
          </a:p>
          <a:p>
            <a:r>
              <a:rPr lang="en-US" dirty="0" smtClean="0"/>
              <a:t>More resources</a:t>
            </a:r>
          </a:p>
          <a:p>
            <a:r>
              <a:rPr lang="en-US" dirty="0" smtClean="0"/>
              <a:t>Commitment from team members</a:t>
            </a:r>
            <a:endParaRPr lang="en-US" dirty="0"/>
          </a:p>
        </p:txBody>
      </p:sp>
    </p:spTree>
    <p:extLst>
      <p:ext uri="{BB962C8B-B14F-4D97-AF65-F5344CB8AC3E}">
        <p14:creationId xmlns:p14="http://schemas.microsoft.com/office/powerpoint/2010/main" val="2688565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Stackoverflow.com</a:t>
            </a:r>
          </a:p>
          <a:p>
            <a:r>
              <a:rPr lang="en-US" dirty="0" smtClean="0"/>
              <a:t>Github.com</a:t>
            </a:r>
          </a:p>
          <a:p>
            <a:r>
              <a:rPr lang="en-US" dirty="0" smtClean="0"/>
              <a:t>Rhohub.com</a:t>
            </a:r>
          </a:p>
          <a:p>
            <a:r>
              <a:rPr lang="en-US" dirty="0" smtClean="0">
                <a:hlinkClick r:id="rId2"/>
              </a:rPr>
              <a:t>www.openweather.com</a:t>
            </a:r>
            <a:endParaRPr lang="en-US" dirty="0" smtClean="0"/>
          </a:p>
          <a:p>
            <a:r>
              <a:rPr lang="en-US" smtClean="0"/>
              <a:t>Google documents</a:t>
            </a:r>
            <a:endParaRPr lang="en-US"/>
          </a:p>
        </p:txBody>
      </p:sp>
    </p:spTree>
    <p:extLst>
      <p:ext uri="{BB962C8B-B14F-4D97-AF65-F5344CB8AC3E}">
        <p14:creationId xmlns:p14="http://schemas.microsoft.com/office/powerpoint/2010/main" val="2063559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8588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a:xfrm>
            <a:off x="2589212" y="1482144"/>
            <a:ext cx="8915400" cy="2987040"/>
          </a:xfrm>
        </p:spPr>
        <p:txBody>
          <a:bodyPr>
            <a:normAutofit lnSpcReduction="10000"/>
          </a:bodyPr>
          <a:lstStyle/>
          <a:p>
            <a:r>
              <a:rPr lang="en-US" dirty="0" smtClean="0"/>
              <a:t>Rannie is a mobile phone application that </a:t>
            </a:r>
            <a:r>
              <a:rPr lang="en-US" dirty="0"/>
              <a:t>utilizes the python/ruby API to retrieve meteorological data to the user, enabling the user to make informative decision about the weather and what the user needs to do or where to go. </a:t>
            </a:r>
            <a:endParaRPr lang="en-US" dirty="0" smtClean="0"/>
          </a:p>
          <a:p>
            <a:pPr marL="0" indent="0">
              <a:buNone/>
            </a:pPr>
            <a:endParaRPr lang="en-US" dirty="0" smtClean="0"/>
          </a:p>
          <a:p>
            <a:r>
              <a:rPr lang="en-US" dirty="0" smtClean="0"/>
              <a:t>The </a:t>
            </a:r>
            <a:r>
              <a:rPr lang="en-US" dirty="0"/>
              <a:t>retrieved information about the weather, is dependent on the informational input of the user (at the client side) in relation to the user’s location. And through the use of ruby/python, communicates with the dynamic weather database to inform the user about the weather forecast concerning the user’s location or destination.  </a:t>
            </a:r>
          </a:p>
          <a:p>
            <a:endParaRPr lang="en-US" dirty="0"/>
          </a:p>
        </p:txBody>
      </p:sp>
      <p:sp>
        <p:nvSpPr>
          <p:cNvPr id="4" name="Content Placeholder 2"/>
          <p:cNvSpPr txBox="1">
            <a:spLocks/>
          </p:cNvSpPr>
          <p:nvPr/>
        </p:nvSpPr>
        <p:spPr>
          <a:xfrm>
            <a:off x="2589212" y="4862398"/>
            <a:ext cx="8915400" cy="9296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smtClean="0"/>
              <a:t>Scope</a:t>
            </a:r>
          </a:p>
          <a:p>
            <a:pPr lvl="1"/>
            <a:r>
              <a:rPr lang="en-US" dirty="0"/>
              <a:t>Local weather information about places in Ghana</a:t>
            </a:r>
          </a:p>
          <a:p>
            <a:pPr marL="0" indent="0">
              <a:buNone/>
            </a:pPr>
            <a:endParaRPr lang="en-US" dirty="0"/>
          </a:p>
        </p:txBody>
      </p:sp>
    </p:spTree>
    <p:extLst>
      <p:ext uri="{BB962C8B-B14F-4D97-AF65-F5344CB8AC3E}">
        <p14:creationId xmlns:p14="http://schemas.microsoft.com/office/powerpoint/2010/main" val="115483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Businessmen</a:t>
            </a:r>
          </a:p>
          <a:p>
            <a:r>
              <a:rPr lang="en-US" dirty="0" smtClean="0"/>
              <a:t>Students</a:t>
            </a:r>
          </a:p>
          <a:p>
            <a:r>
              <a:rPr lang="en-US" dirty="0" smtClean="0"/>
              <a:t>Lecturers</a:t>
            </a:r>
          </a:p>
          <a:p>
            <a:r>
              <a:rPr lang="en-US" dirty="0" smtClean="0"/>
              <a:t>Market Women</a:t>
            </a:r>
          </a:p>
          <a:p>
            <a:r>
              <a:rPr lang="en-US" dirty="0" smtClean="0"/>
              <a:t>Nurse and Doctors</a:t>
            </a:r>
          </a:p>
          <a:p>
            <a:r>
              <a:rPr lang="en-US" dirty="0" smtClean="0"/>
              <a:t>Android mobile </a:t>
            </a:r>
            <a:r>
              <a:rPr lang="en-US" dirty="0"/>
              <a:t>phone users in Ghana</a:t>
            </a:r>
          </a:p>
          <a:p>
            <a:pPr marL="0" indent="0">
              <a:buNone/>
            </a:pPr>
            <a:endParaRPr lang="en-US" dirty="0"/>
          </a:p>
        </p:txBody>
      </p:sp>
    </p:spTree>
    <p:extLst>
      <p:ext uri="{BB962C8B-B14F-4D97-AF65-F5344CB8AC3E}">
        <p14:creationId xmlns:p14="http://schemas.microsoft.com/office/powerpoint/2010/main" val="262379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6889"/>
          </a:xfrm>
        </p:spPr>
        <p:txBody>
          <a:bodyPr/>
          <a:lstStyle/>
          <a:p>
            <a:r>
              <a:rPr lang="en-US" dirty="0" smtClean="0"/>
              <a:t>FLOW CHARTS</a:t>
            </a:r>
            <a:endParaRPr lang="en-US" dirty="0"/>
          </a:p>
        </p:txBody>
      </p:sp>
      <p:sp>
        <p:nvSpPr>
          <p:cNvPr id="11" name="Rectangle 10"/>
          <p:cNvSpPr/>
          <p:nvPr/>
        </p:nvSpPr>
        <p:spPr>
          <a:xfrm>
            <a:off x="5559143" y="2315687"/>
            <a:ext cx="15335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Enter Custom details</a:t>
            </a:r>
          </a:p>
        </p:txBody>
      </p:sp>
      <p:grpSp>
        <p:nvGrpSpPr>
          <p:cNvPr id="38" name="Group 37"/>
          <p:cNvGrpSpPr/>
          <p:nvPr/>
        </p:nvGrpSpPr>
        <p:grpSpPr>
          <a:xfrm>
            <a:off x="2477776" y="2546457"/>
            <a:ext cx="7236449" cy="3352448"/>
            <a:chOff x="2477777" y="2585754"/>
            <a:chExt cx="7236449" cy="3352448"/>
          </a:xfrm>
        </p:grpSpPr>
        <p:cxnSp>
          <p:nvCxnSpPr>
            <p:cNvPr id="12" name="Straight Connector 11"/>
            <p:cNvCxnSpPr/>
            <p:nvPr/>
          </p:nvCxnSpPr>
          <p:spPr>
            <a:xfrm>
              <a:off x="5085946" y="4807157"/>
              <a:ext cx="541336" cy="776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943945" y="5265737"/>
              <a:ext cx="125886" cy="672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rot="16200000">
              <a:off x="4419778" y="643753"/>
              <a:ext cx="3352447" cy="7236449"/>
              <a:chOff x="1038791" y="3046369"/>
              <a:chExt cx="3390235" cy="6999763"/>
            </a:xfrm>
          </p:grpSpPr>
          <p:sp>
            <p:nvSpPr>
              <p:cNvPr id="4" name="Oval 3"/>
              <p:cNvSpPr/>
              <p:nvPr/>
            </p:nvSpPr>
            <p:spPr>
              <a:xfrm rot="5159629">
                <a:off x="2281895" y="3398794"/>
                <a:ext cx="107632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Malgun Gothic" panose="020B0503020000020004" pitchFamily="34" charset="-127"/>
                    <a:cs typeface="Times New Roman" panose="02020603050405020304" pitchFamily="18" charset="0"/>
                  </a:rPr>
                  <a:t>Start </a:t>
                </a:r>
              </a:p>
            </p:txBody>
          </p:sp>
          <p:cxnSp>
            <p:nvCxnSpPr>
              <p:cNvPr id="5" name="Straight Arrow Connector 4"/>
              <p:cNvCxnSpPr/>
              <p:nvPr/>
            </p:nvCxnSpPr>
            <p:spPr>
              <a:xfrm>
                <a:off x="2899810" y="4142107"/>
                <a:ext cx="45085"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Diamond 5"/>
              <p:cNvSpPr/>
              <p:nvPr/>
            </p:nvSpPr>
            <p:spPr>
              <a:xfrm rot="2800161">
                <a:off x="1893242" y="4398410"/>
                <a:ext cx="1790700" cy="10001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Malgun Gothic" panose="020B0503020000020004" pitchFamily="34" charset="-127"/>
                    <a:cs typeface="Times New Roman" panose="02020603050405020304" pitchFamily="18" charset="0"/>
                  </a:rPr>
                  <a:t>Generate </a:t>
                </a:r>
                <a:r>
                  <a:rPr lang="en-US" sz="1200" b="1" dirty="0" smtClean="0">
                    <a:effectLst/>
                    <a:ea typeface="Malgun Gothic" panose="020B0503020000020004" pitchFamily="34" charset="-127"/>
                    <a:cs typeface="Times New Roman" panose="02020603050405020304" pitchFamily="18" charset="0"/>
                  </a:rPr>
                  <a:t>meteor </a:t>
                </a:r>
                <a:r>
                  <a:rPr lang="en-US" sz="1200" b="1" dirty="0">
                    <a:effectLst/>
                    <a:ea typeface="Malgun Gothic" panose="020B0503020000020004" pitchFamily="34" charset="-127"/>
                    <a:cs typeface="Times New Roman" panose="02020603050405020304" pitchFamily="18" charset="0"/>
                  </a:rPr>
                  <a:t>data</a:t>
                </a:r>
              </a:p>
            </p:txBody>
          </p:sp>
          <p:sp>
            <p:nvSpPr>
              <p:cNvPr id="7" name="Diamond 6"/>
              <p:cNvSpPr/>
              <p:nvPr/>
            </p:nvSpPr>
            <p:spPr>
              <a:xfrm rot="2817053">
                <a:off x="1912623" y="5645991"/>
                <a:ext cx="1724025" cy="9620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Is it time?</a:t>
                </a:r>
              </a:p>
            </p:txBody>
          </p:sp>
          <p:cxnSp>
            <p:nvCxnSpPr>
              <p:cNvPr id="8" name="Straight Arrow Connector 7"/>
              <p:cNvCxnSpPr/>
              <p:nvPr/>
            </p:nvCxnSpPr>
            <p:spPr>
              <a:xfrm rot="5400000">
                <a:off x="2726694" y="5522412"/>
                <a:ext cx="363062" cy="5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09575" y="5241930"/>
                <a:ext cx="5048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V="1">
                <a:off x="3809230" y="5359996"/>
                <a:ext cx="721259" cy="51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766051" y="6587061"/>
                <a:ext cx="4508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rot="2359187">
                <a:off x="1957431" y="7238872"/>
                <a:ext cx="1585379" cy="626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Fetch data</a:t>
                </a:r>
              </a:p>
            </p:txBody>
          </p:sp>
          <p:cxnSp>
            <p:nvCxnSpPr>
              <p:cNvPr id="17" name="Straight Arrow Connector 16"/>
              <p:cNvCxnSpPr/>
              <p:nvPr/>
            </p:nvCxnSpPr>
            <p:spPr>
              <a:xfrm rot="5400000">
                <a:off x="3763464" y="7255092"/>
                <a:ext cx="410334" cy="920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arallelogram 17"/>
              <p:cNvSpPr/>
              <p:nvPr/>
            </p:nvSpPr>
            <p:spPr>
              <a:xfrm rot="2559957">
                <a:off x="1667215" y="8492693"/>
                <a:ext cx="1857375" cy="73342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Display content data</a:t>
                </a:r>
              </a:p>
            </p:txBody>
          </p:sp>
          <p:cxnSp>
            <p:nvCxnSpPr>
              <p:cNvPr id="19" name="Straight Connector 18"/>
              <p:cNvCxnSpPr/>
              <p:nvPr/>
            </p:nvCxnSpPr>
            <p:spPr>
              <a:xfrm flipH="1">
                <a:off x="1038791" y="6117139"/>
                <a:ext cx="342900" cy="225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714623" y="7997298"/>
                <a:ext cx="45085"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2566344">
                <a:off x="1868489" y="9665132"/>
                <a:ext cx="103822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end</a:t>
                </a:r>
              </a:p>
            </p:txBody>
          </p:sp>
          <p:cxnSp>
            <p:nvCxnSpPr>
              <p:cNvPr id="22" name="Straight Arrow Connector 21"/>
              <p:cNvCxnSpPr/>
              <p:nvPr/>
            </p:nvCxnSpPr>
            <p:spPr>
              <a:xfrm rot="5400000">
                <a:off x="2285594" y="9367826"/>
                <a:ext cx="290330" cy="126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3" name="Rectangle 2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(Client Side)</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8"/>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Title 1"/>
          <p:cNvSpPr txBox="1">
            <a:spLocks/>
          </p:cNvSpPr>
          <p:nvPr/>
        </p:nvSpPr>
        <p:spPr>
          <a:xfrm>
            <a:off x="2466304" y="1378817"/>
            <a:ext cx="8911687" cy="7068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Client Side</a:t>
            </a:r>
            <a:endParaRPr lang="en-US" dirty="0"/>
          </a:p>
        </p:txBody>
      </p:sp>
    </p:spTree>
    <p:extLst>
      <p:ext uri="{BB962C8B-B14F-4D97-AF65-F5344CB8AC3E}">
        <p14:creationId xmlns:p14="http://schemas.microsoft.com/office/powerpoint/2010/main" val="527480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4630"/>
          </a:xfrm>
        </p:spPr>
        <p:txBody>
          <a:bodyPr/>
          <a:lstStyle/>
          <a:p>
            <a:r>
              <a:rPr lang="en-US" dirty="0" smtClean="0"/>
              <a:t>Server Side</a:t>
            </a:r>
            <a:endParaRPr lang="en-US" dirty="0"/>
          </a:p>
        </p:txBody>
      </p:sp>
      <p:grpSp>
        <p:nvGrpSpPr>
          <p:cNvPr id="17" name="Group 16"/>
          <p:cNvGrpSpPr/>
          <p:nvPr/>
        </p:nvGrpSpPr>
        <p:grpSpPr>
          <a:xfrm rot="16404576">
            <a:off x="5984002" y="195775"/>
            <a:ext cx="1924839" cy="7989338"/>
            <a:chOff x="2276474" y="1591447"/>
            <a:chExt cx="1552576" cy="7003244"/>
          </a:xfrm>
        </p:grpSpPr>
        <p:cxnSp>
          <p:nvCxnSpPr>
            <p:cNvPr id="4" name="Straight Arrow Connector 3"/>
            <p:cNvCxnSpPr/>
            <p:nvPr/>
          </p:nvCxnSpPr>
          <p:spPr>
            <a:xfrm flipH="1">
              <a:off x="3206405" y="2030058"/>
              <a:ext cx="45085"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rot="5416771">
              <a:off x="2566629" y="7855251"/>
              <a:ext cx="1128292" cy="350587"/>
            </a:xfrm>
            <a:prstGeom prst="ellipse">
              <a:avLst/>
            </a:prstGeom>
            <a:solidFill>
              <a:srgbClr val="A53010"/>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end</a:t>
              </a:r>
            </a:p>
          </p:txBody>
        </p:sp>
        <p:sp>
          <p:nvSpPr>
            <p:cNvPr id="6" name="Oval 5"/>
            <p:cNvSpPr/>
            <p:nvPr/>
          </p:nvSpPr>
          <p:spPr>
            <a:xfrm rot="2572957">
              <a:off x="2740195" y="1591447"/>
              <a:ext cx="1038225" cy="381000"/>
            </a:xfrm>
            <a:prstGeom prst="ellipse">
              <a:avLst/>
            </a:prstGeom>
            <a:solidFill>
              <a:srgbClr val="A53010"/>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16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start</a:t>
              </a:r>
            </a:p>
          </p:txBody>
        </p:sp>
        <p:sp>
          <p:nvSpPr>
            <p:cNvPr id="7" name="Diamond 6"/>
            <p:cNvSpPr/>
            <p:nvPr/>
          </p:nvSpPr>
          <p:spPr>
            <a:xfrm rot="2734041">
              <a:off x="1810581" y="2353457"/>
              <a:ext cx="2349745" cy="11306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Malgun Gothic" panose="020B0503020000020004" pitchFamily="34" charset="-127"/>
                  <a:cs typeface="Times New Roman" panose="02020603050405020304" pitchFamily="18" charset="0"/>
                </a:rPr>
                <a:t>Is user requesting </a:t>
              </a:r>
              <a:r>
                <a:rPr lang="en-US" sz="1400" b="1" dirty="0" smtClean="0">
                  <a:effectLst/>
                  <a:ea typeface="Malgun Gothic" panose="020B0503020000020004" pitchFamily="34" charset="-127"/>
                  <a:cs typeface="Times New Roman" panose="02020603050405020304" pitchFamily="18" charset="0"/>
                </a:rPr>
                <a:t>data?</a:t>
              </a:r>
              <a:endParaRPr lang="en-US" sz="1400" b="1" dirty="0">
                <a:effectLst/>
                <a:ea typeface="Malgun Gothic" panose="020B0503020000020004" pitchFamily="34" charset="-127"/>
                <a:cs typeface="Times New Roman" panose="02020603050405020304" pitchFamily="18" charset="0"/>
              </a:endParaRPr>
            </a:p>
          </p:txBody>
        </p:sp>
        <p:sp>
          <p:nvSpPr>
            <p:cNvPr id="8" name="Rectangle 7"/>
            <p:cNvSpPr/>
            <p:nvPr/>
          </p:nvSpPr>
          <p:spPr>
            <a:xfrm rot="2059969">
              <a:off x="2276474" y="4027805"/>
              <a:ext cx="1533525" cy="647700"/>
            </a:xfrm>
            <a:prstGeom prst="rect">
              <a:avLst/>
            </a:prstGeom>
            <a:solidFill>
              <a:srgbClr val="A53010"/>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b="1" dirty="0" smtClean="0">
                  <a:solidFill>
                    <a:schemeClr val="bg1"/>
                  </a:solidFill>
                  <a:latin typeface="Calibri" panose="020F0502020204030204" pitchFamily="34" charset="0"/>
                  <a:ea typeface="Malgun Gothic" panose="020B0503020000020004" pitchFamily="34" charset="-127"/>
                  <a:cs typeface="Times New Roman" panose="02020603050405020304" pitchFamily="18" charset="0"/>
                </a:rPr>
                <a:t>Fetch data  </a:t>
              </a:r>
              <a:r>
                <a:rPr lang="en-US" sz="1200" b="1" dirty="0">
                  <a:solidFill>
                    <a:schemeClr val="bg1"/>
                  </a:solidFill>
                  <a:latin typeface="Calibri" panose="020F0502020204030204" pitchFamily="34" charset="0"/>
                  <a:ea typeface="Malgun Gothic" panose="020B0503020000020004" pitchFamily="34" charset="-127"/>
                  <a:cs typeface="Times New Roman" panose="02020603050405020304" pitchFamily="18" charset="0"/>
                </a:rPr>
                <a:t>from </a:t>
              </a:r>
              <a:r>
                <a:rPr lang="en-US" sz="12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external source</a:t>
              </a:r>
            </a:p>
          </p:txBody>
        </p:sp>
        <p:sp>
          <p:nvSpPr>
            <p:cNvPr id="10" name="Rectangle 9"/>
            <p:cNvSpPr/>
            <p:nvPr/>
          </p:nvSpPr>
          <p:spPr>
            <a:xfrm rot="2170754">
              <a:off x="2295525" y="5228590"/>
              <a:ext cx="1533525" cy="647700"/>
            </a:xfrm>
            <a:prstGeom prst="rect">
              <a:avLst/>
            </a:prstGeom>
            <a:solidFill>
              <a:srgbClr val="A53010"/>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Process data</a:t>
              </a:r>
            </a:p>
          </p:txBody>
        </p:sp>
        <p:cxnSp>
          <p:nvCxnSpPr>
            <p:cNvPr id="11" name="Straight Arrow Connector 10"/>
            <p:cNvCxnSpPr/>
            <p:nvPr/>
          </p:nvCxnSpPr>
          <p:spPr>
            <a:xfrm>
              <a:off x="3058683" y="4615127"/>
              <a:ext cx="45085"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1926739">
              <a:off x="2286514" y="6268179"/>
              <a:ext cx="1533525" cy="647700"/>
            </a:xfrm>
            <a:prstGeom prst="rect">
              <a:avLst/>
            </a:prstGeom>
            <a:solidFill>
              <a:srgbClr val="A53010"/>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Send results to user</a:t>
              </a:r>
            </a:p>
          </p:txBody>
        </p:sp>
        <p:cxnSp>
          <p:nvCxnSpPr>
            <p:cNvPr id="14" name="Straight Arrow Connector 13"/>
            <p:cNvCxnSpPr/>
            <p:nvPr/>
          </p:nvCxnSpPr>
          <p:spPr>
            <a:xfrm>
              <a:off x="3108515" y="6832550"/>
              <a:ext cx="45085"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46651" y="5785105"/>
              <a:ext cx="45085"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006627" y="3482823"/>
              <a:ext cx="45085"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2329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equirements</a:t>
            </a:r>
            <a:endParaRPr lang="en-US" dirty="0"/>
          </a:p>
        </p:txBody>
      </p:sp>
      <p:sp>
        <p:nvSpPr>
          <p:cNvPr id="3" name="Content Placeholder 2"/>
          <p:cNvSpPr>
            <a:spLocks noGrp="1"/>
          </p:cNvSpPr>
          <p:nvPr>
            <p:ph idx="1"/>
          </p:nvPr>
        </p:nvSpPr>
        <p:spPr>
          <a:xfrm>
            <a:off x="2589212" y="1264555"/>
            <a:ext cx="8915400" cy="3777622"/>
          </a:xfrm>
        </p:spPr>
        <p:txBody>
          <a:bodyPr/>
          <a:lstStyle/>
          <a:p>
            <a:pPr marL="0" indent="0">
              <a:buNone/>
            </a:pPr>
            <a:endParaRPr lang="en-US" dirty="0" smtClean="0"/>
          </a:p>
          <a:p>
            <a:pPr marL="0" indent="0">
              <a:buNone/>
            </a:pPr>
            <a:r>
              <a:rPr lang="en-US" dirty="0" smtClean="0"/>
              <a:t>DEVELOPERS</a:t>
            </a:r>
            <a:r>
              <a:rPr lang="en-US" dirty="0"/>
              <a:t>:</a:t>
            </a:r>
          </a:p>
          <a:p>
            <a:r>
              <a:rPr lang="en-US" dirty="0"/>
              <a:t>Android SDK, Ruby and </a:t>
            </a:r>
            <a:r>
              <a:rPr lang="en-US" dirty="0" smtClean="0"/>
              <a:t>python, eclipse, </a:t>
            </a:r>
            <a:r>
              <a:rPr lang="en-US" dirty="0"/>
              <a:t>Open Weather </a:t>
            </a:r>
            <a:r>
              <a:rPr lang="en-US" dirty="0" smtClean="0"/>
              <a:t>map </a:t>
            </a:r>
            <a:r>
              <a:rPr lang="en-US" dirty="0" err="1" smtClean="0"/>
              <a:t>api</a:t>
            </a:r>
            <a:r>
              <a:rPr lang="en-US" dirty="0" smtClean="0"/>
              <a:t>, </a:t>
            </a:r>
            <a:r>
              <a:rPr lang="en-US" dirty="0"/>
              <a:t>database (optional</a:t>
            </a:r>
            <a:r>
              <a:rPr lang="en-US" dirty="0" smtClean="0"/>
              <a:t>)</a:t>
            </a:r>
          </a:p>
          <a:p>
            <a:endParaRPr lang="en-US" dirty="0"/>
          </a:p>
          <a:p>
            <a:endParaRPr lang="en-US" dirty="0" smtClean="0"/>
          </a:p>
          <a:p>
            <a:pPr marL="0" indent="0">
              <a:buNone/>
            </a:pPr>
            <a:r>
              <a:rPr lang="en-US" dirty="0" smtClean="0"/>
              <a:t>USERS:</a:t>
            </a:r>
            <a:endParaRPr lang="en-US" dirty="0"/>
          </a:p>
          <a:p>
            <a:r>
              <a:rPr lang="en-US" dirty="0"/>
              <a:t>Android OS  version &gt; 2.0 </a:t>
            </a:r>
          </a:p>
          <a:p>
            <a:r>
              <a:rPr lang="en-US" dirty="0"/>
              <a:t>Smartphone</a:t>
            </a:r>
          </a:p>
          <a:p>
            <a:endParaRPr lang="en-US" dirty="0"/>
          </a:p>
        </p:txBody>
      </p:sp>
    </p:spTree>
    <p:extLst>
      <p:ext uri="{BB962C8B-B14F-4D97-AF65-F5344CB8AC3E}">
        <p14:creationId xmlns:p14="http://schemas.microsoft.com/office/powerpoint/2010/main" val="891038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&amp; Rocky </a:t>
            </a:r>
            <a:r>
              <a:rPr lang="en-US" dirty="0" smtClean="0"/>
              <a:t>Milestones</a:t>
            </a:r>
            <a:endParaRPr lang="en-US" dirty="0"/>
          </a:p>
        </p:txBody>
      </p:sp>
      <p:sp>
        <p:nvSpPr>
          <p:cNvPr id="3" name="Content Placeholder 2"/>
          <p:cNvSpPr>
            <a:spLocks noGrp="1"/>
          </p:cNvSpPr>
          <p:nvPr>
            <p:ph idx="1"/>
          </p:nvPr>
        </p:nvSpPr>
        <p:spPr>
          <a:xfrm>
            <a:off x="2125014" y="1476778"/>
            <a:ext cx="9379598" cy="4447504"/>
          </a:xfrm>
        </p:spPr>
        <p:txBody>
          <a:bodyPr/>
          <a:lstStyle/>
          <a:p>
            <a:r>
              <a:rPr lang="en-US" dirty="0"/>
              <a:t>5-06-13 to 6-06-13 	Get a general knowledge on Ruby </a:t>
            </a:r>
            <a:r>
              <a:rPr lang="en-US" dirty="0" smtClean="0"/>
              <a:t>programming 								language</a:t>
            </a:r>
          </a:p>
          <a:p>
            <a:pPr marL="0" indent="0">
              <a:buNone/>
            </a:pPr>
            <a:endParaRPr lang="en-US" dirty="0"/>
          </a:p>
          <a:p>
            <a:r>
              <a:rPr lang="en-US" dirty="0"/>
              <a:t>7-06-13                      	Understand how the weather </a:t>
            </a:r>
            <a:r>
              <a:rPr lang="en-US" dirty="0" err="1"/>
              <a:t>api</a:t>
            </a:r>
            <a:r>
              <a:rPr lang="en-US" dirty="0"/>
              <a:t> </a:t>
            </a:r>
            <a:r>
              <a:rPr lang="en-US" dirty="0" smtClean="0"/>
              <a:t>works</a:t>
            </a:r>
          </a:p>
          <a:p>
            <a:pPr marL="0" indent="0">
              <a:buNone/>
            </a:pPr>
            <a:endParaRPr lang="en-US" dirty="0"/>
          </a:p>
          <a:p>
            <a:r>
              <a:rPr lang="en-US" dirty="0"/>
              <a:t>8-06-13 to 9-06-13  	Server side </a:t>
            </a:r>
            <a:r>
              <a:rPr lang="en-US" dirty="0" smtClean="0"/>
              <a:t>coding</a:t>
            </a:r>
          </a:p>
          <a:p>
            <a:pPr marL="0" indent="0">
              <a:buNone/>
            </a:pPr>
            <a:endParaRPr lang="en-US" dirty="0"/>
          </a:p>
          <a:p>
            <a:r>
              <a:rPr lang="en-US" dirty="0"/>
              <a:t>10-06-13 to 12-06-13 	Client side </a:t>
            </a:r>
            <a:r>
              <a:rPr lang="en-US" dirty="0" smtClean="0"/>
              <a:t>coding</a:t>
            </a:r>
          </a:p>
          <a:p>
            <a:pPr marL="0" indent="0">
              <a:buNone/>
            </a:pPr>
            <a:endParaRPr lang="en-US" dirty="0"/>
          </a:p>
          <a:p>
            <a:r>
              <a:rPr lang="en-US" dirty="0"/>
              <a:t>13-06-13 	</a:t>
            </a:r>
            <a:r>
              <a:rPr lang="en-US" dirty="0" smtClean="0"/>
              <a:t>			Presentation </a:t>
            </a:r>
            <a:r>
              <a:rPr lang="en-US" dirty="0"/>
              <a:t>of the Weatherman App… </a:t>
            </a:r>
            <a:r>
              <a:rPr lang="en-US" dirty="0" err="1"/>
              <a:t>WooHooo</a:t>
            </a:r>
            <a:r>
              <a:rPr lang="en-US" dirty="0"/>
              <a:t>…!</a:t>
            </a:r>
          </a:p>
          <a:p>
            <a:endParaRPr lang="en-US" dirty="0"/>
          </a:p>
        </p:txBody>
      </p:sp>
    </p:spTree>
    <p:extLst>
      <p:ext uri="{BB962C8B-B14F-4D97-AF65-F5344CB8AC3E}">
        <p14:creationId xmlns:p14="http://schemas.microsoft.com/office/powerpoint/2010/main" val="202719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Rannie’s</a:t>
            </a:r>
            <a:r>
              <a:rPr lang="en-US" dirty="0" smtClean="0"/>
              <a:t> Architecture</a:t>
            </a:r>
            <a:endParaRPr lang="en-US" dirty="0"/>
          </a:p>
        </p:txBody>
      </p:sp>
      <p:sp>
        <p:nvSpPr>
          <p:cNvPr id="3" name="Content Placeholder 2"/>
          <p:cNvSpPr>
            <a:spLocks noGrp="1"/>
          </p:cNvSpPr>
          <p:nvPr>
            <p:ph idx="1"/>
          </p:nvPr>
        </p:nvSpPr>
        <p:spPr>
          <a:xfrm>
            <a:off x="2589212" y="1378039"/>
            <a:ext cx="8915400" cy="4533183"/>
          </a:xfrm>
        </p:spPr>
        <p:txBody>
          <a:bodyPr>
            <a:normAutofit fontScale="92500" lnSpcReduction="10000"/>
          </a:bodyPr>
          <a:lstStyle/>
          <a:p>
            <a:pPr marL="0" indent="0">
              <a:buNone/>
            </a:pPr>
            <a:r>
              <a:rPr lang="en-US" dirty="0" smtClean="0"/>
              <a:t>Stakeholders </a:t>
            </a:r>
          </a:p>
          <a:p>
            <a:r>
              <a:rPr lang="en-US" sz="1600" b="1" cap="all" dirty="0" smtClean="0"/>
              <a:t>Lecturers/Students</a:t>
            </a:r>
            <a:r>
              <a:rPr lang="en-US" sz="1600" cap="all" dirty="0" smtClean="0"/>
              <a:t>: </a:t>
            </a:r>
          </a:p>
          <a:p>
            <a:pPr lvl="1"/>
            <a:r>
              <a:rPr lang="en-US" sz="1500" dirty="0" smtClean="0"/>
              <a:t>Rannie would be beneficial to this group of users as it would help them to decide whether their lectures would come on or not. They will also use it to decide what to wear.</a:t>
            </a:r>
            <a:endParaRPr lang="en-US" cap="all" dirty="0" smtClean="0"/>
          </a:p>
          <a:p>
            <a:r>
              <a:rPr lang="en-US" sz="1600" b="1" cap="all" dirty="0" smtClean="0"/>
              <a:t>Businessmen/travelers: </a:t>
            </a:r>
          </a:p>
          <a:p>
            <a:pPr lvl="1"/>
            <a:r>
              <a:rPr lang="en-US" dirty="0" smtClean="0"/>
              <a:t>Rannie would help them know the weather conditions of the country they may be visiting to transact business.</a:t>
            </a:r>
          </a:p>
          <a:p>
            <a:r>
              <a:rPr lang="en-US" sz="1600" b="1" cap="all" dirty="0" err="1" smtClean="0"/>
              <a:t>MeteoR</a:t>
            </a:r>
            <a:r>
              <a:rPr lang="en-US" sz="1600" b="1" cap="all" dirty="0" smtClean="0"/>
              <a:t> </a:t>
            </a:r>
            <a:r>
              <a:rPr lang="en-US" sz="1600" b="1" cap="all" dirty="0"/>
              <a:t>unit of </a:t>
            </a:r>
            <a:r>
              <a:rPr lang="en-US" sz="1600" b="1" cap="all" dirty="0" smtClean="0"/>
              <a:t>Ghana</a:t>
            </a:r>
            <a:r>
              <a:rPr lang="en-US" sz="1600" b="1" dirty="0" smtClean="0"/>
              <a:t>: </a:t>
            </a:r>
          </a:p>
          <a:p>
            <a:pPr lvl="1"/>
            <a:r>
              <a:rPr lang="en-US" dirty="0" smtClean="0"/>
              <a:t>Probable collaboration with developers to help exchange or offer meteor data.</a:t>
            </a:r>
          </a:p>
          <a:p>
            <a:r>
              <a:rPr lang="en-US" sz="1600" b="1" cap="all" dirty="0" smtClean="0"/>
              <a:t>general users:</a:t>
            </a:r>
            <a:r>
              <a:rPr lang="en-US" cap="all" dirty="0" smtClean="0"/>
              <a:t> </a:t>
            </a:r>
          </a:p>
          <a:p>
            <a:pPr lvl="1"/>
            <a:r>
              <a:rPr lang="en-US" cap="all" dirty="0" smtClean="0"/>
              <a:t>anyone </a:t>
            </a:r>
            <a:r>
              <a:rPr lang="en-US" cap="all" dirty="0"/>
              <a:t>interested in the </a:t>
            </a:r>
            <a:r>
              <a:rPr lang="en-US" cap="all" dirty="0" smtClean="0"/>
              <a:t>weather.</a:t>
            </a:r>
            <a:endParaRPr lang="en-US" cap="all" dirty="0"/>
          </a:p>
          <a:p>
            <a:r>
              <a:rPr lang="en-US" sz="1600" b="1" cap="all" dirty="0" smtClean="0"/>
              <a:t>Farmers: </a:t>
            </a:r>
          </a:p>
          <a:p>
            <a:pPr lvl="1"/>
            <a:r>
              <a:rPr lang="en-US" dirty="0" smtClean="0"/>
              <a:t>Rannie will be useful to in helping them to know when there will be rain and prepare their seedlings</a:t>
            </a:r>
            <a:endParaRPr lang="en-US" dirty="0"/>
          </a:p>
        </p:txBody>
      </p:sp>
    </p:spTree>
    <p:extLst>
      <p:ext uri="{BB962C8B-B14F-4D97-AF65-F5344CB8AC3E}">
        <p14:creationId xmlns:p14="http://schemas.microsoft.com/office/powerpoint/2010/main" val="13378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545</TotalTime>
  <Words>735</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Malgun Gothic</vt:lpstr>
      <vt:lpstr>Arial</vt:lpstr>
      <vt:lpstr>Calibri</vt:lpstr>
      <vt:lpstr>Century Gothic</vt:lpstr>
      <vt:lpstr>Times New Roman</vt:lpstr>
      <vt:lpstr>Wingdings 3</vt:lpstr>
      <vt:lpstr>Wisp</vt:lpstr>
      <vt:lpstr>Rainnie </vt:lpstr>
      <vt:lpstr>Use cases</vt:lpstr>
      <vt:lpstr>The Idea</vt:lpstr>
      <vt:lpstr>Users</vt:lpstr>
      <vt:lpstr>FLOW CHARTS</vt:lpstr>
      <vt:lpstr>Server Side</vt:lpstr>
      <vt:lpstr>Requirements</vt:lpstr>
      <vt:lpstr>Timeline &amp; Rocky Milestones</vt:lpstr>
      <vt:lpstr>Rannie’s Architecture</vt:lpstr>
      <vt:lpstr>Design pattern (style) </vt:lpstr>
      <vt:lpstr>Code layout</vt:lpstr>
      <vt:lpstr>Code layout ctd.</vt:lpstr>
      <vt:lpstr>Rannie’s Interface</vt:lpstr>
      <vt:lpstr>Implementation</vt:lpstr>
      <vt:lpstr>Sample code</vt:lpstr>
      <vt:lpstr>PowerPoint Presentation</vt:lpstr>
      <vt:lpstr>PowerPoint Presentation</vt:lpstr>
      <vt:lpstr>Problems encountered</vt:lpstr>
      <vt:lpstr>Problems encountered contd…</vt:lpstr>
      <vt:lpstr>Problems encountered contd…</vt:lpstr>
      <vt:lpstr>Problems encountered</vt:lpstr>
      <vt:lpstr>Problems encountered</vt:lpstr>
      <vt:lpstr>Lessons</vt:lpstr>
      <vt:lpstr>Recommendation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Rainnie </dc:title>
  <dc:creator>Anita Emefa Hato</dc:creator>
  <cp:lastModifiedBy>Anita Emefa Hato</cp:lastModifiedBy>
  <cp:revision>101</cp:revision>
  <dcterms:created xsi:type="dcterms:W3CDTF">2013-06-13T11:09:31Z</dcterms:created>
  <dcterms:modified xsi:type="dcterms:W3CDTF">2013-06-14T13:20:55Z</dcterms:modified>
</cp:coreProperties>
</file>