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554-75A1-4C20-B6E5-D3E3C7C06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F3EA4-E91C-480A-B7ED-6AF542B7D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6E56-5546-45A6-AE05-205CFD75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05B6-AA0A-4B96-B447-68415E47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0B63-7AFD-42EC-9082-52F79049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C8CE-B60C-4890-984C-BBFEEF79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5F2A-A2E0-4EBB-8818-FDD5E307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4CE8-DF45-49C7-BCEF-27CF5FE5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5DA9-E192-43EE-94D8-3C5EEF4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926-65FE-43F8-8E50-F0669E0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3A38F-CA84-42CF-B06D-DA7FF1DE4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CE047-9867-4DEE-93BD-0969F409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F43E-039D-4D78-8E07-FA3BDA59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DEBD-AF65-40E5-9E05-9D904B9E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9DD6-3F62-4032-858D-3FB2607E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C9DE-6F8F-4449-A40A-EE03DE3C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D32A-C5FD-4E26-B95B-991ACE28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F763-A4CC-4894-B70F-4CEFECE0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13BA-9E47-488A-97E5-71C7742E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8BD4-B756-4EE1-B082-44F6EF9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CBFE-EA53-4498-9E35-D109C749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AEA7-DA71-4ECE-B08E-69C9CA08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CF9C-6A6C-437C-9DDB-74027465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C063-B106-48FE-8E42-41F48805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6937-A1D8-47B6-B1C3-423A70E8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D2A-976E-4882-8C61-B8E788A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C05E-A89C-4C3A-B555-AB4707093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4846B-C37A-488F-BDA5-216159EC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CC99-049A-47CC-AC5A-D1816D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950D-2260-49AC-BABC-1F3D9F3F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EC48B-10EA-4083-BAD2-11449D51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2BE8-600D-41CA-90C6-3C5B300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C89A-762D-482D-9255-4E34182C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40D3-1455-4B77-9660-00467D5D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94FC2-5620-4685-AA48-E37F562C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73E5A-63F5-49AE-BC1D-C4568AE8D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0A858-6A7D-469A-9467-01E08103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192AB-DBDA-4784-8EF5-92C5A6F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A1378-CBA0-49AA-B7BA-14FBB99C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566-86FF-4F27-B8F7-8E3B479F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B7D12-DC94-47FB-8E64-87992201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832DF-013F-4500-B151-7D2EF5D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42C61-C664-45EE-8E34-00659A0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13089-5771-4B20-871D-59873788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496F0-AAD9-46E7-8059-E19E15D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32421-FFD2-4C7D-9301-28CA1759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3A5F-74A9-4309-9A32-E1FCA456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774C-1BBB-45E8-ADAF-94E2347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856B-F07A-4FB7-9D09-7C2AA608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F993-B606-4962-B613-05A38152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EC3C-39CA-490D-8046-35A6812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D5BF-1F62-4B08-88A4-A073D9C0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ADE9-D386-474F-B3BC-2780333C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B943-DE90-4F67-AA14-C671C408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8E5D-6DC4-455C-B316-8CC0CD9A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8EFA8-CB02-493F-BF13-58ADA22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BAEE-8EB9-4E81-825E-9A40DA6A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18A01-36ED-4787-B0C5-59AF59D1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1B0E4-2060-4AFE-B13F-F3F24E6D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F032-228D-4C1A-A31B-8841CF6B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3CD5-5387-4A66-AAC1-5DA1DDD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9098-AE67-4221-84EC-76E98802079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AD31-616B-4C8C-A1D8-EE8984E4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431F-D26C-4606-9F77-3D5AD6989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67B-7393-47DF-B07E-A4404A0E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1835A-AC5E-4149-8DDE-0B0BE5AD1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761" r="-3" b="3760"/>
          <a:stretch/>
        </p:blipFill>
        <p:spPr>
          <a:xfrm>
            <a:off x="20" y="10"/>
            <a:ext cx="7215381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4098" name="Picture 2" descr="a percussion sectional">
            <a:extLst>
              <a:ext uri="{FF2B5EF4-FFF2-40B4-BE49-F238E27FC236}">
                <a16:creationId xmlns:a16="http://schemas.microsoft.com/office/drawing/2014/main" id="{DB807030-9781-4636-ACB6-1129BFC89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" b="1"/>
          <a:stretch/>
        </p:blipFill>
        <p:spPr bwMode="auto"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flute sectional">
            <a:extLst>
              <a:ext uri="{FF2B5EF4-FFF2-40B4-BE49-F238E27FC236}">
                <a16:creationId xmlns:a16="http://schemas.microsoft.com/office/drawing/2014/main" id="{969E55EB-F681-43E4-B900-6537A0F0D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33400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clarinet sectional">
            <a:extLst>
              <a:ext uri="{FF2B5EF4-FFF2-40B4-BE49-F238E27FC236}">
                <a16:creationId xmlns:a16="http://schemas.microsoft.com/office/drawing/2014/main" id="{9A816442-D31B-4DA1-9CFE-60ECE7B3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" b="-3"/>
          <a:stretch/>
        </p:blipFill>
        <p:spPr bwMode="auto">
          <a:xfrm>
            <a:off x="0" y="3106464"/>
            <a:ext cx="6209553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Anetta Siemianowicz</dc:creator>
  <cp:lastModifiedBy>Anetta Siemianowicz</cp:lastModifiedBy>
  <cp:revision>1</cp:revision>
  <dcterms:created xsi:type="dcterms:W3CDTF">2020-02-27T17:57:11Z</dcterms:created>
  <dcterms:modified xsi:type="dcterms:W3CDTF">2020-02-27T18:01:51Z</dcterms:modified>
</cp:coreProperties>
</file>