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62" autoAdjust="0"/>
  </p:normalViewPr>
  <p:slideViewPr>
    <p:cSldViewPr snapToGrid="0" snapToObjects="1">
      <p:cViewPr varScale="1">
        <p:scale>
          <a:sx n="92" d="100"/>
          <a:sy n="92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C522-81CC-664C-A820-5DDA31872B28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B83E5-3B19-FB45-9BAC-586A8D23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parts </a:t>
            </a:r>
            <a:r>
              <a:rPr lang="en-US" dirty="0" err="1" smtClean="0"/>
              <a:t>constitue</a:t>
            </a:r>
            <a:r>
              <a:rPr lang="en-US" dirty="0" smtClean="0"/>
              <a:t> a software project? 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system: manages everything</a:t>
            </a:r>
            <a:endParaRPr lang="en-US" dirty="0" smtClean="0"/>
          </a:p>
          <a:p>
            <a:r>
              <a:rPr lang="en-US" dirty="0" smtClean="0"/>
              <a:t>Code: does all the work, tests: verify that everything works as it should</a:t>
            </a:r>
          </a:p>
          <a:p>
            <a:r>
              <a:rPr lang="en-US" dirty="0" smtClean="0"/>
              <a:t>Dependencies: everything</a:t>
            </a:r>
            <a:r>
              <a:rPr lang="en-US" baseline="0" dirty="0" smtClean="0"/>
              <a:t> someone else has made that you can use </a:t>
            </a:r>
          </a:p>
          <a:p>
            <a:r>
              <a:rPr lang="en-US" baseline="0" dirty="0" smtClean="0"/>
              <a:t>Data persistence: databases or similar, </a:t>
            </a:r>
          </a:p>
          <a:p>
            <a:r>
              <a:rPr lang="en-US" baseline="0" dirty="0" smtClean="0"/>
              <a:t>Component assembly framework: Make everything work as a cohesive whole. In java: Spring framework often used</a:t>
            </a:r>
          </a:p>
          <a:p>
            <a:r>
              <a:rPr lang="en-US" baseline="0" dirty="0" smtClean="0"/>
              <a:t>Web server (jetty, tomcat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code, run tests, build deployable and runnable </a:t>
            </a:r>
            <a:r>
              <a:rPr lang="en-US" dirty="0" smtClean="0"/>
              <a:t>targets</a:t>
            </a:r>
          </a:p>
          <a:p>
            <a:r>
              <a:rPr lang="en-US" dirty="0" smtClean="0"/>
              <a:t>Download dependencies</a:t>
            </a:r>
            <a:endParaRPr lang="en-US" dirty="0" smtClean="0"/>
          </a:p>
          <a:p>
            <a:r>
              <a:rPr lang="en-US" dirty="0" smtClean="0"/>
              <a:t>Maven: well known for java (quite big</a:t>
            </a:r>
            <a:r>
              <a:rPr lang="en-US" baseline="0" dirty="0" smtClean="0"/>
              <a:t> and heavy)</a:t>
            </a:r>
          </a:p>
          <a:p>
            <a:r>
              <a:rPr lang="en-US" baseline="0" dirty="0" smtClean="0"/>
              <a:t>Many others exist </a:t>
            </a:r>
            <a:r>
              <a:rPr lang="en-US" baseline="0" dirty="0" smtClean="0"/>
              <a:t>too</a:t>
            </a:r>
          </a:p>
          <a:p>
            <a:r>
              <a:rPr lang="en-US" baseline="0" dirty="0" smtClean="0"/>
              <a:t>You need the build system installed locally to get started with your app development. </a:t>
            </a:r>
          </a:p>
          <a:p>
            <a:r>
              <a:rPr lang="en-US" baseline="0" dirty="0" smtClean="0"/>
              <a:t>Once your app is built you need to make it available to others: remote!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start off on local machine or in a Virtual</a:t>
            </a:r>
            <a:r>
              <a:rPr lang="en-US" baseline="0" dirty="0" smtClean="0"/>
              <a:t> Machine (vagrant or others) on your own machine</a:t>
            </a:r>
            <a:endParaRPr lang="en-US" dirty="0" smtClean="0"/>
          </a:p>
          <a:p>
            <a:r>
              <a:rPr lang="en-US" dirty="0" smtClean="0"/>
              <a:t>We also have test servers and production servers which house our running</a:t>
            </a:r>
            <a:r>
              <a:rPr lang="en-US" baseline="0" dirty="0" smtClean="0"/>
              <a:t> apps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 smtClean="0"/>
              <a:t>: how do you get to test and prod</a:t>
            </a:r>
            <a:r>
              <a:rPr lang="en-US" dirty="0" smtClean="0"/>
              <a:t>? With a build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server:</a:t>
            </a:r>
            <a:r>
              <a:rPr lang="en-US" baseline="0" dirty="0" smtClean="0"/>
              <a:t> automate test, build and deploy process for projects</a:t>
            </a:r>
          </a:p>
          <a:p>
            <a:r>
              <a:rPr lang="en-US" baseline="0" dirty="0" smtClean="0"/>
              <a:t>Dedicated server that only builds and tests (typically many projects)</a:t>
            </a:r>
          </a:p>
          <a:p>
            <a:r>
              <a:rPr lang="en-US" baseline="0" dirty="0" smtClean="0"/>
              <a:t>Ideal case: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code from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compile, test and build with your build system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deploy to test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deploy to production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Can have several steps.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How often do you use the build server? Ideally: every time you push code to your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That is called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Run tests</a:t>
            </a:r>
          </a:p>
          <a:p>
            <a:r>
              <a:rPr lang="en-US" baseline="0" dirty="0" smtClean="0"/>
              <a:t>build project </a:t>
            </a:r>
          </a:p>
          <a:p>
            <a:r>
              <a:rPr lang="en-US" baseline="0" dirty="0" smtClean="0"/>
              <a:t>Every time you push code to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</a:t>
            </a:r>
          </a:p>
          <a:p>
            <a:r>
              <a:rPr lang="en-US" baseline="0" dirty="0" smtClean="0"/>
              <a:t>Typically: you access build server through a web interface and can see progress of the different steps</a:t>
            </a:r>
          </a:p>
          <a:p>
            <a:r>
              <a:rPr lang="en-US" baseline="0" dirty="0" smtClean="0"/>
              <a:t>Build is all fine, but how often do we deploy to production?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deployment: </a:t>
            </a:r>
            <a:r>
              <a:rPr lang="en-US" dirty="0" err="1" smtClean="0"/>
              <a:t>everytime</a:t>
            </a:r>
            <a:r>
              <a:rPr lang="en-US" baseline="0" dirty="0" smtClean="0"/>
              <a:t> you push provided all tests pass</a:t>
            </a:r>
          </a:p>
          <a:p>
            <a:r>
              <a:rPr lang="en-US" baseline="0" dirty="0" smtClean="0"/>
              <a:t>Alternative: Save up some changes and deploy to production every now and then. </a:t>
            </a:r>
          </a:p>
          <a:p>
            <a:r>
              <a:rPr lang="en-US" baseline="0" dirty="0" smtClean="0"/>
              <a:t>More often is often safer (if you have good test coverage)</a:t>
            </a:r>
          </a:p>
          <a:p>
            <a:r>
              <a:rPr lang="en-US" baseline="0" dirty="0" smtClean="0"/>
              <a:t>Less risk with fewer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jetty hosts our code: makes web pages available and can run the</a:t>
            </a:r>
            <a:r>
              <a:rPr lang="en-US" baseline="0" dirty="0" smtClean="0"/>
              <a:t> underlying </a:t>
            </a:r>
            <a:r>
              <a:rPr lang="en-US" baseline="0" dirty="0" smtClean="0"/>
              <a:t>code</a:t>
            </a:r>
          </a:p>
          <a:p>
            <a:r>
              <a:rPr lang="en-US" baseline="0" dirty="0" err="1" smtClean="0"/>
              <a:t>Liten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figur</a:t>
            </a:r>
            <a:r>
              <a:rPr lang="en-US" baseline="0" dirty="0" smtClean="0"/>
              <a:t>: server side code, den </a:t>
            </a:r>
            <a:r>
              <a:rPr lang="en-US" baseline="0" dirty="0" err="1" smtClean="0"/>
              <a:t>bor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jetty, jetty </a:t>
            </a:r>
            <a:r>
              <a:rPr lang="en-US" baseline="0" dirty="0" err="1" smtClean="0"/>
              <a:t>viser</a:t>
            </a:r>
            <a:r>
              <a:rPr lang="en-US" baseline="0" dirty="0" smtClean="0"/>
              <a:t> 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B83E5-3B19-FB45-9BAC-586A8D234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6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C243-4DCB-AC49-B7C6-B0DCDBE9E250}" type="datetimeFigureOut">
              <a:rPr lang="en-US" smtClean="0"/>
              <a:t>19/04/15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0FC6-E131-2448-8A13-FEC259B2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&amp; deploy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Nerdschool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02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system</a:t>
            </a:r>
          </a:p>
          <a:p>
            <a:r>
              <a:rPr lang="en-US" dirty="0" smtClean="0"/>
              <a:t>Code and tests</a:t>
            </a:r>
          </a:p>
          <a:p>
            <a:r>
              <a:rPr lang="en-US" dirty="0" smtClean="0"/>
              <a:t>Dependencies and libraries</a:t>
            </a:r>
          </a:p>
          <a:p>
            <a:r>
              <a:rPr lang="en-US" dirty="0" smtClean="0"/>
              <a:t>Data persistence</a:t>
            </a:r>
          </a:p>
          <a:p>
            <a:r>
              <a:rPr lang="en-US" dirty="0" smtClean="0"/>
              <a:t>Component assembly framework </a:t>
            </a:r>
            <a:endParaRPr lang="en-US" dirty="0"/>
          </a:p>
          <a:p>
            <a:r>
              <a:rPr lang="en-US" dirty="0" smtClean="0"/>
              <a:t>Web server </a:t>
            </a:r>
          </a:p>
        </p:txBody>
      </p:sp>
    </p:spTree>
    <p:extLst>
      <p:ext uri="{BB962C8B-B14F-4D97-AF65-F5344CB8AC3E}">
        <p14:creationId xmlns:p14="http://schemas.microsoft.com/office/powerpoint/2010/main" val="6262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systems build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70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machine / vagrant on local machine</a:t>
            </a:r>
          </a:p>
          <a:p>
            <a:r>
              <a:rPr lang="en-US" dirty="0" smtClean="0"/>
              <a:t>Test environment</a:t>
            </a:r>
          </a:p>
          <a:p>
            <a:r>
              <a:rPr lang="en-US" dirty="0" smtClean="0"/>
              <a:t>Production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3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your build system to build and deploy your project</a:t>
            </a:r>
          </a:p>
          <a:p>
            <a:r>
              <a:rPr lang="en-US" dirty="0" smtClean="0"/>
              <a:t>Dedicated build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3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smtClean="0">
                <a:sym typeface="Wingdings"/>
              </a:rPr>
              <a:t> compile, test and build 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tests run: deploy to test or even production</a:t>
            </a:r>
          </a:p>
          <a:p>
            <a:endParaRPr lang="en-US" dirty="0"/>
          </a:p>
          <a:p>
            <a:r>
              <a:rPr lang="en-US" dirty="0" smtClean="0"/>
              <a:t>EVERY TIME YOU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1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project locally with </a:t>
            </a:r>
            <a:r>
              <a:rPr lang="en-US" dirty="0" smtClean="0"/>
              <a:t>maven, see that the web app runs</a:t>
            </a:r>
            <a:endParaRPr lang="en-US" dirty="0" smtClean="0"/>
          </a:p>
          <a:p>
            <a:r>
              <a:rPr lang="en-US" dirty="0" smtClean="0"/>
              <a:t>Make build </a:t>
            </a:r>
            <a:r>
              <a:rPr lang="en-US" dirty="0" smtClean="0"/>
              <a:t>targets </a:t>
            </a:r>
            <a:r>
              <a:rPr lang="en-US" dirty="0" smtClean="0"/>
              <a:t>on Team City (build server)</a:t>
            </a:r>
          </a:p>
          <a:p>
            <a:r>
              <a:rPr lang="en-US" dirty="0" smtClean="0"/>
              <a:t>Get Team City to pull your code from </a:t>
            </a:r>
            <a:r>
              <a:rPr lang="en-US" dirty="0" err="1" smtClean="0"/>
              <a:t>git</a:t>
            </a:r>
            <a:r>
              <a:rPr lang="en-US" dirty="0" smtClean="0"/>
              <a:t>, run tests and deploy your code</a:t>
            </a:r>
          </a:p>
          <a:p>
            <a:r>
              <a:rPr lang="en-US" dirty="0" smtClean="0"/>
              <a:t>Make some changes to the code, see it go into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webapp</a:t>
            </a:r>
            <a:r>
              <a:rPr lang="en-US" dirty="0" smtClean="0"/>
              <a:t> with a simple front end</a:t>
            </a:r>
          </a:p>
          <a:p>
            <a:r>
              <a:rPr lang="en-US" dirty="0" smtClean="0"/>
              <a:t>To make our </a:t>
            </a:r>
            <a:r>
              <a:rPr lang="en-US" dirty="0" err="1" smtClean="0"/>
              <a:t>webapp</a:t>
            </a:r>
            <a:r>
              <a:rPr lang="en-US" dirty="0" smtClean="0"/>
              <a:t> available we use a small web server: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4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540</Words>
  <Application>Microsoft Macintosh PowerPoint</Application>
  <PresentationFormat>On-screen Show (4:3)</PresentationFormat>
  <Paragraphs>76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Build &amp; deploy</vt:lpstr>
      <vt:lpstr>Software project</vt:lpstr>
      <vt:lpstr>Build systems build your app</vt:lpstr>
      <vt:lpstr>Deployment stack</vt:lpstr>
      <vt:lpstr>Build server</vt:lpstr>
      <vt:lpstr>Continuous integration</vt:lpstr>
      <vt:lpstr>Continuous deployment</vt:lpstr>
      <vt:lpstr>Today: </vt:lpstr>
      <vt:lpstr>Our project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&amp; deploy</dc:title>
  <dc:creator>Siv Hollup</dc:creator>
  <cp:lastModifiedBy>Siv Hollup</cp:lastModifiedBy>
  <cp:revision>12</cp:revision>
  <dcterms:created xsi:type="dcterms:W3CDTF">2015-04-13T19:15:12Z</dcterms:created>
  <dcterms:modified xsi:type="dcterms:W3CDTF">2015-04-19T18:46:45Z</dcterms:modified>
</cp:coreProperties>
</file>