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69613-7539-C546-9A90-C909B777852E}" type="datetimeFigureOut">
              <a:t>03/03/15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CF883-FB90-0243-BF0E-0419152184F5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149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Bugs bugs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3429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The longer it</a:t>
            </a:r>
            <a:r>
              <a:rPr lang="nb-NO" baseline="0"/>
              <a:t> is, the harder it is to understand and debug.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892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Often something</a:t>
            </a:r>
            <a:r>
              <a:rPr lang="nb-NO" baseline="0"/>
              <a:t> that happens several times before you really smell it. 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138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Does this look anemic to you? In the real world, most of these little super-simple classes</a:t>
            </a:r>
            <a:r>
              <a:rPr lang="nb-NO" baseline="0"/>
              <a:t> end up having little super simple methods, like toString.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3111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Sometimes a cheese!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252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03/03/15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977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03/03/15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440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03/03/15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568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03/03/15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131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03/03/15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205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03/03/15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91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03/03/15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526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03/03/15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921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03/03/15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448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03/03/15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114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03/03/15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577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386B4-E6A0-A747-A2C0-9A8F36185194}" type="datetimeFigureOut">
              <a:t>03/03/15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451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Code Smells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458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Shotgun surgery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/>
              <a:t>Changing one small thing idea-wise ends up changing lots of similar changes all over the code.</a:t>
            </a:r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r>
              <a:rPr lang="nb-NO"/>
              <a:t>Chances are, you are missing an object. Introduce one, so that changes to the idea can be expressed in a single place. </a:t>
            </a:r>
          </a:p>
        </p:txBody>
      </p:sp>
    </p:spTree>
    <p:extLst>
      <p:ext uri="{BB962C8B-B14F-4D97-AF65-F5344CB8AC3E}">
        <p14:creationId xmlns:p14="http://schemas.microsoft.com/office/powerpoint/2010/main" val="195847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Feature envy, </a:t>
            </a:r>
            <a:r>
              <a:rPr lang="nb-NO"/>
              <a:t>Inappropriate intimacy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nb-NO"/>
              <a:t>A method is doing operations entirely on an object or values outside the current class.</a:t>
            </a:r>
          </a:p>
          <a:p>
            <a:pPr>
              <a:buFontTx/>
              <a:buChar char="-"/>
            </a:pPr>
            <a:r>
              <a:rPr lang="nb-NO"/>
              <a:t>Classes are reaching into each other for values.</a:t>
            </a:r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r>
              <a:rPr lang="nb-NO"/>
              <a:t>The functionality is in the wrong place, move it to the object with the values it wants to be with. You may need to move it to a new class, or merge classes.</a:t>
            </a:r>
          </a:p>
        </p:txBody>
      </p:sp>
    </p:spTree>
    <p:extLst>
      <p:ext uri="{BB962C8B-B14F-4D97-AF65-F5344CB8AC3E}">
        <p14:creationId xmlns:p14="http://schemas.microsoft.com/office/powerpoint/2010/main" val="143134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Primitive obsession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nb-NO"/>
              <a:t>A programmer who thinks it’s too much overhead to use an object for just a few simple values</a:t>
            </a:r>
          </a:p>
          <a:p>
            <a:pPr marL="0" indent="0">
              <a:buNone/>
            </a:pPr>
            <a:r>
              <a:rPr lang="nb-NO" sz="2400">
                <a:latin typeface="Courier"/>
                <a:cs typeface="Courier"/>
              </a:rPr>
              <a:t>public class Money{</a:t>
            </a:r>
          </a:p>
          <a:p>
            <a:pPr marL="0" indent="0">
              <a:buNone/>
            </a:pPr>
            <a:r>
              <a:rPr lang="nb-NO" sz="2400">
                <a:latin typeface="Courier"/>
                <a:cs typeface="Courier"/>
              </a:rPr>
              <a:t>	string currency get; set;</a:t>
            </a:r>
          </a:p>
          <a:p>
            <a:pPr marL="0" indent="0">
              <a:buNone/>
            </a:pPr>
            <a:r>
              <a:rPr lang="nb-NO" sz="2400">
                <a:latin typeface="Courier"/>
                <a:cs typeface="Courier"/>
              </a:rPr>
              <a:t>	float amount get;set</a:t>
            </a:r>
          </a:p>
          <a:p>
            <a:pPr marL="0" indent="0">
              <a:buNone/>
            </a:pPr>
            <a:r>
              <a:rPr lang="nb-NO" sz="240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r>
              <a:rPr lang="nb-NO"/>
              <a:t>Actually, this is what OO and compilers are for. Just do it. </a:t>
            </a:r>
          </a:p>
        </p:txBody>
      </p:sp>
    </p:spTree>
    <p:extLst>
      <p:ext uri="{BB962C8B-B14F-4D97-AF65-F5344CB8AC3E}">
        <p14:creationId xmlns:p14="http://schemas.microsoft.com/office/powerpoint/2010/main" val="6770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Switch statements / Multiple if/else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b-NO"/>
              <a:t>Switching on an object property to do different things often means that property has meaning, not just a simple value. </a:t>
            </a:r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r>
              <a:rPr lang="nb-NO"/>
              <a:t>Consider replacing switch statement with polymorphism – make each value of the switching property determine a new subclass.</a:t>
            </a:r>
          </a:p>
        </p:txBody>
      </p:sp>
    </p:spTree>
    <p:extLst>
      <p:ext uri="{BB962C8B-B14F-4D97-AF65-F5344CB8AC3E}">
        <p14:creationId xmlns:p14="http://schemas.microsoft.com/office/powerpoint/2010/main" val="19896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Speculative generality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/>
              <a:t>The creation of a solution that will solve that whole class of problems, and all their varieties.</a:t>
            </a:r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r>
              <a:rPr lang="nb-NO"/>
              <a:t>You Aint Gonna Need It. Take it out. Simple code is always better.</a:t>
            </a:r>
          </a:p>
        </p:txBody>
      </p:sp>
    </p:spTree>
    <p:extLst>
      <p:ext uri="{BB962C8B-B14F-4D97-AF65-F5344CB8AC3E}">
        <p14:creationId xmlns:p14="http://schemas.microsoft.com/office/powerpoint/2010/main" val="2376076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Temporary field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0678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Comments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/>
              <a:t>//add two numbers</a:t>
            </a:r>
          </a:p>
          <a:p>
            <a:pPr marL="0" indent="0">
              <a:buNone/>
            </a:pPr>
            <a:r>
              <a:rPr lang="nb-NO"/>
              <a:t>var sum = a * b</a:t>
            </a:r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r>
              <a:rPr lang="nb-NO"/>
              <a:t>Comments lie. Make your code expressive eneough to tell the truth instead, by paying attention to good naming.</a:t>
            </a:r>
          </a:p>
        </p:txBody>
      </p:sp>
    </p:spTree>
    <p:extLst>
      <p:ext uri="{BB962C8B-B14F-4D97-AF65-F5344CB8AC3E}">
        <p14:creationId xmlns:p14="http://schemas.microsoft.com/office/powerpoint/2010/main" val="209165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4" y="348779"/>
            <a:ext cx="4026115" cy="3287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111" y="2782913"/>
            <a:ext cx="3659989" cy="38526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6909" y="2611885"/>
            <a:ext cx="746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00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65688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0"/>
            <a:ext cx="5366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3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S.O.L.I.D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/>
              <a:t>Single responsibility principle</a:t>
            </a:r>
          </a:p>
          <a:p>
            <a:pPr>
              <a:buFontTx/>
              <a:buChar char="-"/>
            </a:pPr>
            <a:r>
              <a:rPr lang="nb-NO"/>
              <a:t>Open/Closed principle</a:t>
            </a:r>
          </a:p>
          <a:p>
            <a:pPr>
              <a:buFontTx/>
              <a:buChar char="-"/>
            </a:pPr>
            <a:r>
              <a:rPr lang="nb-NO"/>
              <a:t>Liskovs substitution principle</a:t>
            </a:r>
          </a:p>
          <a:p>
            <a:pPr>
              <a:buFontTx/>
              <a:buChar char="-"/>
            </a:pPr>
            <a:r>
              <a:rPr lang="nb-NO"/>
              <a:t>Interface segregation principle</a:t>
            </a:r>
          </a:p>
          <a:p>
            <a:pPr>
              <a:buFontTx/>
              <a:buChar char="-"/>
            </a:pPr>
            <a:r>
              <a:rPr lang="nb-NO"/>
              <a:t>Dependency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183867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Duplicated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/>
              <a:t>Copy/paste</a:t>
            </a:r>
          </a:p>
          <a:p>
            <a:pPr>
              <a:buFontTx/>
              <a:buChar char="-"/>
            </a:pPr>
            <a:r>
              <a:rPr lang="nb-NO"/>
              <a:t>Different parts of the code needing to do the same thing</a:t>
            </a:r>
          </a:p>
          <a:p>
            <a:pPr>
              <a:buFontTx/>
              <a:buChar char="-"/>
            </a:pPr>
            <a:r>
              <a:rPr lang="nb-NO"/>
              <a:t>Different algorithms, same result</a:t>
            </a:r>
          </a:p>
          <a:p>
            <a:pPr>
              <a:buFontTx/>
              <a:buChar char="-"/>
            </a:pPr>
            <a:endParaRPr lang="nb-NO"/>
          </a:p>
          <a:p>
            <a:pPr marL="0" indent="0">
              <a:buNone/>
            </a:pPr>
            <a:r>
              <a:rPr lang="nb-NO"/>
              <a:t>Collect into a single place, and ahdere to the Single Responsibility Principle</a:t>
            </a:r>
          </a:p>
          <a:p>
            <a:pPr>
              <a:buFontTx/>
              <a:buChar char="-"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882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Long method, Large class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/>
              <a:t>Growing functionality over time</a:t>
            </a:r>
          </a:p>
          <a:p>
            <a:pPr>
              <a:buFontTx/>
              <a:buChar char="-"/>
            </a:pPr>
            <a:r>
              <a:rPr lang="nb-NO"/>
              <a:t>Line count is one measure, # of execution paths is a better measure</a:t>
            </a:r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r>
              <a:rPr lang="nb-NO"/>
              <a:t>Split into smaller methods. Make sure each does only one thing. Split into several classes, make sure each class has a Single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16378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Long parameter list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2400">
                <a:latin typeface="Courier"/>
                <a:cs typeface="Courier"/>
              </a:rPr>
              <a:t>function doStuff(param1, param2, param3, param4, param5, param6, param7, …)</a:t>
            </a:r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r>
              <a:rPr lang="nb-NO"/>
              <a:t>- Chances are, you’re doing Too Much Stuff. </a:t>
            </a:r>
          </a:p>
          <a:p>
            <a:pPr>
              <a:buFontTx/>
              <a:buChar char="-"/>
            </a:pPr>
            <a:endParaRPr lang="nb-NO"/>
          </a:p>
          <a:p>
            <a:pPr marL="0" indent="0">
              <a:buNone/>
            </a:pPr>
            <a:r>
              <a:rPr lang="nb-NO"/>
              <a:t>Pass in objects with properties. Shorten method. </a:t>
            </a:r>
          </a:p>
          <a:p>
            <a:pPr marL="0" indent="0">
              <a:buNone/>
            </a:pPr>
            <a:r>
              <a:rPr lang="nb-NO"/>
              <a:t>Consider inlining method.</a:t>
            </a:r>
          </a:p>
        </p:txBody>
      </p:sp>
    </p:spTree>
    <p:extLst>
      <p:ext uri="{BB962C8B-B14F-4D97-AF65-F5344CB8AC3E}">
        <p14:creationId xmlns:p14="http://schemas.microsoft.com/office/powerpoint/2010/main" val="366884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Data clumps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/>
              <a:t>A specific type of duplication</a:t>
            </a:r>
          </a:p>
          <a:p>
            <a:pPr>
              <a:buFontTx/>
              <a:buChar char="-"/>
            </a:pPr>
            <a:r>
              <a:rPr lang="nb-NO"/>
              <a:t>The same or similar group of fields can be spotted in different classes. </a:t>
            </a:r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r>
              <a:rPr lang="nb-NO"/>
              <a:t>Turn the clump into an object and reuse the object instead of the clumps.</a:t>
            </a:r>
          </a:p>
          <a:p>
            <a:pPr marL="0" indent="0"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387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Data class / Anemic object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/>
              <a:t>All fields and no functionality makes the object a dull quiet thing.</a:t>
            </a:r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r>
              <a:rPr lang="nb-NO"/>
              <a:t>Look around the code for functionality that naturally belongs with the fields and move it into the class. </a:t>
            </a:r>
          </a:p>
        </p:txBody>
      </p:sp>
    </p:spTree>
    <p:extLst>
      <p:ext uri="{BB962C8B-B14F-4D97-AF65-F5344CB8AC3E}">
        <p14:creationId xmlns:p14="http://schemas.microsoft.com/office/powerpoint/2010/main" val="139590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549</Words>
  <Application>Microsoft Macintosh PowerPoint</Application>
  <PresentationFormat>On-screen Show (4:3)</PresentationFormat>
  <Paragraphs>76</Paragraphs>
  <Slides>16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Code Smells</vt:lpstr>
      <vt:lpstr>PowerPoint Presentation</vt:lpstr>
      <vt:lpstr>PowerPoint Presentation</vt:lpstr>
      <vt:lpstr>S.O.L.I.D</vt:lpstr>
      <vt:lpstr>Duplicated code</vt:lpstr>
      <vt:lpstr>Long method, Large class</vt:lpstr>
      <vt:lpstr>Long parameter list</vt:lpstr>
      <vt:lpstr>Data clumps</vt:lpstr>
      <vt:lpstr>Data class / Anemic object</vt:lpstr>
      <vt:lpstr>Shotgun surgery</vt:lpstr>
      <vt:lpstr>Feature envy, Inappropriate intimacy</vt:lpstr>
      <vt:lpstr>Primitive obsession</vt:lpstr>
      <vt:lpstr>Switch statements / Multiple if/else</vt:lpstr>
      <vt:lpstr>Speculative generality</vt:lpstr>
      <vt:lpstr>Temporary field</vt:lpstr>
      <vt:lpstr>Comments</vt:lpstr>
    </vt:vector>
  </TitlesOfParts>
  <Company>Bouvet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Smells</dc:title>
  <dc:creator>Anette Bergo</dc:creator>
  <cp:lastModifiedBy>Anette Bergo</cp:lastModifiedBy>
  <cp:revision>8</cp:revision>
  <dcterms:created xsi:type="dcterms:W3CDTF">2015-03-03T12:44:16Z</dcterms:created>
  <dcterms:modified xsi:type="dcterms:W3CDTF">2015-03-03T15:33:19Z</dcterms:modified>
</cp:coreProperties>
</file>