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72" r:id="rId9"/>
    <p:sldId id="273" r:id="rId10"/>
    <p:sldId id="270" r:id="rId11"/>
    <p:sldId id="269" r:id="rId12"/>
    <p:sldId id="271" r:id="rId13"/>
    <p:sldId id="264" r:id="rId14"/>
    <p:sldId id="274" r:id="rId15"/>
    <p:sldId id="275" r:id="rId16"/>
    <p:sldId id="276" r:id="rId17"/>
    <p:sldId id="285" r:id="rId18"/>
    <p:sldId id="336" r:id="rId19"/>
    <p:sldId id="291" r:id="rId20"/>
    <p:sldId id="337" r:id="rId21"/>
    <p:sldId id="338" r:id="rId22"/>
    <p:sldId id="339" r:id="rId23"/>
    <p:sldId id="340" r:id="rId24"/>
    <p:sldId id="341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2" r:id="rId34"/>
    <p:sldId id="356" r:id="rId35"/>
    <p:sldId id="351" r:id="rId36"/>
    <p:sldId id="353" r:id="rId37"/>
    <p:sldId id="35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5" autoAdjust="0"/>
    <p:restoredTop sz="94660"/>
  </p:normalViewPr>
  <p:slideViewPr>
    <p:cSldViewPr snapToGrid="0">
      <p:cViewPr>
        <p:scale>
          <a:sx n="75" d="100"/>
          <a:sy n="75" d="100"/>
        </p:scale>
        <p:origin x="12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FD32A-467A-207C-F6C8-85F6F122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5F03C-679C-CE8E-68B6-C33C2829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DE4D-2F84-219B-0BFA-F73EEE0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5EE37-7C39-03F6-1A1F-2AE3E628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D66D9-9ED0-0F5A-6716-B646FC4E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4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7CC00-F490-5D0B-B879-2B6587C5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82381-1986-E570-1D33-D09503A9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9C4F4-04A1-E768-C6A3-311B9DAE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6274-9E13-5B60-E3EA-86D73127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E159A-5A58-E492-EAB0-C1A07FFB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2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6F9BF2-9B05-0700-834E-3FCDCD7D5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9D578-5269-A8F3-B2C3-5096DA4B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2A42D-A4A2-162C-351F-A69836F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8D8E-DAC9-06E3-0541-C91A382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FF2B-663E-54A2-0BC5-BC903D92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8E1F-42B9-2190-4512-E5F733A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16391-389B-0550-AD50-FA7DCD0E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B5268-5D94-AD23-1FC7-5DB17E4F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256B2-6295-C03F-FFE5-5E947724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A9A9E-7566-FBCE-CF7D-10F796F2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8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11A32-E29D-A92C-AD57-9AD969D0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2ABC9-CADB-8739-0F83-6B29266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91323-D659-B5DC-7665-CE47ABE0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CFA3-F53F-589F-569C-3660CF37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3083D-21F3-340B-5782-9B10FB5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8C4E-5E00-CCE6-6BB6-4BC420C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3E04E-AAB9-524A-DBD5-4274E10E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BECBC-8559-8F93-AA00-50BB9D53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C9AC2-930A-6BFD-D488-6D7741E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7996D-A6B3-A545-1176-329B0267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AF2A-CAB6-50CE-4A42-47B4AF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2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89DB-B6CF-DCAB-B764-5BA261EC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522CF-8A18-4F53-7D28-18FC624F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EA214-ADFB-10B3-8BC6-661D7028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8669B-0E2D-2EF5-74A6-43EDE09CC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64FB9C-C87C-AEC5-960A-8FBA882D9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FC152-5905-2204-E950-7C57D0C3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43A56-B75B-4DB4-A79A-8346F4D0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03C5F-2833-9EBA-9796-052C3CF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6E528-86D3-9855-8536-3BE0B393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AED47-85C0-2C69-EB21-99CD9E8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8B017-47B8-EDD1-FFA3-414EBC68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06B0B-0477-FF1F-9D49-D51408FD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0767E-C40A-8148-2802-9C390E18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2615EB-05CC-250D-6AD3-4585321E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0011B-DA43-A467-D5DC-29F3402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DF0B-7A08-6828-3049-1465AF7F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3107A-5A49-4717-4D77-5C9BBB62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C8A90-9DE4-2889-60EC-CE8635E0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59B69-B76F-8A70-5F0D-2BA7F6F1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E9C81-FF5F-8D32-F5CF-7B97BF1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52F8-C8F7-F9FF-0DF1-AD118F5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8B8D-DF1E-495C-F841-AA4FCDC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22BB8E-EE9C-8BE5-289E-A58904F7C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706CA-94B4-4E0B-E4CC-5735181A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FBCF5-A760-A345-67BE-4653651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42B51-642E-23E0-2459-8433B45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3F277-2046-A86F-A3C3-6B8BEF6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1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D42F4F-16B3-E82D-731A-F69195B3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7644F-0CAF-8FD5-6066-2AC8103B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E266A-E0D4-F8D6-E6D7-2BF6ED59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CA09-E5A3-45EE-BEFB-1C530FCB027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3BFAA-2220-6416-5F34-F436A618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B7035-6FAA-2292-EA27-7AF70414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42B06B-5129-F178-5AA1-EF3C50A1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613"/>
            <a:ext cx="12192000" cy="15027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042CC7-7D03-7B7C-0029-8C4ACDF4634E}"/>
              </a:ext>
            </a:extLst>
          </p:cNvPr>
          <p:cNvSpPr/>
          <p:nvPr/>
        </p:nvSpPr>
        <p:spPr>
          <a:xfrm>
            <a:off x="10613507" y="2874299"/>
            <a:ext cx="1346658" cy="447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2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FB7C99-2D0E-40BA-76A5-88A56C93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54" y="0"/>
            <a:ext cx="8008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B49763-0EE0-4A8E-E21D-DE80D997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51"/>
            <a:ext cx="12192000" cy="5776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87FE-D877-AA67-063E-D56CE2878DAE}"/>
              </a:ext>
            </a:extLst>
          </p:cNvPr>
          <p:cNvSpPr/>
          <p:nvPr/>
        </p:nvSpPr>
        <p:spPr>
          <a:xfrm>
            <a:off x="11317016" y="3248689"/>
            <a:ext cx="861506" cy="418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4265F-DB2E-2851-EE22-FDA0D46DB505}"/>
              </a:ext>
            </a:extLst>
          </p:cNvPr>
          <p:cNvSpPr txBox="1"/>
          <p:nvPr/>
        </p:nvSpPr>
        <p:spPr>
          <a:xfrm>
            <a:off x="3047189" y="474345"/>
            <a:ext cx="60943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s-east-1.console.aws.amazon.com/cloudformation/home?region=us-east-1#/stacks/quickcreate?templateURL=https%3A%2F%2Fs3.ap-northeast-2.amazonaws.com%2Fcloudformation.cloudneta.net%2FK8S%2Fkops-oneclick.yaml&amp;stackName=mkops&amp;param_KubernetesVersion=1.24.10&amp;param_TargetRegion=us-east-1&amp;param_AvailabilityZone1=us-east-1a&amp;param_AvailabilityZone2=us-east-1c&amp;param_WorkerNodeCount=2&amp;param_LatestAmiId=%2Faws%2Fservice%2Fami-amazon-linux-latest%2Famzn2-ami-hvm-x86_64-gp2&amp;param_VpcBlock=172.30.0.0%2F16&amp;param_ClusterBaseName=learn-dc.link&amp;param_KeyName=learn-mino_us-east-2&amp;param_S3StateStore=20230203-learn-s3-mybucket&amp;param_SgIngressSshCidr=0.0.0.0%2F0&amp;param_WorkerNodeInstanceType=c5d.large&amp;param_MasterNodeInstanceType=c5d.large</a:t>
            </a:r>
          </a:p>
        </p:txBody>
      </p:sp>
    </p:spTree>
    <p:extLst>
      <p:ext uri="{BB962C8B-B14F-4D97-AF65-F5344CB8AC3E}">
        <p14:creationId xmlns:p14="http://schemas.microsoft.com/office/powerpoint/2010/main" val="202547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B0DD0B-97E8-A461-7A3E-9E09C82D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9" y="0"/>
            <a:ext cx="10057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3D6965-DAA3-A9E4-7B10-2CE2B486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283"/>
            <a:ext cx="12192000" cy="30634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481D7C-3A5E-A6CB-2B5E-086AD4D2928E}"/>
              </a:ext>
            </a:extLst>
          </p:cNvPr>
          <p:cNvSpPr/>
          <p:nvPr/>
        </p:nvSpPr>
        <p:spPr>
          <a:xfrm>
            <a:off x="4275546" y="4395213"/>
            <a:ext cx="2720154" cy="29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9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6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954D82-C11E-FE5F-E069-97E09BC7B846}"/>
              </a:ext>
            </a:extLst>
          </p:cNvPr>
          <p:cNvSpPr/>
          <p:nvPr/>
        </p:nvSpPr>
        <p:spPr>
          <a:xfrm>
            <a:off x="1534011" y="1232809"/>
            <a:ext cx="4056275" cy="26790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7FB43-FD84-FCC1-77BA-9A4E7E9EAA68}"/>
              </a:ext>
            </a:extLst>
          </p:cNvPr>
          <p:cNvSpPr/>
          <p:nvPr/>
        </p:nvSpPr>
        <p:spPr>
          <a:xfrm>
            <a:off x="1636374" y="5060092"/>
            <a:ext cx="3687523" cy="26790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12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F60AA4-8094-0DB3-6433-969114BB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61912"/>
            <a:ext cx="8886825" cy="6734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C3A13F-7D4C-75C7-217F-3F5A4DB79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2" r="53247" b="53514"/>
          <a:stretch/>
        </p:blipFill>
        <p:spPr>
          <a:xfrm>
            <a:off x="6096000" y="1427747"/>
            <a:ext cx="4154906" cy="17646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F0CC61-BC71-DE2A-6F03-0CB4490A4A91}"/>
              </a:ext>
            </a:extLst>
          </p:cNvPr>
          <p:cNvSpPr/>
          <p:nvPr/>
        </p:nvSpPr>
        <p:spPr>
          <a:xfrm>
            <a:off x="1760999" y="1559842"/>
            <a:ext cx="1561658" cy="1564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694EDC3-2F8C-C54F-465F-FEB23554047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22657" y="1567665"/>
            <a:ext cx="2926378" cy="717206"/>
          </a:xfrm>
          <a:prstGeom prst="bentConnector3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F7AB5A-7FEF-0F69-2FE2-50108BE8DE42}"/>
              </a:ext>
            </a:extLst>
          </p:cNvPr>
          <p:cNvSpPr/>
          <p:nvPr/>
        </p:nvSpPr>
        <p:spPr>
          <a:xfrm>
            <a:off x="6249035" y="1559842"/>
            <a:ext cx="2085340" cy="145005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EB4C26-82C6-84F0-C70D-BD63244DB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7" y="6936023"/>
            <a:ext cx="8886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35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3699B2B-628E-4678-EC4C-5757A244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62" y="880402"/>
            <a:ext cx="9425674" cy="50971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56615F-45FA-AB66-37FC-31EA8DB66F16}"/>
              </a:ext>
            </a:extLst>
          </p:cNvPr>
          <p:cNvSpPr/>
          <p:nvPr/>
        </p:nvSpPr>
        <p:spPr>
          <a:xfrm>
            <a:off x="1481258" y="2708562"/>
            <a:ext cx="6942895" cy="10754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DCA6D-4F35-E962-4AD4-2790D8BE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6079893"/>
            <a:ext cx="9593014" cy="13908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820264-41A6-12D5-62D8-BDD879EF2C45}"/>
              </a:ext>
            </a:extLst>
          </p:cNvPr>
          <p:cNvSpPr/>
          <p:nvPr/>
        </p:nvSpPr>
        <p:spPr>
          <a:xfrm>
            <a:off x="9397420" y="6981579"/>
            <a:ext cx="1541472" cy="4920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2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FAAE01-5948-8EEE-9DB5-D31541A8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14" y="0"/>
            <a:ext cx="863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B5FC9F-E5D9-3244-2324-C19E25CB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14" y="0"/>
            <a:ext cx="863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C48D7E-82C8-1341-EA61-36ABF46A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71" y="0"/>
            <a:ext cx="1044065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E1F1AD-E455-194A-9D87-CE9B859441BF}"/>
              </a:ext>
            </a:extLst>
          </p:cNvPr>
          <p:cNvSpPr/>
          <p:nvPr/>
        </p:nvSpPr>
        <p:spPr>
          <a:xfrm>
            <a:off x="2699193" y="779994"/>
            <a:ext cx="2698307" cy="3376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7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11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A3145-3EB1-3C5D-F2E4-6090264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733550"/>
            <a:ext cx="8886825" cy="3390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A161BE-9EC5-C5BB-56DD-6EB1FF85EC26}"/>
              </a:ext>
            </a:extLst>
          </p:cNvPr>
          <p:cNvSpPr/>
          <p:nvPr/>
        </p:nvSpPr>
        <p:spPr>
          <a:xfrm>
            <a:off x="7059628" y="1860282"/>
            <a:ext cx="3227372" cy="1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297FF4-74EC-CC6D-C19D-09E67B9172CB}"/>
              </a:ext>
            </a:extLst>
          </p:cNvPr>
          <p:cNvSpPr/>
          <p:nvPr/>
        </p:nvSpPr>
        <p:spPr>
          <a:xfrm>
            <a:off x="3943350" y="2290526"/>
            <a:ext cx="3227372" cy="1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2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426F34-AAF0-23E4-906B-3C87B8EF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014412"/>
            <a:ext cx="8886825" cy="4829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5405AC-6E31-3BA6-22F3-B7FED0D0CC33}"/>
              </a:ext>
            </a:extLst>
          </p:cNvPr>
          <p:cNvSpPr/>
          <p:nvPr/>
        </p:nvSpPr>
        <p:spPr>
          <a:xfrm>
            <a:off x="5545153" y="1831707"/>
            <a:ext cx="3227372" cy="1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8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92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BBDBC5-A2AF-8F22-B57A-8FB4673EB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-1045204" y="0"/>
            <a:ext cx="5220329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B6AABF-F285-FF69-01C9-F237C25D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171" y="0"/>
            <a:ext cx="10440658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FD974A-6C7B-F5C8-E4FA-B44265024DBB}"/>
              </a:ext>
            </a:extLst>
          </p:cNvPr>
          <p:cNvSpPr/>
          <p:nvPr/>
        </p:nvSpPr>
        <p:spPr>
          <a:xfrm>
            <a:off x="3275786" y="4041990"/>
            <a:ext cx="860911" cy="337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AA5119-5A4C-C3F8-89DC-7E355831D723}"/>
              </a:ext>
            </a:extLst>
          </p:cNvPr>
          <p:cNvSpPr/>
          <p:nvPr/>
        </p:nvSpPr>
        <p:spPr>
          <a:xfrm>
            <a:off x="125379" y="3669040"/>
            <a:ext cx="331919" cy="253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07C0F1C-9893-2ACE-71CE-D93EC73767CD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57298" y="3795803"/>
            <a:ext cx="2818488" cy="414908"/>
          </a:xfrm>
          <a:prstGeom prst="bentConnector3">
            <a:avLst>
              <a:gd name="adj1" fmla="val 54055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92369F-32F9-0B7B-7B65-F4EB65CB3489}"/>
              </a:ext>
            </a:extLst>
          </p:cNvPr>
          <p:cNvSpPr/>
          <p:nvPr/>
        </p:nvSpPr>
        <p:spPr>
          <a:xfrm>
            <a:off x="5882461" y="2184614"/>
            <a:ext cx="8227239" cy="41526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7A7AAD-7371-7E6E-61F3-61F4FC54A191}"/>
              </a:ext>
            </a:extLst>
          </p:cNvPr>
          <p:cNvSpPr/>
          <p:nvPr/>
        </p:nvSpPr>
        <p:spPr>
          <a:xfrm>
            <a:off x="7015034" y="6571358"/>
            <a:ext cx="646815" cy="337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8A51BA6-FFFC-010D-FB02-3CD2E6DF8A2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136697" y="4210711"/>
            <a:ext cx="1745764" cy="50246"/>
          </a:xfrm>
          <a:prstGeom prst="bentConnector3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7D4BEF-476B-E9F6-F99F-55D1D66374BA}"/>
              </a:ext>
            </a:extLst>
          </p:cNvPr>
          <p:cNvCxnSpPr>
            <a:endCxn id="21" idx="0"/>
          </p:cNvCxnSpPr>
          <p:nvPr/>
        </p:nvCxnSpPr>
        <p:spPr>
          <a:xfrm>
            <a:off x="7338441" y="6337299"/>
            <a:ext cx="0" cy="2340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7C78781-93CC-4223-10EE-5C335ACAB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171" y="7581685"/>
            <a:ext cx="10440658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5C254A-9ADA-86AA-DB8F-1B850C1B3470}"/>
              </a:ext>
            </a:extLst>
          </p:cNvPr>
          <p:cNvCxnSpPr>
            <a:stCxn id="21" idx="2"/>
            <a:endCxn id="33" idx="0"/>
          </p:cNvCxnSpPr>
          <p:nvPr/>
        </p:nvCxnSpPr>
        <p:spPr>
          <a:xfrm rot="16200000" flipH="1">
            <a:off x="8381029" y="5866213"/>
            <a:ext cx="672885" cy="2758058"/>
          </a:xfrm>
          <a:prstGeom prst="bentConnector3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0B7C9CA-3909-F948-0CF8-F6B97D3F2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46926"/>
          <a:stretch/>
        </p:blipFill>
        <p:spPr>
          <a:xfrm>
            <a:off x="-1083632" y="7581685"/>
            <a:ext cx="5541332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3B6900-C558-9C0C-75FE-88297AEC0159}"/>
              </a:ext>
            </a:extLst>
          </p:cNvPr>
          <p:cNvSpPr/>
          <p:nvPr/>
        </p:nvSpPr>
        <p:spPr>
          <a:xfrm>
            <a:off x="1548352" y="8380740"/>
            <a:ext cx="510751" cy="253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440D94-784C-2488-0206-F367002C8D53}"/>
              </a:ext>
            </a:extLst>
          </p:cNvPr>
          <p:cNvCxnSpPr>
            <a:stCxn id="21" idx="2"/>
            <a:endCxn id="36" idx="0"/>
          </p:cNvCxnSpPr>
          <p:nvPr/>
        </p:nvCxnSpPr>
        <p:spPr>
          <a:xfrm rot="5400000">
            <a:off x="4176296" y="4419538"/>
            <a:ext cx="672885" cy="5651408"/>
          </a:xfrm>
          <a:prstGeom prst="bentConnector3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9E26C1-3BF7-00A3-8E07-E4C8C729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00"/>
            <a:ext cx="12192000" cy="400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9D1174-A788-3AC2-31CE-D012D7F77F9C}"/>
              </a:ext>
            </a:extLst>
          </p:cNvPr>
          <p:cNvSpPr/>
          <p:nvPr/>
        </p:nvSpPr>
        <p:spPr>
          <a:xfrm>
            <a:off x="5483883" y="4138895"/>
            <a:ext cx="1224235" cy="447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9B642-D5BA-0F6B-BA4E-91BB46B4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790700"/>
            <a:ext cx="8886825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0610A7-3928-CAE8-19D4-CDF5BC2214D1}"/>
              </a:ext>
            </a:extLst>
          </p:cNvPr>
          <p:cNvSpPr/>
          <p:nvPr/>
        </p:nvSpPr>
        <p:spPr>
          <a:xfrm>
            <a:off x="1957526" y="1910407"/>
            <a:ext cx="8260894" cy="24538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3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AECF48-2020-FC14-7C64-462552CD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500187"/>
            <a:ext cx="8886825" cy="3857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92FF10-C0A2-2E57-8932-11E0E947D37A}"/>
              </a:ext>
            </a:extLst>
          </p:cNvPr>
          <p:cNvSpPr/>
          <p:nvPr/>
        </p:nvSpPr>
        <p:spPr>
          <a:xfrm>
            <a:off x="1751786" y="2782119"/>
            <a:ext cx="8260894" cy="11980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00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73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2E4E50-1B95-8272-187D-1C247E67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71" y="0"/>
            <a:ext cx="10440658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F18015-139B-78EE-3812-C4B8BF75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71" y="0"/>
            <a:ext cx="10440658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61256-D5CD-904E-F146-A527FBC8E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71" y="4457700"/>
            <a:ext cx="10502584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5744FF-DED0-3EFF-EFE3-B3597CA1F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571" y="4457700"/>
            <a:ext cx="10502584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556B86-9B8D-3A2F-F003-C6D4CCD9FA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32"/>
          <a:stretch/>
        </p:blipFill>
        <p:spPr>
          <a:xfrm>
            <a:off x="4393571" y="10020300"/>
            <a:ext cx="10502584" cy="611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236960-FB60-89DE-6647-FCD307F5E348}"/>
              </a:ext>
            </a:extLst>
          </p:cNvPr>
          <p:cNvSpPr/>
          <p:nvPr/>
        </p:nvSpPr>
        <p:spPr>
          <a:xfrm>
            <a:off x="1298098" y="3414458"/>
            <a:ext cx="2475435" cy="337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AE7605-DF17-A159-03F5-1E58FD5403AF}"/>
              </a:ext>
            </a:extLst>
          </p:cNvPr>
          <p:cNvSpPr/>
          <p:nvPr/>
        </p:nvSpPr>
        <p:spPr>
          <a:xfrm>
            <a:off x="910814" y="3103581"/>
            <a:ext cx="1254759" cy="2428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E692227-42F6-D133-83C9-3773E8C0858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2165573" y="3225011"/>
            <a:ext cx="370243" cy="189447"/>
          </a:xfrm>
          <a:prstGeom prst="bent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6619D03-80FE-59C0-6544-17EAA2F34B35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773533" y="2300480"/>
            <a:ext cx="9506338" cy="128269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AECDAC-EAE5-FF9F-E20B-7B56AF3E34A4}"/>
              </a:ext>
            </a:extLst>
          </p:cNvPr>
          <p:cNvSpPr/>
          <p:nvPr/>
        </p:nvSpPr>
        <p:spPr>
          <a:xfrm>
            <a:off x="13279871" y="2096327"/>
            <a:ext cx="1270289" cy="408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29C95B-6EF8-4B68-501F-A31456DF5D52}"/>
              </a:ext>
            </a:extLst>
          </p:cNvPr>
          <p:cNvSpPr/>
          <p:nvPr/>
        </p:nvSpPr>
        <p:spPr>
          <a:xfrm>
            <a:off x="1555101" y="6259258"/>
            <a:ext cx="980716" cy="337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36B21B-9561-83D2-F5B4-63DD8AD7A760}"/>
              </a:ext>
            </a:extLst>
          </p:cNvPr>
          <p:cNvSpPr/>
          <p:nvPr/>
        </p:nvSpPr>
        <p:spPr>
          <a:xfrm>
            <a:off x="1828800" y="6795327"/>
            <a:ext cx="2424331" cy="6758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92EBEC2-F751-8B93-29B1-75E20DEA0A24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5400000">
            <a:off x="6102925" y="-1552833"/>
            <a:ext cx="3754626" cy="11869557"/>
          </a:xfrm>
          <a:prstGeom prst="bentConnector3">
            <a:avLst>
              <a:gd name="adj1" fmla="val 42897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837490-B86F-8D99-67F0-5B7C265012FA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>
            <a:off x="2535817" y="6427979"/>
            <a:ext cx="505149" cy="367348"/>
          </a:xfrm>
          <a:prstGeom prst="bent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482221-A4AE-008E-DAEC-3AC5FB609118}"/>
              </a:ext>
            </a:extLst>
          </p:cNvPr>
          <p:cNvSpPr/>
          <p:nvPr/>
        </p:nvSpPr>
        <p:spPr>
          <a:xfrm>
            <a:off x="6901800" y="8977058"/>
            <a:ext cx="1696099" cy="337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5F98CE-EB99-B305-A1F9-2A5CAB22757C}"/>
              </a:ext>
            </a:extLst>
          </p:cNvPr>
          <p:cNvSpPr/>
          <p:nvPr/>
        </p:nvSpPr>
        <p:spPr>
          <a:xfrm>
            <a:off x="7235977" y="14910627"/>
            <a:ext cx="1053145" cy="408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5974AD8-D614-BEA3-EC8C-AD38F1B96168}"/>
              </a:ext>
            </a:extLst>
          </p:cNvPr>
          <p:cNvCxnSpPr>
            <a:cxnSpLocks/>
            <a:stCxn id="21" idx="3"/>
            <a:endCxn id="30" idx="0"/>
          </p:cNvCxnSpPr>
          <p:nvPr/>
        </p:nvCxnSpPr>
        <p:spPr>
          <a:xfrm>
            <a:off x="4253131" y="7133274"/>
            <a:ext cx="3496719" cy="1843784"/>
          </a:xfrm>
          <a:prstGeom prst="bent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6A9405-1E10-8A26-C980-DF4784B5D308}"/>
              </a:ext>
            </a:extLst>
          </p:cNvPr>
          <p:cNvCxnSpPr>
            <a:stCxn id="30" idx="2"/>
          </p:cNvCxnSpPr>
          <p:nvPr/>
        </p:nvCxnSpPr>
        <p:spPr>
          <a:xfrm>
            <a:off x="7749850" y="9314500"/>
            <a:ext cx="0" cy="55961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5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21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47F2B5-4428-0F91-95F8-971CE2BA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4321" y="-1930401"/>
            <a:ext cx="10502584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DB8140-ABC3-4BA1-6127-6EF522F6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965" y="-1930401"/>
            <a:ext cx="10502584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4DA13B-79E0-0384-059F-77588D755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6057" y="1912257"/>
            <a:ext cx="12192000" cy="660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6843C74-F388-4648-FB35-5E1357B774BD}"/>
              </a:ext>
            </a:extLst>
          </p:cNvPr>
          <p:cNvSpPr/>
          <p:nvPr/>
        </p:nvSpPr>
        <p:spPr>
          <a:xfrm>
            <a:off x="-1724321" y="360976"/>
            <a:ext cx="1362371" cy="337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81DCB9-CFF8-0130-8FDD-B41244071FF9}"/>
              </a:ext>
            </a:extLst>
          </p:cNvPr>
          <p:cNvSpPr/>
          <p:nvPr/>
        </p:nvSpPr>
        <p:spPr>
          <a:xfrm>
            <a:off x="3423843" y="-946150"/>
            <a:ext cx="1414857" cy="3002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794C480-93D4-FEBC-4F8B-B8C5FD728F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-361950" y="-796049"/>
            <a:ext cx="3785793" cy="132574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0CDB46-BD90-4DA6-0CC9-FA6D2501A524}"/>
              </a:ext>
            </a:extLst>
          </p:cNvPr>
          <p:cNvSpPr/>
          <p:nvPr/>
        </p:nvSpPr>
        <p:spPr>
          <a:xfrm>
            <a:off x="116089" y="3374426"/>
            <a:ext cx="1565074" cy="3002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1A5C0A-565C-4AFA-377B-4FB1FF16C86C}"/>
              </a:ext>
            </a:extLst>
          </p:cNvPr>
          <p:cNvSpPr/>
          <p:nvPr/>
        </p:nvSpPr>
        <p:spPr>
          <a:xfrm>
            <a:off x="10028843" y="2396526"/>
            <a:ext cx="1068967" cy="3002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58F356-D701-82C4-5F73-676465A6DC1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rot="5400000">
            <a:off x="504762" y="-252085"/>
            <a:ext cx="4020375" cy="3232646"/>
          </a:xfrm>
          <a:prstGeom prst="bentConnector3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2546B60-8B8F-29C6-232C-3C4754EBFAB1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1681163" y="2546627"/>
            <a:ext cx="8347680" cy="977900"/>
          </a:xfrm>
          <a:prstGeom prst="bentConnector3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CC360C-1675-BBD8-C7A6-9E24EE4163FD}"/>
              </a:ext>
            </a:extLst>
          </p:cNvPr>
          <p:cNvSpPr/>
          <p:nvPr/>
        </p:nvSpPr>
        <p:spPr>
          <a:xfrm>
            <a:off x="-141372" y="5403984"/>
            <a:ext cx="11647572" cy="300341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D8AC256-2C72-3D4A-1968-0B10AA530433}"/>
              </a:ext>
            </a:extLst>
          </p:cNvPr>
          <p:cNvCxnSpPr>
            <a:stCxn id="29" idx="2"/>
          </p:cNvCxnSpPr>
          <p:nvPr/>
        </p:nvCxnSpPr>
        <p:spPr>
          <a:xfrm flipH="1">
            <a:off x="10553700" y="2696727"/>
            <a:ext cx="9627" cy="27072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07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798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EFB9FD-50C3-0F33-824C-819C6A59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72"/>
            <a:ext cx="12192000" cy="58648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DCF72A-0753-8C88-19F6-3F49CC4D3038}"/>
              </a:ext>
            </a:extLst>
          </p:cNvPr>
          <p:cNvSpPr/>
          <p:nvPr/>
        </p:nvSpPr>
        <p:spPr>
          <a:xfrm>
            <a:off x="2546130" y="4498818"/>
            <a:ext cx="5634832" cy="734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3D31AB-3CFE-7B65-2F16-D2DE3E37A9E0}"/>
              </a:ext>
            </a:extLst>
          </p:cNvPr>
          <p:cNvSpPr/>
          <p:nvPr/>
        </p:nvSpPr>
        <p:spPr>
          <a:xfrm>
            <a:off x="11406604" y="5944154"/>
            <a:ext cx="760154" cy="4066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E5AD55-6FD7-2741-21DA-13B757BC88B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180962" y="4866150"/>
            <a:ext cx="3605719" cy="1078004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88B187-E5EA-5A16-BCD6-DFDD359F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548"/>
            <a:ext cx="12192000" cy="2616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86B2E0-90D8-CB6C-589B-31A5EF1801C9}"/>
              </a:ext>
            </a:extLst>
          </p:cNvPr>
          <p:cNvSpPr/>
          <p:nvPr/>
        </p:nvSpPr>
        <p:spPr>
          <a:xfrm>
            <a:off x="192035" y="3603874"/>
            <a:ext cx="4263232" cy="97785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E27C4FB-6289-2AF4-87C8-488F8934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499653"/>
            <a:ext cx="7344800" cy="5858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9F01911-2D7C-0A53-32DD-C840F1E02E3B}"/>
              </a:ext>
            </a:extLst>
          </p:cNvPr>
          <p:cNvSpPr/>
          <p:nvPr/>
        </p:nvSpPr>
        <p:spPr>
          <a:xfrm>
            <a:off x="2600073" y="1870363"/>
            <a:ext cx="5338582" cy="356507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88179F-BDD0-967D-23F6-3C0C29C3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32890"/>
            <a:ext cx="7373379" cy="65922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C20D75-4033-BA72-8B7E-D3DD1CAB4E00}"/>
              </a:ext>
            </a:extLst>
          </p:cNvPr>
          <p:cNvSpPr/>
          <p:nvPr/>
        </p:nvSpPr>
        <p:spPr>
          <a:xfrm>
            <a:off x="2591005" y="1298418"/>
            <a:ext cx="2920815" cy="36268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6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0BCCCD-3E5F-F36A-3548-6968019F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2085787"/>
            <a:ext cx="7354326" cy="2686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BB3EAA-8FFE-B09C-8974-C7D870AFF0FA}"/>
              </a:ext>
            </a:extLst>
          </p:cNvPr>
          <p:cNvSpPr/>
          <p:nvPr/>
        </p:nvSpPr>
        <p:spPr>
          <a:xfrm>
            <a:off x="2581943" y="2394342"/>
            <a:ext cx="2035599" cy="21710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EA2025-9FBE-6554-FDFC-E3CACF8B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8178"/>
            <a:ext cx="12192000" cy="5616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810C3F-AC39-F72B-2EF3-FC614D9CF634}"/>
              </a:ext>
            </a:extLst>
          </p:cNvPr>
          <p:cNvSpPr/>
          <p:nvPr/>
        </p:nvSpPr>
        <p:spPr>
          <a:xfrm>
            <a:off x="11336472" y="3248689"/>
            <a:ext cx="861506" cy="418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147</Words>
  <Application>Microsoft Office PowerPoint</Application>
  <PresentationFormat>와이드스크린</PresentationFormat>
  <Paragraphs>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Trevor Wade</dc:creator>
  <cp:lastModifiedBy>Trevor Wade</cp:lastModifiedBy>
  <cp:revision>192</cp:revision>
  <dcterms:created xsi:type="dcterms:W3CDTF">2023-02-03T02:31:39Z</dcterms:created>
  <dcterms:modified xsi:type="dcterms:W3CDTF">2023-02-24T21:41:14Z</dcterms:modified>
</cp:coreProperties>
</file>