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5" r:id="rId4"/>
    <p:sldId id="266" r:id="rId5"/>
    <p:sldId id="267" r:id="rId6"/>
    <p:sldId id="263" r:id="rId7"/>
    <p:sldId id="268" r:id="rId8"/>
    <p:sldId id="272" r:id="rId9"/>
    <p:sldId id="273" r:id="rId10"/>
    <p:sldId id="270" r:id="rId11"/>
    <p:sldId id="269" r:id="rId12"/>
    <p:sldId id="271" r:id="rId13"/>
    <p:sldId id="264" r:id="rId14"/>
    <p:sldId id="274" r:id="rId15"/>
    <p:sldId id="275" r:id="rId16"/>
    <p:sldId id="276" r:id="rId17"/>
    <p:sldId id="285" r:id="rId18"/>
    <p:sldId id="378" r:id="rId19"/>
    <p:sldId id="379" r:id="rId20"/>
    <p:sldId id="360" r:id="rId21"/>
    <p:sldId id="291" r:id="rId22"/>
    <p:sldId id="361" r:id="rId23"/>
    <p:sldId id="362" r:id="rId24"/>
    <p:sldId id="363" r:id="rId25"/>
    <p:sldId id="364" r:id="rId26"/>
    <p:sldId id="365" r:id="rId27"/>
    <p:sldId id="366" r:id="rId28"/>
    <p:sldId id="367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0FD32A-467A-207C-F6C8-85F6F12221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15F03C-679C-CE8E-68B6-C33C2829E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55DE4D-2F84-219B-0BFA-F73EEE07E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CA09-E5A3-45EE-BEFB-1C530FCB027F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B5EE37-7C39-03F6-1A1F-2AE3E6282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D66D9-9ED0-0F5A-6716-B646FC4E3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2439-AED0-42B7-AE9A-7B3EFDF32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041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07CC00-F490-5D0B-B879-2B6587C55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C82381-1986-E570-1D33-D09503A9E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59C4F4-04A1-E768-C6A3-311B9DAE6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CA09-E5A3-45EE-BEFB-1C530FCB027F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A6274-9E13-5B60-E3EA-86D731274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EE159A-5A58-E492-EAB0-C1A07FFBE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2439-AED0-42B7-AE9A-7B3EFDF32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020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86F9BF2-9B05-0700-834E-3FCDCD7D5F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29D578-5269-A8F3-B2C3-5096DA4B3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C2A42D-A4A2-162C-351F-A69836F81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CA09-E5A3-45EE-BEFB-1C530FCB027F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ED8D8E-DAC9-06E3-0541-C91A38267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98FF2B-663E-54A2-0BC5-BC903D92E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2439-AED0-42B7-AE9A-7B3EFDF32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58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8A8E1F-42B9-2190-4512-E5F733A13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216391-389B-0550-AD50-FA7DCD0E5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2B5268-5D94-AD23-1FC7-5DB17E4F1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CA09-E5A3-45EE-BEFB-1C530FCB027F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3256B2-6295-C03F-FFE5-5E947724F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BA9A9E-7566-FBCE-CF7D-10F796F25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2439-AED0-42B7-AE9A-7B3EFDF32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381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411A32-E29D-A92C-AD57-9AD969D0A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12ABC9-CADB-8739-0F83-6B29266B6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D91323-D659-B5DC-7665-CE47ABE0E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CA09-E5A3-45EE-BEFB-1C530FCB027F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A8CFA3-F53F-589F-569C-3660CF37E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F3083D-21F3-340B-5782-9B10FB5B0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2439-AED0-42B7-AE9A-7B3EFDF32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673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48C4E-5E00-CCE6-6BB6-4BC420CF3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03E04E-AAB9-524A-DBD5-4274E10E8D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8BECBC-8559-8F93-AA00-50BB9D531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AC9AC2-930A-6BFD-D488-6D7741E11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CA09-E5A3-45EE-BEFB-1C530FCB027F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67996D-A6B3-A545-1176-329B02676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63AF2A-CAB6-50CE-4A42-47B4AF127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2439-AED0-42B7-AE9A-7B3EFDF32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829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089DB-B6CF-DCAB-B764-5BA261ECF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E522CF-8A18-4F53-7D28-18FC624FC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7EA214-ADFB-10B3-8BC6-661D70280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58669B-0E2D-2EF5-74A6-43EDE09CC8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64FB9C-C87C-AEC5-960A-8FBA882D99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AFC152-5905-2204-E950-7C57D0C38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CA09-E5A3-45EE-BEFB-1C530FCB027F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843A56-B75B-4DB4-A79A-8346F4D04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403C5F-2833-9EBA-9796-052C3CFFC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2439-AED0-42B7-AE9A-7B3EFDF32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07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6E528-86D3-9855-8536-3BE0B3937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1AED47-85C0-2C69-EB21-99CD9E8FD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CA09-E5A3-45EE-BEFB-1C530FCB027F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B8B017-47B8-EDD1-FFA3-414EBC682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106B0B-0477-FF1F-9D49-D51408FDE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2439-AED0-42B7-AE9A-7B3EFDF32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733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A0767E-C40A-8148-2802-9C390E18A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CA09-E5A3-45EE-BEFB-1C530FCB027F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A2615EB-05CC-250D-6AD3-4585321EE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00011B-DA43-A467-D5DC-29F340216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2439-AED0-42B7-AE9A-7B3EFDF32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563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DDF0B-7A08-6828-3049-1465AF7F9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73107A-5A49-4717-4D77-5C9BBB629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3C8A90-9DE4-2889-60EC-CE8635E0D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C59B69-B76F-8A70-5F0D-2BA7F6F1F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CA09-E5A3-45EE-BEFB-1C530FCB027F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E9C81-FF5F-8D32-F5CF-7B97BF10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9C52F8-C8F7-F9FF-0DF1-AD118F5A5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2439-AED0-42B7-AE9A-7B3EFDF32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65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E8B8D-DF1E-495C-F841-AA4FCDC37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22BB8E-EE9C-8BE5-289E-A58904F7CC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8706CA-94B4-4E0B-E4CC-5735181A8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EFBCF5-A760-A345-67BE-4653651FF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CA09-E5A3-45EE-BEFB-1C530FCB027F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842B51-642E-23E0-2459-8433B45D1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73F277-2046-A86F-A3C3-6B8BEF694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2439-AED0-42B7-AE9A-7B3EFDF32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51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0D42F4F-16B3-E82D-731A-F69195B38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E7644F-0CAF-8FD5-6066-2AC8103B9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DE266A-E0D4-F8D6-E6D7-2BF6ED595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5CA09-E5A3-45EE-BEFB-1C530FCB027F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B3BFAA-2220-6416-5F34-F436A618B7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B7035-6FAA-2292-EA27-7AF70414A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82439-AED0-42B7-AE9A-7B3EFDF32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85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42B06B-5129-F178-5AA1-EF3C50A11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7613"/>
            <a:ext cx="12192000" cy="150277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0042CC7-7D03-7B7C-0029-8C4ACDF4634E}"/>
              </a:ext>
            </a:extLst>
          </p:cNvPr>
          <p:cNvSpPr/>
          <p:nvPr/>
        </p:nvSpPr>
        <p:spPr>
          <a:xfrm>
            <a:off x="10613507" y="2874299"/>
            <a:ext cx="1346658" cy="44733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826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FD557B2-D965-6782-9FD7-02A025DDA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643" y="0"/>
            <a:ext cx="58747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820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FB49763-0EE0-4A8E-E21D-DE80D9977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40151"/>
            <a:ext cx="12192000" cy="57769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B2087FE-D877-AA67-063E-D56CE2878DAE}"/>
              </a:ext>
            </a:extLst>
          </p:cNvPr>
          <p:cNvSpPr/>
          <p:nvPr/>
        </p:nvSpPr>
        <p:spPr>
          <a:xfrm>
            <a:off x="11317016" y="3248689"/>
            <a:ext cx="861506" cy="41899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879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F4265F-DB2E-2851-EE22-FDA0D46DB505}"/>
              </a:ext>
            </a:extLst>
          </p:cNvPr>
          <p:cNvSpPr txBox="1"/>
          <p:nvPr/>
        </p:nvSpPr>
        <p:spPr>
          <a:xfrm>
            <a:off x="3047189" y="474345"/>
            <a:ext cx="6094378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us-east-1.console.aws.amazon.com/cloudformation/home?region=us-east-1#/stacks/quickcreate?templateURL=https%3A%2F%2Fs3.ap-northeast-2.amazonaws.com%2Fcloudformation.cloudneta.net%2FK8S%2Fkops-oneclick.yaml&amp;stackName=mkops&amp;param_KubernetesVersion=1.24.10&amp;param_TargetRegion=us-east-1&amp;param_AvailabilityZone1=us-east-1a&amp;param_AvailabilityZone2=us-east-1c&amp;param_WorkerNodeCount=2&amp;param_LatestAmiId=%2Faws%2Fservice%2Fami-amazon-linux-latest%2Famzn2-ami-hvm-x86_64-gp2&amp;param_VpcBlock=172.30.0.0%2F16&amp;param_ClusterBaseName=learn-dc.link&amp;param_KeyName=learn-mino_us-east-2&amp;param_S3StateStore=20230203-learn-s3-mybucket&amp;param_SgIngressSshCidr=0.0.0.0%2F0&amp;param_WorkerNodeInstanceType=c5d.large&amp;param_MasterNodeInstanceType=c5d.large</a:t>
            </a:r>
          </a:p>
        </p:txBody>
      </p:sp>
    </p:spTree>
    <p:extLst>
      <p:ext uri="{BB962C8B-B14F-4D97-AF65-F5344CB8AC3E}">
        <p14:creationId xmlns:p14="http://schemas.microsoft.com/office/powerpoint/2010/main" val="2025476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0FDFDDC-FCA1-8355-B96D-27048DE41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23" y="0"/>
            <a:ext cx="114927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282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CBFFA1B-6E92-54D7-933E-B1B903C97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7769"/>
            <a:ext cx="12192000" cy="372246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DFE17E1-AF1D-A3C0-6934-43D181284BC5}"/>
              </a:ext>
            </a:extLst>
          </p:cNvPr>
          <p:cNvSpPr/>
          <p:nvPr/>
        </p:nvSpPr>
        <p:spPr>
          <a:xfrm>
            <a:off x="4444337" y="4635843"/>
            <a:ext cx="2992169" cy="29469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395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860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4954D82-C11E-FE5F-E069-97E09BC7B846}"/>
              </a:ext>
            </a:extLst>
          </p:cNvPr>
          <p:cNvSpPr/>
          <p:nvPr/>
        </p:nvSpPr>
        <p:spPr>
          <a:xfrm>
            <a:off x="1534011" y="1232809"/>
            <a:ext cx="4056275" cy="26790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47FB43-FD84-FCC1-77BA-9A4E7E9EAA68}"/>
              </a:ext>
            </a:extLst>
          </p:cNvPr>
          <p:cNvSpPr/>
          <p:nvPr/>
        </p:nvSpPr>
        <p:spPr>
          <a:xfrm>
            <a:off x="1636374" y="5060092"/>
            <a:ext cx="3687523" cy="26790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340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9126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1BDFF24-F8FA-18AD-D24D-59ECAF09C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494" y="1885734"/>
            <a:ext cx="8507012" cy="3086531"/>
          </a:xfrm>
          <a:prstGeom prst="rect">
            <a:avLst/>
          </a:prstGeom>
        </p:spPr>
      </p:pic>
      <p:sp>
        <p:nvSpPr>
          <p:cNvPr id="4" name="화살표: 왼쪽 3">
            <a:extLst>
              <a:ext uri="{FF2B5EF4-FFF2-40B4-BE49-F238E27FC236}">
                <a16:creationId xmlns:a16="http://schemas.microsoft.com/office/drawing/2014/main" id="{1F586418-F75B-5BB6-CEEA-5B1A1BC5ADFD}"/>
              </a:ext>
            </a:extLst>
          </p:cNvPr>
          <p:cNvSpPr/>
          <p:nvPr/>
        </p:nvSpPr>
        <p:spPr>
          <a:xfrm>
            <a:off x="7048500" y="4603965"/>
            <a:ext cx="1041400" cy="330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18496C5-40A7-757C-788B-F76E1D7E64AA}"/>
              </a:ext>
            </a:extLst>
          </p:cNvPr>
          <p:cNvSpPr/>
          <p:nvPr/>
        </p:nvSpPr>
        <p:spPr>
          <a:xfrm>
            <a:off x="2103616" y="4658575"/>
            <a:ext cx="4894083" cy="25019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198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0964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BFAE5F0-6E53-5B1E-B609-68EE7355B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011" y="338713"/>
            <a:ext cx="9499976" cy="556493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D56615F-45FA-AB66-37FC-31EA8DB66F16}"/>
              </a:ext>
            </a:extLst>
          </p:cNvPr>
          <p:cNvSpPr/>
          <p:nvPr/>
        </p:nvSpPr>
        <p:spPr>
          <a:xfrm>
            <a:off x="1481258" y="2708562"/>
            <a:ext cx="6942895" cy="107549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8DCA6D-4F35-E962-4AD4-2790D8BEF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493" y="6079893"/>
            <a:ext cx="9593014" cy="139084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A820264-41A6-12D5-62D8-BDD879EF2C45}"/>
              </a:ext>
            </a:extLst>
          </p:cNvPr>
          <p:cNvSpPr/>
          <p:nvPr/>
        </p:nvSpPr>
        <p:spPr>
          <a:xfrm>
            <a:off x="9397420" y="6981579"/>
            <a:ext cx="1541472" cy="492069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622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ECCCE44-979C-EB90-44EE-67F487E38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9699"/>
            <a:ext cx="12192000" cy="6218601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4AC1456-7124-80E6-A3FC-85250E8DECE2}"/>
              </a:ext>
            </a:extLst>
          </p:cNvPr>
          <p:cNvCxnSpPr/>
          <p:nvPr/>
        </p:nvCxnSpPr>
        <p:spPr>
          <a:xfrm>
            <a:off x="4283345" y="4159250"/>
            <a:ext cx="88846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D2ECADD-A158-181E-2C04-684882A678D5}"/>
              </a:ext>
            </a:extLst>
          </p:cNvPr>
          <p:cNvCxnSpPr/>
          <p:nvPr/>
        </p:nvCxnSpPr>
        <p:spPr>
          <a:xfrm>
            <a:off x="4283345" y="4203700"/>
            <a:ext cx="88846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21990B1-D67D-1B96-6C36-95DDE11D5A27}"/>
              </a:ext>
            </a:extLst>
          </p:cNvPr>
          <p:cNvSpPr txBox="1"/>
          <p:nvPr/>
        </p:nvSpPr>
        <p:spPr>
          <a:xfrm>
            <a:off x="4197350" y="3892550"/>
            <a:ext cx="9909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Kubernetes</a:t>
            </a:r>
            <a:endParaRPr lang="ko-KR" altLang="en-US" sz="12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6270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2358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ABFE115-4DAC-0C48-756F-443D836F59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967"/>
          <a:stretch/>
        </p:blipFill>
        <p:spPr>
          <a:xfrm>
            <a:off x="273730" y="271463"/>
            <a:ext cx="8886825" cy="353853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6518979-DD9D-391B-709F-007F5020C8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461" b="48219"/>
          <a:stretch/>
        </p:blipFill>
        <p:spPr>
          <a:xfrm>
            <a:off x="6863217" y="271463"/>
            <a:ext cx="6624183" cy="327002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93710A2-701E-66E3-8FEE-51B519C9A852}"/>
              </a:ext>
            </a:extLst>
          </p:cNvPr>
          <p:cNvSpPr/>
          <p:nvPr/>
        </p:nvSpPr>
        <p:spPr>
          <a:xfrm>
            <a:off x="6995161" y="2202180"/>
            <a:ext cx="2316480" cy="44958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F191274-E102-7610-A475-B84D20DDA0FA}"/>
              </a:ext>
            </a:extLst>
          </p:cNvPr>
          <p:cNvSpPr/>
          <p:nvPr/>
        </p:nvSpPr>
        <p:spPr>
          <a:xfrm>
            <a:off x="9311641" y="2241193"/>
            <a:ext cx="671003" cy="371554"/>
          </a:xfrm>
          <a:prstGeom prst="rect">
            <a:avLst/>
          </a:prstGeom>
          <a:solidFill>
            <a:srgbClr val="C00000"/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삭제</a:t>
            </a:r>
          </a:p>
        </p:txBody>
      </p:sp>
      <p:sp>
        <p:nvSpPr>
          <p:cNvPr id="8" name="화살표: 왼쪽 7">
            <a:extLst>
              <a:ext uri="{FF2B5EF4-FFF2-40B4-BE49-F238E27FC236}">
                <a16:creationId xmlns:a16="http://schemas.microsoft.com/office/drawing/2014/main" id="{46EFBE18-8FAE-ED2F-A8B1-A2CC4CCEC966}"/>
              </a:ext>
            </a:extLst>
          </p:cNvPr>
          <p:cNvSpPr/>
          <p:nvPr/>
        </p:nvSpPr>
        <p:spPr>
          <a:xfrm>
            <a:off x="6527006" y="1877897"/>
            <a:ext cx="468155" cy="1104900"/>
          </a:xfrm>
          <a:prstGeom prst="leftArrow">
            <a:avLst>
              <a:gd name="adj1" fmla="val 42241"/>
              <a:gd name="adj2" fmla="val 500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3956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5715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64EF684-7E31-CC4D-D941-CB098A300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CB5695E-519E-D254-022F-318E49B95D5A}"/>
              </a:ext>
            </a:extLst>
          </p:cNvPr>
          <p:cNvSpPr/>
          <p:nvPr/>
        </p:nvSpPr>
        <p:spPr>
          <a:xfrm>
            <a:off x="7941428" y="5326380"/>
            <a:ext cx="1582186" cy="44958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왼쪽 7">
            <a:extLst>
              <a:ext uri="{FF2B5EF4-FFF2-40B4-BE49-F238E27FC236}">
                <a16:creationId xmlns:a16="http://schemas.microsoft.com/office/drawing/2014/main" id="{A0D20A43-EFA7-170F-5583-8CC8171D440C}"/>
              </a:ext>
            </a:extLst>
          </p:cNvPr>
          <p:cNvSpPr/>
          <p:nvPr/>
        </p:nvSpPr>
        <p:spPr>
          <a:xfrm>
            <a:off x="9651206" y="4998720"/>
            <a:ext cx="765334" cy="1104900"/>
          </a:xfrm>
          <a:prstGeom prst="leftArrow">
            <a:avLst>
              <a:gd name="adj1" fmla="val 42241"/>
              <a:gd name="adj2" fmla="val 500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6544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4093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0BE89FF-6867-AEC1-BAC8-CD9AB8C77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366" y="0"/>
            <a:ext cx="8503268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96F42DC-6990-37F7-1A1A-B0BEF524E2C4}"/>
              </a:ext>
            </a:extLst>
          </p:cNvPr>
          <p:cNvSpPr/>
          <p:nvPr/>
        </p:nvSpPr>
        <p:spPr>
          <a:xfrm>
            <a:off x="2847975" y="4152809"/>
            <a:ext cx="2246514" cy="209732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왼쪽 6">
            <a:extLst>
              <a:ext uri="{FF2B5EF4-FFF2-40B4-BE49-F238E27FC236}">
                <a16:creationId xmlns:a16="http://schemas.microsoft.com/office/drawing/2014/main" id="{BE57F911-5B0B-638A-DC80-1871B7FFA347}"/>
              </a:ext>
            </a:extLst>
          </p:cNvPr>
          <p:cNvSpPr/>
          <p:nvPr/>
        </p:nvSpPr>
        <p:spPr>
          <a:xfrm>
            <a:off x="5222081" y="3705225"/>
            <a:ext cx="765334" cy="1104900"/>
          </a:xfrm>
          <a:prstGeom prst="leftArrow">
            <a:avLst>
              <a:gd name="adj1" fmla="val 42241"/>
              <a:gd name="adj2" fmla="val 500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1461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19575E6-0458-08A8-BA67-891372942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686" y="0"/>
            <a:ext cx="9366627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6822F28-39F3-040B-E323-DCAB04C18395}"/>
              </a:ext>
            </a:extLst>
          </p:cNvPr>
          <p:cNvSpPr/>
          <p:nvPr/>
        </p:nvSpPr>
        <p:spPr>
          <a:xfrm>
            <a:off x="4486275" y="3429001"/>
            <a:ext cx="5707899" cy="350426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왼쪽 4">
            <a:extLst>
              <a:ext uri="{FF2B5EF4-FFF2-40B4-BE49-F238E27FC236}">
                <a16:creationId xmlns:a16="http://schemas.microsoft.com/office/drawing/2014/main" id="{2653DFE2-A921-E2E0-35A8-172D7A3AD013}"/>
              </a:ext>
            </a:extLst>
          </p:cNvPr>
          <p:cNvSpPr/>
          <p:nvPr/>
        </p:nvSpPr>
        <p:spPr>
          <a:xfrm>
            <a:off x="10321766" y="2998470"/>
            <a:ext cx="765334" cy="1104900"/>
          </a:xfrm>
          <a:prstGeom prst="leftArrow">
            <a:avLst>
              <a:gd name="adj1" fmla="val 42241"/>
              <a:gd name="adj2" fmla="val 500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425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569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99E26C1-3BF7-00A3-8E07-E4C8C7296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5000"/>
            <a:ext cx="12192000" cy="400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D9D1174-A788-3AC2-31CE-D012D7F77F9C}"/>
              </a:ext>
            </a:extLst>
          </p:cNvPr>
          <p:cNvSpPr/>
          <p:nvPr/>
        </p:nvSpPr>
        <p:spPr>
          <a:xfrm>
            <a:off x="5483883" y="4138895"/>
            <a:ext cx="1224235" cy="44733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4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50CFCDA-1068-AA75-EE88-3DAF47329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91" y="0"/>
            <a:ext cx="11875817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4DCF72A-0753-8C88-19F6-3F49CC4D3038}"/>
              </a:ext>
            </a:extLst>
          </p:cNvPr>
          <p:cNvSpPr/>
          <p:nvPr/>
        </p:nvSpPr>
        <p:spPr>
          <a:xfrm>
            <a:off x="3043433" y="4787157"/>
            <a:ext cx="6373283" cy="607159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3D31AB-3CFE-7B65-2F16-D2DE3E37A9E0}"/>
              </a:ext>
            </a:extLst>
          </p:cNvPr>
          <p:cNvSpPr/>
          <p:nvPr/>
        </p:nvSpPr>
        <p:spPr>
          <a:xfrm>
            <a:off x="11262226" y="6409372"/>
            <a:ext cx="760154" cy="406668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30E5AD55-6FD7-2741-21DA-13B757BC88BB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>
            <a:off x="9416716" y="5090737"/>
            <a:ext cx="2225587" cy="1318635"/>
          </a:xfrm>
          <a:prstGeom prst="bentConnector2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565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188B187-E5EA-5A16-BCD6-DFDD359F7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0548"/>
            <a:ext cx="12192000" cy="261690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E86B2E0-90D8-CB6C-589B-31A5EF1801C9}"/>
              </a:ext>
            </a:extLst>
          </p:cNvPr>
          <p:cNvSpPr/>
          <p:nvPr/>
        </p:nvSpPr>
        <p:spPr>
          <a:xfrm>
            <a:off x="192035" y="3603874"/>
            <a:ext cx="4263232" cy="97785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897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0E27C4FB-6289-2AF4-87C8-488F8934A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600" y="499653"/>
            <a:ext cx="7344800" cy="585869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9F01911-2D7C-0A53-32DD-C840F1E02E3B}"/>
              </a:ext>
            </a:extLst>
          </p:cNvPr>
          <p:cNvSpPr/>
          <p:nvPr/>
        </p:nvSpPr>
        <p:spPr>
          <a:xfrm>
            <a:off x="2600073" y="1870363"/>
            <a:ext cx="5338582" cy="356507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849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C5263EE-3731-526E-A9DF-AC7DC1900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495" y="156706"/>
            <a:ext cx="5973009" cy="654458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4C20D75-4033-BA72-8B7E-D3DD1CAB4E00}"/>
              </a:ext>
            </a:extLst>
          </p:cNvPr>
          <p:cNvSpPr/>
          <p:nvPr/>
        </p:nvSpPr>
        <p:spPr>
          <a:xfrm>
            <a:off x="3296858" y="1298418"/>
            <a:ext cx="2920815" cy="3626873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368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00BCCCD-3E5F-F36A-3548-6968019F1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837" y="2085787"/>
            <a:ext cx="7354326" cy="268642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9BB3EAA-8FFE-B09C-8974-C7D870AFF0FA}"/>
              </a:ext>
            </a:extLst>
          </p:cNvPr>
          <p:cNvSpPr/>
          <p:nvPr/>
        </p:nvSpPr>
        <p:spPr>
          <a:xfrm>
            <a:off x="2581943" y="2394342"/>
            <a:ext cx="2035599" cy="217101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810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6EA2025-9FBE-6554-FDFC-E3CACF8B1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48178"/>
            <a:ext cx="12192000" cy="56164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F810C3F-AC39-F72B-2EF3-FC614D9CF634}"/>
              </a:ext>
            </a:extLst>
          </p:cNvPr>
          <p:cNvSpPr/>
          <p:nvPr/>
        </p:nvSpPr>
        <p:spPr>
          <a:xfrm>
            <a:off x="11336472" y="3248689"/>
            <a:ext cx="861506" cy="41899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200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3276</TotalTime>
  <Words>149</Words>
  <Application>Microsoft Office PowerPoint</Application>
  <PresentationFormat>와이드스크린</PresentationFormat>
  <Paragraphs>3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Trevor Wade</dc:creator>
  <cp:lastModifiedBy>Trevor Wade</cp:lastModifiedBy>
  <cp:revision>208</cp:revision>
  <dcterms:created xsi:type="dcterms:W3CDTF">2023-02-03T02:31:39Z</dcterms:created>
  <dcterms:modified xsi:type="dcterms:W3CDTF">2023-03-02T19:18:56Z</dcterms:modified>
</cp:coreProperties>
</file>