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3" r:id="rId11"/>
    <p:sldId id="268" r:id="rId12"/>
    <p:sldId id="272" r:id="rId13"/>
    <p:sldId id="273" r:id="rId14"/>
    <p:sldId id="270" r:id="rId15"/>
    <p:sldId id="269" r:id="rId16"/>
    <p:sldId id="271" r:id="rId17"/>
    <p:sldId id="26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A0028-9054-4C7C-ABE3-EFB8A616B85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DA7C27-DD7D-4ED5-8B8D-640515D5FE2F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8FE52217-719F-4C93-9140-4DC53A02438E}" type="parTrans" cxnId="{EF567D26-1298-4CC6-86C7-CF370FC00F50}">
      <dgm:prSet/>
      <dgm:spPr/>
      <dgm:t>
        <a:bodyPr/>
        <a:lstStyle/>
        <a:p>
          <a:pPr latinLnBrk="1"/>
          <a:endParaRPr lang="ko-KR" altLang="en-US"/>
        </a:p>
      </dgm:t>
    </dgm:pt>
    <dgm:pt modelId="{C09EC8FE-00DD-4CBC-98A2-CE876D5C2A3F}" type="sibTrans" cxnId="{EF567D26-1298-4CC6-86C7-CF370FC00F50}">
      <dgm:prSet/>
      <dgm:spPr/>
      <dgm:t>
        <a:bodyPr/>
        <a:lstStyle/>
        <a:p>
          <a:pPr latinLnBrk="1"/>
          <a:endParaRPr lang="ko-KR" altLang="en-US"/>
        </a:p>
      </dgm:t>
    </dgm:pt>
    <dgm:pt modelId="{AAC05DB5-F272-4C31-9D93-6BB23A883792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E89AE-CEED-4079-AD54-0658AF342FB5}" type="parTrans" cxnId="{8E319772-2D69-4874-A496-6AF4110CB912}">
      <dgm:prSet/>
      <dgm:spPr/>
      <dgm:t>
        <a:bodyPr/>
        <a:lstStyle/>
        <a:p>
          <a:pPr latinLnBrk="1"/>
          <a:endParaRPr lang="ko-KR" altLang="en-US"/>
        </a:p>
      </dgm:t>
    </dgm:pt>
    <dgm:pt modelId="{1877C6D2-1008-4AE0-9B81-EF794AF87D41}" type="sibTrans" cxnId="{8E319772-2D69-4874-A496-6AF4110CB912}">
      <dgm:prSet/>
      <dgm:spPr/>
      <dgm:t>
        <a:bodyPr/>
        <a:lstStyle/>
        <a:p>
          <a:pPr latinLnBrk="1"/>
          <a:endParaRPr lang="ko-KR" altLang="en-US"/>
        </a:p>
      </dgm:t>
    </dgm:pt>
    <dgm:pt modelId="{9FC9C28C-3626-469B-8B63-F03C3727DB05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2D63886D-F346-4F35-B430-E926D70CB9F5}" type="parTrans" cxnId="{007A5E0B-4A66-4941-8729-329305438C54}">
      <dgm:prSet/>
      <dgm:spPr/>
      <dgm:t>
        <a:bodyPr/>
        <a:lstStyle/>
        <a:p>
          <a:pPr latinLnBrk="1"/>
          <a:endParaRPr lang="ko-KR" altLang="en-US"/>
        </a:p>
      </dgm:t>
    </dgm:pt>
    <dgm:pt modelId="{75498971-0ED8-4C40-B082-16A01E744F72}" type="sibTrans" cxnId="{007A5E0B-4A66-4941-8729-329305438C54}">
      <dgm:prSet/>
      <dgm:spPr/>
      <dgm:t>
        <a:bodyPr/>
        <a:lstStyle/>
        <a:p>
          <a:pPr latinLnBrk="1"/>
          <a:endParaRPr lang="ko-KR" altLang="en-US"/>
        </a:p>
      </dgm:t>
    </dgm:pt>
    <dgm:pt modelId="{A8DE7C2A-57FA-42C5-8DF2-ADAC460C66FB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26F27AA4-FBA9-4C9E-912E-7DDDF8CACEC8}" type="parTrans" cxnId="{AB377D8F-D208-44A0-9065-548F1CEEEDFC}">
      <dgm:prSet/>
      <dgm:spPr/>
      <dgm:t>
        <a:bodyPr/>
        <a:lstStyle/>
        <a:p>
          <a:pPr latinLnBrk="1"/>
          <a:endParaRPr lang="ko-KR" altLang="en-US"/>
        </a:p>
      </dgm:t>
    </dgm:pt>
    <dgm:pt modelId="{C0B94FB4-662B-4E69-A6D3-9C92164EDD87}" type="sibTrans" cxnId="{AB377D8F-D208-44A0-9065-548F1CEEEDFC}">
      <dgm:prSet/>
      <dgm:spPr/>
      <dgm:t>
        <a:bodyPr/>
        <a:lstStyle/>
        <a:p>
          <a:pPr latinLnBrk="1"/>
          <a:endParaRPr lang="ko-KR" altLang="en-US"/>
        </a:p>
      </dgm:t>
    </dgm:pt>
    <dgm:pt modelId="{37DE5D87-5CAC-40C6-8E09-DEE6830F3E94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AFD5E7ED-280E-45B6-A6B9-70531B0877B1}" type="parTrans" cxnId="{B81187E3-9092-4956-B37C-64ACCF74833E}">
      <dgm:prSet/>
      <dgm:spPr/>
      <dgm:t>
        <a:bodyPr/>
        <a:lstStyle/>
        <a:p>
          <a:pPr latinLnBrk="1"/>
          <a:endParaRPr lang="ko-KR" altLang="en-US"/>
        </a:p>
      </dgm:t>
    </dgm:pt>
    <dgm:pt modelId="{FFB40B5E-1FE7-4AA5-A885-1ECC9B8F5C71}" type="sibTrans" cxnId="{B81187E3-9092-4956-B37C-64ACCF74833E}">
      <dgm:prSet/>
      <dgm:spPr/>
      <dgm:t>
        <a:bodyPr/>
        <a:lstStyle/>
        <a:p>
          <a:pPr latinLnBrk="1"/>
          <a:endParaRPr lang="ko-KR" altLang="en-US"/>
        </a:p>
      </dgm:t>
    </dgm:pt>
    <dgm:pt modelId="{B6271D02-C104-40C5-9147-0EE508FA256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E18EDD2A-5F4C-45CA-A687-369620EED067}" type="parTrans" cxnId="{E419D72F-7EAE-4387-A586-E7DE7A264D4E}">
      <dgm:prSet/>
      <dgm:spPr/>
      <dgm:t>
        <a:bodyPr/>
        <a:lstStyle/>
        <a:p>
          <a:pPr latinLnBrk="1"/>
          <a:endParaRPr lang="ko-KR" altLang="en-US"/>
        </a:p>
      </dgm:t>
    </dgm:pt>
    <dgm:pt modelId="{0B53F3EA-86F2-4C46-9894-972698095B4E}" type="sibTrans" cxnId="{E419D72F-7EAE-4387-A586-E7DE7A264D4E}">
      <dgm:prSet/>
      <dgm:spPr/>
      <dgm:t>
        <a:bodyPr/>
        <a:lstStyle/>
        <a:p>
          <a:pPr latinLnBrk="1"/>
          <a:endParaRPr lang="ko-KR" altLang="en-US"/>
        </a:p>
      </dgm:t>
    </dgm:pt>
    <dgm:pt modelId="{F4AF0424-EC45-4B24-9C12-722318B70453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7FBA8E10-420E-44FB-82F4-406E2BC32037}" type="parTrans" cxnId="{F643F9E0-7130-453F-ACA8-E7E09DDC6268}">
      <dgm:prSet/>
      <dgm:spPr/>
      <dgm:t>
        <a:bodyPr/>
        <a:lstStyle/>
        <a:p>
          <a:pPr latinLnBrk="1"/>
          <a:endParaRPr lang="ko-KR" altLang="en-US"/>
        </a:p>
      </dgm:t>
    </dgm:pt>
    <dgm:pt modelId="{986F5C51-68F7-4769-B8B6-6C54043452C8}" type="sibTrans" cxnId="{F643F9E0-7130-453F-ACA8-E7E09DDC6268}">
      <dgm:prSet/>
      <dgm:spPr/>
      <dgm:t>
        <a:bodyPr/>
        <a:lstStyle/>
        <a:p>
          <a:pPr latinLnBrk="1"/>
          <a:endParaRPr lang="ko-KR" altLang="en-US"/>
        </a:p>
      </dgm:t>
    </dgm:pt>
    <dgm:pt modelId="{9D57845F-2C1F-4E41-B28D-821AF6519C6E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4B87E936-8B8C-4040-B59C-585177590266}" type="parTrans" cxnId="{E9F809CE-4798-412E-9B6B-F4B421AFECA9}">
      <dgm:prSet/>
      <dgm:spPr/>
      <dgm:t>
        <a:bodyPr/>
        <a:lstStyle/>
        <a:p>
          <a:pPr latinLnBrk="1"/>
          <a:endParaRPr lang="ko-KR" altLang="en-US"/>
        </a:p>
      </dgm:t>
    </dgm:pt>
    <dgm:pt modelId="{5FDC47C5-6B4D-4E66-8718-F6E9F973159F}" type="sibTrans" cxnId="{E9F809CE-4798-412E-9B6B-F4B421AFECA9}">
      <dgm:prSet/>
      <dgm:spPr/>
      <dgm:t>
        <a:bodyPr/>
        <a:lstStyle/>
        <a:p>
          <a:pPr latinLnBrk="1"/>
          <a:endParaRPr lang="ko-KR" altLang="en-US"/>
        </a:p>
      </dgm:t>
    </dgm:pt>
    <dgm:pt modelId="{5FD84CBF-1032-4CC0-9274-F347B880E0B8}" type="pres">
      <dgm:prSet presAssocID="{74DA0028-9054-4C7C-ABE3-EFB8A616B851}" presName="Name0" presStyleCnt="0">
        <dgm:presLayoutVars>
          <dgm:dir/>
          <dgm:resizeHandles val="exact"/>
        </dgm:presLayoutVars>
      </dgm:prSet>
      <dgm:spPr/>
    </dgm:pt>
    <dgm:pt modelId="{B115E375-2D54-4CCB-B723-8416B8CF2DE1}" type="pres">
      <dgm:prSet presAssocID="{AAC05DB5-F272-4C31-9D93-6BB23A883792}" presName="node" presStyleLbl="node1" presStyleIdx="0" presStyleCnt="8">
        <dgm:presLayoutVars>
          <dgm:bulletEnabled val="1"/>
        </dgm:presLayoutVars>
      </dgm:prSet>
      <dgm:spPr/>
    </dgm:pt>
    <dgm:pt modelId="{06DBB46E-93EC-4295-AFA1-79C3B592A06E}" type="pres">
      <dgm:prSet presAssocID="{1877C6D2-1008-4AE0-9B81-EF794AF87D41}" presName="sibTrans" presStyleCnt="0"/>
      <dgm:spPr/>
    </dgm:pt>
    <dgm:pt modelId="{3DBC77B3-703B-4708-ABA7-2C0D64448BD0}" type="pres">
      <dgm:prSet presAssocID="{9FC9C28C-3626-469B-8B63-F03C3727DB05}" presName="node" presStyleLbl="node1" presStyleIdx="1" presStyleCnt="8">
        <dgm:presLayoutVars>
          <dgm:bulletEnabled val="1"/>
        </dgm:presLayoutVars>
      </dgm:prSet>
      <dgm:spPr/>
    </dgm:pt>
    <dgm:pt modelId="{F15CD5DF-5A71-47DC-B110-E393EFE3E565}" type="pres">
      <dgm:prSet presAssocID="{75498971-0ED8-4C40-B082-16A01E744F72}" presName="sibTrans" presStyleCnt="0"/>
      <dgm:spPr/>
    </dgm:pt>
    <dgm:pt modelId="{ED1D53D4-EB3D-485E-B972-F1B130F716F7}" type="pres">
      <dgm:prSet presAssocID="{A8DE7C2A-57FA-42C5-8DF2-ADAC460C66FB}" presName="node" presStyleLbl="node1" presStyleIdx="2" presStyleCnt="8">
        <dgm:presLayoutVars>
          <dgm:bulletEnabled val="1"/>
        </dgm:presLayoutVars>
      </dgm:prSet>
      <dgm:spPr/>
    </dgm:pt>
    <dgm:pt modelId="{44B6747C-2202-49F5-B7D6-A53EFD4FB193}" type="pres">
      <dgm:prSet presAssocID="{C0B94FB4-662B-4E69-A6D3-9C92164EDD87}" presName="sibTrans" presStyleCnt="0"/>
      <dgm:spPr/>
    </dgm:pt>
    <dgm:pt modelId="{C97E8DF6-09BA-46D1-8C8F-5574D61E3665}" type="pres">
      <dgm:prSet presAssocID="{37DE5D87-5CAC-40C6-8E09-DEE6830F3E94}" presName="node" presStyleLbl="node1" presStyleIdx="3" presStyleCnt="8">
        <dgm:presLayoutVars>
          <dgm:bulletEnabled val="1"/>
        </dgm:presLayoutVars>
      </dgm:prSet>
      <dgm:spPr/>
    </dgm:pt>
    <dgm:pt modelId="{CBDED2F3-C13F-4A3F-BD95-E90D15ECBC66}" type="pres">
      <dgm:prSet presAssocID="{FFB40B5E-1FE7-4AA5-A885-1ECC9B8F5C71}" presName="sibTrans" presStyleCnt="0"/>
      <dgm:spPr/>
    </dgm:pt>
    <dgm:pt modelId="{ED17CC9F-6D67-4DBA-8FB1-6E8FE20D831F}" type="pres">
      <dgm:prSet presAssocID="{B6271D02-C104-40C5-9147-0EE508FA256A}" presName="node" presStyleLbl="node1" presStyleIdx="4" presStyleCnt="8" custLinFactNeighborY="665">
        <dgm:presLayoutVars>
          <dgm:bulletEnabled val="1"/>
        </dgm:presLayoutVars>
      </dgm:prSet>
      <dgm:spPr/>
    </dgm:pt>
    <dgm:pt modelId="{B0395185-A261-4435-AADD-DF47436189CA}" type="pres">
      <dgm:prSet presAssocID="{0B53F3EA-86F2-4C46-9894-972698095B4E}" presName="sibTrans" presStyleCnt="0"/>
      <dgm:spPr/>
    </dgm:pt>
    <dgm:pt modelId="{5B05EDBB-69B8-400F-967D-215C55340D2F}" type="pres">
      <dgm:prSet presAssocID="{F4AF0424-EC45-4B24-9C12-722318B70453}" presName="node" presStyleLbl="node1" presStyleIdx="5" presStyleCnt="8">
        <dgm:presLayoutVars>
          <dgm:bulletEnabled val="1"/>
        </dgm:presLayoutVars>
      </dgm:prSet>
      <dgm:spPr/>
    </dgm:pt>
    <dgm:pt modelId="{82C0867B-5CD1-4B49-93BD-91DF1A71C049}" type="pres">
      <dgm:prSet presAssocID="{986F5C51-68F7-4769-B8B6-6C54043452C8}" presName="sibTrans" presStyleCnt="0"/>
      <dgm:spPr/>
    </dgm:pt>
    <dgm:pt modelId="{6B666807-D70D-41B6-BCF0-41A6583A222C}" type="pres">
      <dgm:prSet presAssocID="{9D57845F-2C1F-4E41-B28D-821AF6519C6E}" presName="node" presStyleLbl="node1" presStyleIdx="6" presStyleCnt="8">
        <dgm:presLayoutVars>
          <dgm:bulletEnabled val="1"/>
        </dgm:presLayoutVars>
      </dgm:prSet>
      <dgm:spPr/>
    </dgm:pt>
    <dgm:pt modelId="{B057B79E-8077-4C2D-986C-AEE805AB49EE}" type="pres">
      <dgm:prSet presAssocID="{5FDC47C5-6B4D-4E66-8718-F6E9F973159F}" presName="sibTrans" presStyleCnt="0"/>
      <dgm:spPr/>
    </dgm:pt>
    <dgm:pt modelId="{85453738-CDEF-4947-9219-DC2BF195F8A0}" type="pres">
      <dgm:prSet presAssocID="{FDDA7C27-DD7D-4ED5-8B8D-640515D5F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007A5E0B-4A66-4941-8729-329305438C54}" srcId="{74DA0028-9054-4C7C-ABE3-EFB8A616B851}" destId="{9FC9C28C-3626-469B-8B63-F03C3727DB05}" srcOrd="1" destOrd="0" parTransId="{2D63886D-F346-4F35-B430-E926D70CB9F5}" sibTransId="{75498971-0ED8-4C40-B082-16A01E744F72}"/>
    <dgm:cxn modelId="{A043BC1B-C5C6-4C44-84B7-E1F315A8D1DD}" type="presOf" srcId="{F4AF0424-EC45-4B24-9C12-722318B70453}" destId="{5B05EDBB-69B8-400F-967D-215C55340D2F}" srcOrd="0" destOrd="0" presId="urn:microsoft.com/office/officeart/2005/8/layout/hList6"/>
    <dgm:cxn modelId="{EF567D26-1298-4CC6-86C7-CF370FC00F50}" srcId="{74DA0028-9054-4C7C-ABE3-EFB8A616B851}" destId="{FDDA7C27-DD7D-4ED5-8B8D-640515D5FE2F}" srcOrd="7" destOrd="0" parTransId="{8FE52217-719F-4C93-9140-4DC53A02438E}" sibTransId="{C09EC8FE-00DD-4CBC-98A2-CE876D5C2A3F}"/>
    <dgm:cxn modelId="{5C75CD2D-3A6B-48EF-B8B7-D17A2F82338F}" type="presOf" srcId="{9FC9C28C-3626-469B-8B63-F03C3727DB05}" destId="{3DBC77B3-703B-4708-ABA7-2C0D64448BD0}" srcOrd="0" destOrd="0" presId="urn:microsoft.com/office/officeart/2005/8/layout/hList6"/>
    <dgm:cxn modelId="{E419D72F-7EAE-4387-A586-E7DE7A264D4E}" srcId="{74DA0028-9054-4C7C-ABE3-EFB8A616B851}" destId="{B6271D02-C104-40C5-9147-0EE508FA256A}" srcOrd="4" destOrd="0" parTransId="{E18EDD2A-5F4C-45CA-A687-369620EED067}" sibTransId="{0B53F3EA-86F2-4C46-9894-972698095B4E}"/>
    <dgm:cxn modelId="{F8611A36-419E-45DA-85B2-9187D28E2E4D}" type="presOf" srcId="{9D57845F-2C1F-4E41-B28D-821AF6519C6E}" destId="{6B666807-D70D-41B6-BCF0-41A6583A222C}" srcOrd="0" destOrd="0" presId="urn:microsoft.com/office/officeart/2005/8/layout/hList6"/>
    <dgm:cxn modelId="{8AF0D15F-B77B-4D1A-AECF-86CEC8D360A6}" type="presOf" srcId="{B6271D02-C104-40C5-9147-0EE508FA256A}" destId="{ED17CC9F-6D67-4DBA-8FB1-6E8FE20D831F}" srcOrd="0" destOrd="0" presId="urn:microsoft.com/office/officeart/2005/8/layout/hList6"/>
    <dgm:cxn modelId="{1445DA4D-0EF1-41B3-B97B-A2B83F3F5877}" type="presOf" srcId="{74DA0028-9054-4C7C-ABE3-EFB8A616B851}" destId="{5FD84CBF-1032-4CC0-9274-F347B880E0B8}" srcOrd="0" destOrd="0" presId="urn:microsoft.com/office/officeart/2005/8/layout/hList6"/>
    <dgm:cxn modelId="{8E319772-2D69-4874-A496-6AF4110CB912}" srcId="{74DA0028-9054-4C7C-ABE3-EFB8A616B851}" destId="{AAC05DB5-F272-4C31-9D93-6BB23A883792}" srcOrd="0" destOrd="0" parTransId="{B87E89AE-CEED-4079-AD54-0658AF342FB5}" sibTransId="{1877C6D2-1008-4AE0-9B81-EF794AF87D41}"/>
    <dgm:cxn modelId="{66E4C752-6BDF-45AA-9E4F-46865A55DF0B}" type="presOf" srcId="{AAC05DB5-F272-4C31-9D93-6BB23A883792}" destId="{B115E375-2D54-4CCB-B723-8416B8CF2DE1}" srcOrd="0" destOrd="0" presId="urn:microsoft.com/office/officeart/2005/8/layout/hList6"/>
    <dgm:cxn modelId="{6AA25275-76FA-4877-8565-51EE41AB44DA}" type="presOf" srcId="{FDDA7C27-DD7D-4ED5-8B8D-640515D5FE2F}" destId="{85453738-CDEF-4947-9219-DC2BF195F8A0}" srcOrd="0" destOrd="0" presId="urn:microsoft.com/office/officeart/2005/8/layout/hList6"/>
    <dgm:cxn modelId="{AB377D8F-D208-44A0-9065-548F1CEEEDFC}" srcId="{74DA0028-9054-4C7C-ABE3-EFB8A616B851}" destId="{A8DE7C2A-57FA-42C5-8DF2-ADAC460C66FB}" srcOrd="2" destOrd="0" parTransId="{26F27AA4-FBA9-4C9E-912E-7DDDF8CACEC8}" sibTransId="{C0B94FB4-662B-4E69-A6D3-9C92164EDD87}"/>
    <dgm:cxn modelId="{16451391-F8B7-4985-A3A4-C1CA0E98E37B}" type="presOf" srcId="{37DE5D87-5CAC-40C6-8E09-DEE6830F3E94}" destId="{C97E8DF6-09BA-46D1-8C8F-5574D61E3665}" srcOrd="0" destOrd="0" presId="urn:microsoft.com/office/officeart/2005/8/layout/hList6"/>
    <dgm:cxn modelId="{E9F809CE-4798-412E-9B6B-F4B421AFECA9}" srcId="{74DA0028-9054-4C7C-ABE3-EFB8A616B851}" destId="{9D57845F-2C1F-4E41-B28D-821AF6519C6E}" srcOrd="6" destOrd="0" parTransId="{4B87E936-8B8C-4040-B59C-585177590266}" sibTransId="{5FDC47C5-6B4D-4E66-8718-F6E9F973159F}"/>
    <dgm:cxn modelId="{D41173D0-2995-4E98-B28D-14194F73CCDD}" type="presOf" srcId="{A8DE7C2A-57FA-42C5-8DF2-ADAC460C66FB}" destId="{ED1D53D4-EB3D-485E-B972-F1B130F716F7}" srcOrd="0" destOrd="0" presId="urn:microsoft.com/office/officeart/2005/8/layout/hList6"/>
    <dgm:cxn modelId="{F643F9E0-7130-453F-ACA8-E7E09DDC6268}" srcId="{74DA0028-9054-4C7C-ABE3-EFB8A616B851}" destId="{F4AF0424-EC45-4B24-9C12-722318B70453}" srcOrd="5" destOrd="0" parTransId="{7FBA8E10-420E-44FB-82F4-406E2BC32037}" sibTransId="{986F5C51-68F7-4769-B8B6-6C54043452C8}"/>
    <dgm:cxn modelId="{B81187E3-9092-4956-B37C-64ACCF74833E}" srcId="{74DA0028-9054-4C7C-ABE3-EFB8A616B851}" destId="{37DE5D87-5CAC-40C6-8E09-DEE6830F3E94}" srcOrd="3" destOrd="0" parTransId="{AFD5E7ED-280E-45B6-A6B9-70531B0877B1}" sibTransId="{FFB40B5E-1FE7-4AA5-A885-1ECC9B8F5C71}"/>
    <dgm:cxn modelId="{DA8092F7-1616-424A-9FB2-905B5E6288DA}" type="presParOf" srcId="{5FD84CBF-1032-4CC0-9274-F347B880E0B8}" destId="{B115E375-2D54-4CCB-B723-8416B8CF2DE1}" srcOrd="0" destOrd="0" presId="urn:microsoft.com/office/officeart/2005/8/layout/hList6"/>
    <dgm:cxn modelId="{A614F622-B654-478D-A8BD-205734400E3C}" type="presParOf" srcId="{5FD84CBF-1032-4CC0-9274-F347B880E0B8}" destId="{06DBB46E-93EC-4295-AFA1-79C3B592A06E}" srcOrd="1" destOrd="0" presId="urn:microsoft.com/office/officeart/2005/8/layout/hList6"/>
    <dgm:cxn modelId="{92950D82-486D-486F-9321-116ACD55F5CD}" type="presParOf" srcId="{5FD84CBF-1032-4CC0-9274-F347B880E0B8}" destId="{3DBC77B3-703B-4708-ABA7-2C0D64448BD0}" srcOrd="2" destOrd="0" presId="urn:microsoft.com/office/officeart/2005/8/layout/hList6"/>
    <dgm:cxn modelId="{0225D537-2856-4138-9E5C-5254100832C8}" type="presParOf" srcId="{5FD84CBF-1032-4CC0-9274-F347B880E0B8}" destId="{F15CD5DF-5A71-47DC-B110-E393EFE3E565}" srcOrd="3" destOrd="0" presId="urn:microsoft.com/office/officeart/2005/8/layout/hList6"/>
    <dgm:cxn modelId="{2831980F-75BB-42B3-BD3F-F0174362F5EE}" type="presParOf" srcId="{5FD84CBF-1032-4CC0-9274-F347B880E0B8}" destId="{ED1D53D4-EB3D-485E-B972-F1B130F716F7}" srcOrd="4" destOrd="0" presId="urn:microsoft.com/office/officeart/2005/8/layout/hList6"/>
    <dgm:cxn modelId="{A59B0D7F-F647-4A1A-B02B-BD2AAA3B5840}" type="presParOf" srcId="{5FD84CBF-1032-4CC0-9274-F347B880E0B8}" destId="{44B6747C-2202-49F5-B7D6-A53EFD4FB193}" srcOrd="5" destOrd="0" presId="urn:microsoft.com/office/officeart/2005/8/layout/hList6"/>
    <dgm:cxn modelId="{BDA055FC-290A-4582-A5CE-96595EFC27C4}" type="presParOf" srcId="{5FD84CBF-1032-4CC0-9274-F347B880E0B8}" destId="{C97E8DF6-09BA-46D1-8C8F-5574D61E3665}" srcOrd="6" destOrd="0" presId="urn:microsoft.com/office/officeart/2005/8/layout/hList6"/>
    <dgm:cxn modelId="{BBAE6123-4B88-4D2E-8CCC-6B702D0545FC}" type="presParOf" srcId="{5FD84CBF-1032-4CC0-9274-F347B880E0B8}" destId="{CBDED2F3-C13F-4A3F-BD95-E90D15ECBC66}" srcOrd="7" destOrd="0" presId="urn:microsoft.com/office/officeart/2005/8/layout/hList6"/>
    <dgm:cxn modelId="{224D7123-7000-4C6C-87FB-3CBCC5E88746}" type="presParOf" srcId="{5FD84CBF-1032-4CC0-9274-F347B880E0B8}" destId="{ED17CC9F-6D67-4DBA-8FB1-6E8FE20D831F}" srcOrd="8" destOrd="0" presId="urn:microsoft.com/office/officeart/2005/8/layout/hList6"/>
    <dgm:cxn modelId="{A9C8835A-D2D0-48C1-90A0-908C5C4A74AF}" type="presParOf" srcId="{5FD84CBF-1032-4CC0-9274-F347B880E0B8}" destId="{B0395185-A261-4435-AADD-DF47436189CA}" srcOrd="9" destOrd="0" presId="urn:microsoft.com/office/officeart/2005/8/layout/hList6"/>
    <dgm:cxn modelId="{93D77548-7C3A-4716-A22C-4CB9823D25AA}" type="presParOf" srcId="{5FD84CBF-1032-4CC0-9274-F347B880E0B8}" destId="{5B05EDBB-69B8-400F-967D-215C55340D2F}" srcOrd="10" destOrd="0" presId="urn:microsoft.com/office/officeart/2005/8/layout/hList6"/>
    <dgm:cxn modelId="{4A36C73E-DED1-45B1-873D-33AEC5847094}" type="presParOf" srcId="{5FD84CBF-1032-4CC0-9274-F347B880E0B8}" destId="{82C0867B-5CD1-4B49-93BD-91DF1A71C049}" srcOrd="11" destOrd="0" presId="urn:microsoft.com/office/officeart/2005/8/layout/hList6"/>
    <dgm:cxn modelId="{F5B3FEA8-31E1-43FA-A300-9A64ABB9CC3A}" type="presParOf" srcId="{5FD84CBF-1032-4CC0-9274-F347B880E0B8}" destId="{6B666807-D70D-41B6-BCF0-41A6583A222C}" srcOrd="12" destOrd="0" presId="urn:microsoft.com/office/officeart/2005/8/layout/hList6"/>
    <dgm:cxn modelId="{BB6CF20A-AEDE-4A3A-8E23-C24F93838E45}" type="presParOf" srcId="{5FD84CBF-1032-4CC0-9274-F347B880E0B8}" destId="{B057B79E-8077-4C2D-986C-AEE805AB49EE}" srcOrd="13" destOrd="0" presId="urn:microsoft.com/office/officeart/2005/8/layout/hList6"/>
    <dgm:cxn modelId="{3DA0980E-CEA5-42D7-9E02-195BFEB392C4}" type="presParOf" srcId="{5FD84CBF-1032-4CC0-9274-F347B880E0B8}" destId="{85453738-CDEF-4947-9219-DC2BF195F8A0}" srcOrd="14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A0028-9054-4C7C-ABE3-EFB8A616B85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DA7C27-DD7D-4ED5-8B8D-640515D5FE2F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8FE52217-719F-4C93-9140-4DC53A02438E}" type="parTrans" cxnId="{EF567D26-1298-4CC6-86C7-CF370FC00F50}">
      <dgm:prSet/>
      <dgm:spPr/>
      <dgm:t>
        <a:bodyPr/>
        <a:lstStyle/>
        <a:p>
          <a:pPr latinLnBrk="1"/>
          <a:endParaRPr lang="ko-KR" altLang="en-US"/>
        </a:p>
      </dgm:t>
    </dgm:pt>
    <dgm:pt modelId="{C09EC8FE-00DD-4CBC-98A2-CE876D5C2A3F}" type="sibTrans" cxnId="{EF567D26-1298-4CC6-86C7-CF370FC00F50}">
      <dgm:prSet/>
      <dgm:spPr/>
      <dgm:t>
        <a:bodyPr/>
        <a:lstStyle/>
        <a:p>
          <a:pPr latinLnBrk="1"/>
          <a:endParaRPr lang="ko-KR" altLang="en-US"/>
        </a:p>
      </dgm:t>
    </dgm:pt>
    <dgm:pt modelId="{AAC05DB5-F272-4C31-9D93-6BB23A883792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87E89AE-CEED-4079-AD54-0658AF342FB5}" type="parTrans" cxnId="{8E319772-2D69-4874-A496-6AF4110CB912}">
      <dgm:prSet/>
      <dgm:spPr/>
      <dgm:t>
        <a:bodyPr/>
        <a:lstStyle/>
        <a:p>
          <a:pPr latinLnBrk="1"/>
          <a:endParaRPr lang="ko-KR" altLang="en-US"/>
        </a:p>
      </dgm:t>
    </dgm:pt>
    <dgm:pt modelId="{1877C6D2-1008-4AE0-9B81-EF794AF87D41}" type="sibTrans" cxnId="{8E319772-2D69-4874-A496-6AF4110CB912}">
      <dgm:prSet/>
      <dgm:spPr/>
      <dgm:t>
        <a:bodyPr/>
        <a:lstStyle/>
        <a:p>
          <a:pPr latinLnBrk="1"/>
          <a:endParaRPr lang="ko-KR" altLang="en-US"/>
        </a:p>
      </dgm:t>
    </dgm:pt>
    <dgm:pt modelId="{9FC9C28C-3626-469B-8B63-F03C3727DB05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2D63886D-F346-4F35-B430-E926D70CB9F5}" type="parTrans" cxnId="{007A5E0B-4A66-4941-8729-329305438C54}">
      <dgm:prSet/>
      <dgm:spPr/>
      <dgm:t>
        <a:bodyPr/>
        <a:lstStyle/>
        <a:p>
          <a:pPr latinLnBrk="1"/>
          <a:endParaRPr lang="ko-KR" altLang="en-US"/>
        </a:p>
      </dgm:t>
    </dgm:pt>
    <dgm:pt modelId="{75498971-0ED8-4C40-B082-16A01E744F72}" type="sibTrans" cxnId="{007A5E0B-4A66-4941-8729-329305438C54}">
      <dgm:prSet/>
      <dgm:spPr/>
      <dgm:t>
        <a:bodyPr/>
        <a:lstStyle/>
        <a:p>
          <a:pPr latinLnBrk="1"/>
          <a:endParaRPr lang="ko-KR" altLang="en-US"/>
        </a:p>
      </dgm:t>
    </dgm:pt>
    <dgm:pt modelId="{A8DE7C2A-57FA-42C5-8DF2-ADAC460C66FB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26F27AA4-FBA9-4C9E-912E-7DDDF8CACEC8}" type="parTrans" cxnId="{AB377D8F-D208-44A0-9065-548F1CEEEDFC}">
      <dgm:prSet/>
      <dgm:spPr/>
      <dgm:t>
        <a:bodyPr/>
        <a:lstStyle/>
        <a:p>
          <a:pPr latinLnBrk="1"/>
          <a:endParaRPr lang="ko-KR" altLang="en-US"/>
        </a:p>
      </dgm:t>
    </dgm:pt>
    <dgm:pt modelId="{C0B94FB4-662B-4E69-A6D3-9C92164EDD87}" type="sibTrans" cxnId="{AB377D8F-D208-44A0-9065-548F1CEEEDFC}">
      <dgm:prSet/>
      <dgm:spPr/>
      <dgm:t>
        <a:bodyPr/>
        <a:lstStyle/>
        <a:p>
          <a:pPr latinLnBrk="1"/>
          <a:endParaRPr lang="ko-KR" altLang="en-US"/>
        </a:p>
      </dgm:t>
    </dgm:pt>
    <dgm:pt modelId="{37DE5D87-5CAC-40C6-8E09-DEE6830F3E94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AFD5E7ED-280E-45B6-A6B9-70531B0877B1}" type="parTrans" cxnId="{B81187E3-9092-4956-B37C-64ACCF74833E}">
      <dgm:prSet/>
      <dgm:spPr/>
      <dgm:t>
        <a:bodyPr/>
        <a:lstStyle/>
        <a:p>
          <a:pPr latinLnBrk="1"/>
          <a:endParaRPr lang="ko-KR" altLang="en-US"/>
        </a:p>
      </dgm:t>
    </dgm:pt>
    <dgm:pt modelId="{FFB40B5E-1FE7-4AA5-A885-1ECC9B8F5C71}" type="sibTrans" cxnId="{B81187E3-9092-4956-B37C-64ACCF74833E}">
      <dgm:prSet/>
      <dgm:spPr/>
      <dgm:t>
        <a:bodyPr/>
        <a:lstStyle/>
        <a:p>
          <a:pPr latinLnBrk="1"/>
          <a:endParaRPr lang="ko-KR" altLang="en-US"/>
        </a:p>
      </dgm:t>
    </dgm:pt>
    <dgm:pt modelId="{B6271D02-C104-40C5-9147-0EE508FA256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E18EDD2A-5F4C-45CA-A687-369620EED067}" type="parTrans" cxnId="{E419D72F-7EAE-4387-A586-E7DE7A264D4E}">
      <dgm:prSet/>
      <dgm:spPr/>
      <dgm:t>
        <a:bodyPr/>
        <a:lstStyle/>
        <a:p>
          <a:pPr latinLnBrk="1"/>
          <a:endParaRPr lang="ko-KR" altLang="en-US"/>
        </a:p>
      </dgm:t>
    </dgm:pt>
    <dgm:pt modelId="{0B53F3EA-86F2-4C46-9894-972698095B4E}" type="sibTrans" cxnId="{E419D72F-7EAE-4387-A586-E7DE7A264D4E}">
      <dgm:prSet/>
      <dgm:spPr/>
      <dgm:t>
        <a:bodyPr/>
        <a:lstStyle/>
        <a:p>
          <a:pPr latinLnBrk="1"/>
          <a:endParaRPr lang="ko-KR" altLang="en-US"/>
        </a:p>
      </dgm:t>
    </dgm:pt>
    <dgm:pt modelId="{F4AF0424-EC45-4B24-9C12-722318B70453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7FBA8E10-420E-44FB-82F4-406E2BC32037}" type="parTrans" cxnId="{F643F9E0-7130-453F-ACA8-E7E09DDC6268}">
      <dgm:prSet/>
      <dgm:spPr/>
      <dgm:t>
        <a:bodyPr/>
        <a:lstStyle/>
        <a:p>
          <a:pPr latinLnBrk="1"/>
          <a:endParaRPr lang="ko-KR" altLang="en-US"/>
        </a:p>
      </dgm:t>
    </dgm:pt>
    <dgm:pt modelId="{986F5C51-68F7-4769-B8B6-6C54043452C8}" type="sibTrans" cxnId="{F643F9E0-7130-453F-ACA8-E7E09DDC6268}">
      <dgm:prSet/>
      <dgm:spPr/>
      <dgm:t>
        <a:bodyPr/>
        <a:lstStyle/>
        <a:p>
          <a:pPr latinLnBrk="1"/>
          <a:endParaRPr lang="ko-KR" altLang="en-US"/>
        </a:p>
      </dgm:t>
    </dgm:pt>
    <dgm:pt modelId="{9D57845F-2C1F-4E41-B28D-821AF6519C6E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latinLnBrk="1"/>
          <a:endParaRPr lang="ko-KR" altLang="en-US" dirty="0"/>
        </a:p>
      </dgm:t>
    </dgm:pt>
    <dgm:pt modelId="{4B87E936-8B8C-4040-B59C-585177590266}" type="parTrans" cxnId="{E9F809CE-4798-412E-9B6B-F4B421AFECA9}">
      <dgm:prSet/>
      <dgm:spPr/>
      <dgm:t>
        <a:bodyPr/>
        <a:lstStyle/>
        <a:p>
          <a:pPr latinLnBrk="1"/>
          <a:endParaRPr lang="ko-KR" altLang="en-US"/>
        </a:p>
      </dgm:t>
    </dgm:pt>
    <dgm:pt modelId="{5FDC47C5-6B4D-4E66-8718-F6E9F973159F}" type="sibTrans" cxnId="{E9F809CE-4798-412E-9B6B-F4B421AFECA9}">
      <dgm:prSet/>
      <dgm:spPr/>
      <dgm:t>
        <a:bodyPr/>
        <a:lstStyle/>
        <a:p>
          <a:pPr latinLnBrk="1"/>
          <a:endParaRPr lang="ko-KR" altLang="en-US"/>
        </a:p>
      </dgm:t>
    </dgm:pt>
    <dgm:pt modelId="{5FD84CBF-1032-4CC0-9274-F347B880E0B8}" type="pres">
      <dgm:prSet presAssocID="{74DA0028-9054-4C7C-ABE3-EFB8A616B851}" presName="Name0" presStyleCnt="0">
        <dgm:presLayoutVars>
          <dgm:dir/>
          <dgm:resizeHandles val="exact"/>
        </dgm:presLayoutVars>
      </dgm:prSet>
      <dgm:spPr/>
    </dgm:pt>
    <dgm:pt modelId="{B115E375-2D54-4CCB-B723-8416B8CF2DE1}" type="pres">
      <dgm:prSet presAssocID="{AAC05DB5-F272-4C31-9D93-6BB23A883792}" presName="node" presStyleLbl="node1" presStyleIdx="0" presStyleCnt="8">
        <dgm:presLayoutVars>
          <dgm:bulletEnabled val="1"/>
        </dgm:presLayoutVars>
      </dgm:prSet>
      <dgm:spPr/>
    </dgm:pt>
    <dgm:pt modelId="{06DBB46E-93EC-4295-AFA1-79C3B592A06E}" type="pres">
      <dgm:prSet presAssocID="{1877C6D2-1008-4AE0-9B81-EF794AF87D41}" presName="sibTrans" presStyleCnt="0"/>
      <dgm:spPr/>
    </dgm:pt>
    <dgm:pt modelId="{3DBC77B3-703B-4708-ABA7-2C0D64448BD0}" type="pres">
      <dgm:prSet presAssocID="{9FC9C28C-3626-469B-8B63-F03C3727DB05}" presName="node" presStyleLbl="node1" presStyleIdx="1" presStyleCnt="8">
        <dgm:presLayoutVars>
          <dgm:bulletEnabled val="1"/>
        </dgm:presLayoutVars>
      </dgm:prSet>
      <dgm:spPr/>
    </dgm:pt>
    <dgm:pt modelId="{F15CD5DF-5A71-47DC-B110-E393EFE3E565}" type="pres">
      <dgm:prSet presAssocID="{75498971-0ED8-4C40-B082-16A01E744F72}" presName="sibTrans" presStyleCnt="0"/>
      <dgm:spPr/>
    </dgm:pt>
    <dgm:pt modelId="{ED1D53D4-EB3D-485E-B972-F1B130F716F7}" type="pres">
      <dgm:prSet presAssocID="{A8DE7C2A-57FA-42C5-8DF2-ADAC460C66FB}" presName="node" presStyleLbl="node1" presStyleIdx="2" presStyleCnt="8">
        <dgm:presLayoutVars>
          <dgm:bulletEnabled val="1"/>
        </dgm:presLayoutVars>
      </dgm:prSet>
      <dgm:spPr/>
    </dgm:pt>
    <dgm:pt modelId="{44B6747C-2202-49F5-B7D6-A53EFD4FB193}" type="pres">
      <dgm:prSet presAssocID="{C0B94FB4-662B-4E69-A6D3-9C92164EDD87}" presName="sibTrans" presStyleCnt="0"/>
      <dgm:spPr/>
    </dgm:pt>
    <dgm:pt modelId="{C97E8DF6-09BA-46D1-8C8F-5574D61E3665}" type="pres">
      <dgm:prSet presAssocID="{37DE5D87-5CAC-40C6-8E09-DEE6830F3E94}" presName="node" presStyleLbl="node1" presStyleIdx="3" presStyleCnt="8">
        <dgm:presLayoutVars>
          <dgm:bulletEnabled val="1"/>
        </dgm:presLayoutVars>
      </dgm:prSet>
      <dgm:spPr/>
    </dgm:pt>
    <dgm:pt modelId="{CBDED2F3-C13F-4A3F-BD95-E90D15ECBC66}" type="pres">
      <dgm:prSet presAssocID="{FFB40B5E-1FE7-4AA5-A885-1ECC9B8F5C71}" presName="sibTrans" presStyleCnt="0"/>
      <dgm:spPr/>
    </dgm:pt>
    <dgm:pt modelId="{ED17CC9F-6D67-4DBA-8FB1-6E8FE20D831F}" type="pres">
      <dgm:prSet presAssocID="{B6271D02-C104-40C5-9147-0EE508FA256A}" presName="node" presStyleLbl="node1" presStyleIdx="4" presStyleCnt="8" custLinFactNeighborY="665">
        <dgm:presLayoutVars>
          <dgm:bulletEnabled val="1"/>
        </dgm:presLayoutVars>
      </dgm:prSet>
      <dgm:spPr/>
    </dgm:pt>
    <dgm:pt modelId="{B0395185-A261-4435-AADD-DF47436189CA}" type="pres">
      <dgm:prSet presAssocID="{0B53F3EA-86F2-4C46-9894-972698095B4E}" presName="sibTrans" presStyleCnt="0"/>
      <dgm:spPr/>
    </dgm:pt>
    <dgm:pt modelId="{5B05EDBB-69B8-400F-967D-215C55340D2F}" type="pres">
      <dgm:prSet presAssocID="{F4AF0424-EC45-4B24-9C12-722318B70453}" presName="node" presStyleLbl="node1" presStyleIdx="5" presStyleCnt="8">
        <dgm:presLayoutVars>
          <dgm:bulletEnabled val="1"/>
        </dgm:presLayoutVars>
      </dgm:prSet>
      <dgm:spPr/>
    </dgm:pt>
    <dgm:pt modelId="{82C0867B-5CD1-4B49-93BD-91DF1A71C049}" type="pres">
      <dgm:prSet presAssocID="{986F5C51-68F7-4769-B8B6-6C54043452C8}" presName="sibTrans" presStyleCnt="0"/>
      <dgm:spPr/>
    </dgm:pt>
    <dgm:pt modelId="{6B666807-D70D-41B6-BCF0-41A6583A222C}" type="pres">
      <dgm:prSet presAssocID="{9D57845F-2C1F-4E41-B28D-821AF6519C6E}" presName="node" presStyleLbl="node1" presStyleIdx="6" presStyleCnt="8">
        <dgm:presLayoutVars>
          <dgm:bulletEnabled val="1"/>
        </dgm:presLayoutVars>
      </dgm:prSet>
      <dgm:spPr/>
    </dgm:pt>
    <dgm:pt modelId="{B057B79E-8077-4C2D-986C-AEE805AB49EE}" type="pres">
      <dgm:prSet presAssocID="{5FDC47C5-6B4D-4E66-8718-F6E9F973159F}" presName="sibTrans" presStyleCnt="0"/>
      <dgm:spPr/>
    </dgm:pt>
    <dgm:pt modelId="{85453738-CDEF-4947-9219-DC2BF195F8A0}" type="pres">
      <dgm:prSet presAssocID="{FDDA7C27-DD7D-4ED5-8B8D-640515D5FE2F}" presName="node" presStyleLbl="node1" presStyleIdx="7" presStyleCnt="8">
        <dgm:presLayoutVars>
          <dgm:bulletEnabled val="1"/>
        </dgm:presLayoutVars>
      </dgm:prSet>
      <dgm:spPr/>
    </dgm:pt>
  </dgm:ptLst>
  <dgm:cxnLst>
    <dgm:cxn modelId="{007A5E0B-4A66-4941-8729-329305438C54}" srcId="{74DA0028-9054-4C7C-ABE3-EFB8A616B851}" destId="{9FC9C28C-3626-469B-8B63-F03C3727DB05}" srcOrd="1" destOrd="0" parTransId="{2D63886D-F346-4F35-B430-E926D70CB9F5}" sibTransId="{75498971-0ED8-4C40-B082-16A01E744F72}"/>
    <dgm:cxn modelId="{A043BC1B-C5C6-4C44-84B7-E1F315A8D1DD}" type="presOf" srcId="{F4AF0424-EC45-4B24-9C12-722318B70453}" destId="{5B05EDBB-69B8-400F-967D-215C55340D2F}" srcOrd="0" destOrd="0" presId="urn:microsoft.com/office/officeart/2005/8/layout/hList6"/>
    <dgm:cxn modelId="{EF567D26-1298-4CC6-86C7-CF370FC00F50}" srcId="{74DA0028-9054-4C7C-ABE3-EFB8A616B851}" destId="{FDDA7C27-DD7D-4ED5-8B8D-640515D5FE2F}" srcOrd="7" destOrd="0" parTransId="{8FE52217-719F-4C93-9140-4DC53A02438E}" sibTransId="{C09EC8FE-00DD-4CBC-98A2-CE876D5C2A3F}"/>
    <dgm:cxn modelId="{5C75CD2D-3A6B-48EF-B8B7-D17A2F82338F}" type="presOf" srcId="{9FC9C28C-3626-469B-8B63-F03C3727DB05}" destId="{3DBC77B3-703B-4708-ABA7-2C0D64448BD0}" srcOrd="0" destOrd="0" presId="urn:microsoft.com/office/officeart/2005/8/layout/hList6"/>
    <dgm:cxn modelId="{E419D72F-7EAE-4387-A586-E7DE7A264D4E}" srcId="{74DA0028-9054-4C7C-ABE3-EFB8A616B851}" destId="{B6271D02-C104-40C5-9147-0EE508FA256A}" srcOrd="4" destOrd="0" parTransId="{E18EDD2A-5F4C-45CA-A687-369620EED067}" sibTransId="{0B53F3EA-86F2-4C46-9894-972698095B4E}"/>
    <dgm:cxn modelId="{F8611A36-419E-45DA-85B2-9187D28E2E4D}" type="presOf" srcId="{9D57845F-2C1F-4E41-B28D-821AF6519C6E}" destId="{6B666807-D70D-41B6-BCF0-41A6583A222C}" srcOrd="0" destOrd="0" presId="urn:microsoft.com/office/officeart/2005/8/layout/hList6"/>
    <dgm:cxn modelId="{8AF0D15F-B77B-4D1A-AECF-86CEC8D360A6}" type="presOf" srcId="{B6271D02-C104-40C5-9147-0EE508FA256A}" destId="{ED17CC9F-6D67-4DBA-8FB1-6E8FE20D831F}" srcOrd="0" destOrd="0" presId="urn:microsoft.com/office/officeart/2005/8/layout/hList6"/>
    <dgm:cxn modelId="{1445DA4D-0EF1-41B3-B97B-A2B83F3F5877}" type="presOf" srcId="{74DA0028-9054-4C7C-ABE3-EFB8A616B851}" destId="{5FD84CBF-1032-4CC0-9274-F347B880E0B8}" srcOrd="0" destOrd="0" presId="urn:microsoft.com/office/officeart/2005/8/layout/hList6"/>
    <dgm:cxn modelId="{8E319772-2D69-4874-A496-6AF4110CB912}" srcId="{74DA0028-9054-4C7C-ABE3-EFB8A616B851}" destId="{AAC05DB5-F272-4C31-9D93-6BB23A883792}" srcOrd="0" destOrd="0" parTransId="{B87E89AE-CEED-4079-AD54-0658AF342FB5}" sibTransId="{1877C6D2-1008-4AE0-9B81-EF794AF87D41}"/>
    <dgm:cxn modelId="{66E4C752-6BDF-45AA-9E4F-46865A55DF0B}" type="presOf" srcId="{AAC05DB5-F272-4C31-9D93-6BB23A883792}" destId="{B115E375-2D54-4CCB-B723-8416B8CF2DE1}" srcOrd="0" destOrd="0" presId="urn:microsoft.com/office/officeart/2005/8/layout/hList6"/>
    <dgm:cxn modelId="{6AA25275-76FA-4877-8565-51EE41AB44DA}" type="presOf" srcId="{FDDA7C27-DD7D-4ED5-8B8D-640515D5FE2F}" destId="{85453738-CDEF-4947-9219-DC2BF195F8A0}" srcOrd="0" destOrd="0" presId="urn:microsoft.com/office/officeart/2005/8/layout/hList6"/>
    <dgm:cxn modelId="{AB377D8F-D208-44A0-9065-548F1CEEEDFC}" srcId="{74DA0028-9054-4C7C-ABE3-EFB8A616B851}" destId="{A8DE7C2A-57FA-42C5-8DF2-ADAC460C66FB}" srcOrd="2" destOrd="0" parTransId="{26F27AA4-FBA9-4C9E-912E-7DDDF8CACEC8}" sibTransId="{C0B94FB4-662B-4E69-A6D3-9C92164EDD87}"/>
    <dgm:cxn modelId="{16451391-F8B7-4985-A3A4-C1CA0E98E37B}" type="presOf" srcId="{37DE5D87-5CAC-40C6-8E09-DEE6830F3E94}" destId="{C97E8DF6-09BA-46D1-8C8F-5574D61E3665}" srcOrd="0" destOrd="0" presId="urn:microsoft.com/office/officeart/2005/8/layout/hList6"/>
    <dgm:cxn modelId="{E9F809CE-4798-412E-9B6B-F4B421AFECA9}" srcId="{74DA0028-9054-4C7C-ABE3-EFB8A616B851}" destId="{9D57845F-2C1F-4E41-B28D-821AF6519C6E}" srcOrd="6" destOrd="0" parTransId="{4B87E936-8B8C-4040-B59C-585177590266}" sibTransId="{5FDC47C5-6B4D-4E66-8718-F6E9F973159F}"/>
    <dgm:cxn modelId="{D41173D0-2995-4E98-B28D-14194F73CCDD}" type="presOf" srcId="{A8DE7C2A-57FA-42C5-8DF2-ADAC460C66FB}" destId="{ED1D53D4-EB3D-485E-B972-F1B130F716F7}" srcOrd="0" destOrd="0" presId="urn:microsoft.com/office/officeart/2005/8/layout/hList6"/>
    <dgm:cxn modelId="{F643F9E0-7130-453F-ACA8-E7E09DDC6268}" srcId="{74DA0028-9054-4C7C-ABE3-EFB8A616B851}" destId="{F4AF0424-EC45-4B24-9C12-722318B70453}" srcOrd="5" destOrd="0" parTransId="{7FBA8E10-420E-44FB-82F4-406E2BC32037}" sibTransId="{986F5C51-68F7-4769-B8B6-6C54043452C8}"/>
    <dgm:cxn modelId="{B81187E3-9092-4956-B37C-64ACCF74833E}" srcId="{74DA0028-9054-4C7C-ABE3-EFB8A616B851}" destId="{37DE5D87-5CAC-40C6-8E09-DEE6830F3E94}" srcOrd="3" destOrd="0" parTransId="{AFD5E7ED-280E-45B6-A6B9-70531B0877B1}" sibTransId="{FFB40B5E-1FE7-4AA5-A885-1ECC9B8F5C71}"/>
    <dgm:cxn modelId="{DA8092F7-1616-424A-9FB2-905B5E6288DA}" type="presParOf" srcId="{5FD84CBF-1032-4CC0-9274-F347B880E0B8}" destId="{B115E375-2D54-4CCB-B723-8416B8CF2DE1}" srcOrd="0" destOrd="0" presId="urn:microsoft.com/office/officeart/2005/8/layout/hList6"/>
    <dgm:cxn modelId="{A614F622-B654-478D-A8BD-205734400E3C}" type="presParOf" srcId="{5FD84CBF-1032-4CC0-9274-F347B880E0B8}" destId="{06DBB46E-93EC-4295-AFA1-79C3B592A06E}" srcOrd="1" destOrd="0" presId="urn:microsoft.com/office/officeart/2005/8/layout/hList6"/>
    <dgm:cxn modelId="{92950D82-486D-486F-9321-116ACD55F5CD}" type="presParOf" srcId="{5FD84CBF-1032-4CC0-9274-F347B880E0B8}" destId="{3DBC77B3-703B-4708-ABA7-2C0D64448BD0}" srcOrd="2" destOrd="0" presId="urn:microsoft.com/office/officeart/2005/8/layout/hList6"/>
    <dgm:cxn modelId="{0225D537-2856-4138-9E5C-5254100832C8}" type="presParOf" srcId="{5FD84CBF-1032-4CC0-9274-F347B880E0B8}" destId="{F15CD5DF-5A71-47DC-B110-E393EFE3E565}" srcOrd="3" destOrd="0" presId="urn:microsoft.com/office/officeart/2005/8/layout/hList6"/>
    <dgm:cxn modelId="{2831980F-75BB-42B3-BD3F-F0174362F5EE}" type="presParOf" srcId="{5FD84CBF-1032-4CC0-9274-F347B880E0B8}" destId="{ED1D53D4-EB3D-485E-B972-F1B130F716F7}" srcOrd="4" destOrd="0" presId="urn:microsoft.com/office/officeart/2005/8/layout/hList6"/>
    <dgm:cxn modelId="{A59B0D7F-F647-4A1A-B02B-BD2AAA3B5840}" type="presParOf" srcId="{5FD84CBF-1032-4CC0-9274-F347B880E0B8}" destId="{44B6747C-2202-49F5-B7D6-A53EFD4FB193}" srcOrd="5" destOrd="0" presId="urn:microsoft.com/office/officeart/2005/8/layout/hList6"/>
    <dgm:cxn modelId="{BDA055FC-290A-4582-A5CE-96595EFC27C4}" type="presParOf" srcId="{5FD84CBF-1032-4CC0-9274-F347B880E0B8}" destId="{C97E8DF6-09BA-46D1-8C8F-5574D61E3665}" srcOrd="6" destOrd="0" presId="urn:microsoft.com/office/officeart/2005/8/layout/hList6"/>
    <dgm:cxn modelId="{BBAE6123-4B88-4D2E-8CCC-6B702D0545FC}" type="presParOf" srcId="{5FD84CBF-1032-4CC0-9274-F347B880E0B8}" destId="{CBDED2F3-C13F-4A3F-BD95-E90D15ECBC66}" srcOrd="7" destOrd="0" presId="urn:microsoft.com/office/officeart/2005/8/layout/hList6"/>
    <dgm:cxn modelId="{224D7123-7000-4C6C-87FB-3CBCC5E88746}" type="presParOf" srcId="{5FD84CBF-1032-4CC0-9274-F347B880E0B8}" destId="{ED17CC9F-6D67-4DBA-8FB1-6E8FE20D831F}" srcOrd="8" destOrd="0" presId="urn:microsoft.com/office/officeart/2005/8/layout/hList6"/>
    <dgm:cxn modelId="{A9C8835A-D2D0-48C1-90A0-908C5C4A74AF}" type="presParOf" srcId="{5FD84CBF-1032-4CC0-9274-F347B880E0B8}" destId="{B0395185-A261-4435-AADD-DF47436189CA}" srcOrd="9" destOrd="0" presId="urn:microsoft.com/office/officeart/2005/8/layout/hList6"/>
    <dgm:cxn modelId="{93D77548-7C3A-4716-A22C-4CB9823D25AA}" type="presParOf" srcId="{5FD84CBF-1032-4CC0-9274-F347B880E0B8}" destId="{5B05EDBB-69B8-400F-967D-215C55340D2F}" srcOrd="10" destOrd="0" presId="urn:microsoft.com/office/officeart/2005/8/layout/hList6"/>
    <dgm:cxn modelId="{4A36C73E-DED1-45B1-873D-33AEC5847094}" type="presParOf" srcId="{5FD84CBF-1032-4CC0-9274-F347B880E0B8}" destId="{82C0867B-5CD1-4B49-93BD-91DF1A71C049}" srcOrd="11" destOrd="0" presId="urn:microsoft.com/office/officeart/2005/8/layout/hList6"/>
    <dgm:cxn modelId="{F5B3FEA8-31E1-43FA-A300-9A64ABB9CC3A}" type="presParOf" srcId="{5FD84CBF-1032-4CC0-9274-F347B880E0B8}" destId="{6B666807-D70D-41B6-BCF0-41A6583A222C}" srcOrd="12" destOrd="0" presId="urn:microsoft.com/office/officeart/2005/8/layout/hList6"/>
    <dgm:cxn modelId="{BB6CF20A-AEDE-4A3A-8E23-C24F93838E45}" type="presParOf" srcId="{5FD84CBF-1032-4CC0-9274-F347B880E0B8}" destId="{B057B79E-8077-4C2D-986C-AEE805AB49EE}" srcOrd="13" destOrd="0" presId="urn:microsoft.com/office/officeart/2005/8/layout/hList6"/>
    <dgm:cxn modelId="{3DA0980E-CEA5-42D7-9E02-195BFEB392C4}" type="presParOf" srcId="{5FD84CBF-1032-4CC0-9274-F347B880E0B8}" destId="{85453738-CDEF-4947-9219-DC2BF195F8A0}" srcOrd="14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5E375-2D54-4CCB-B723-8416B8CF2DE1}">
      <dsp:nvSpPr>
        <dsp:cNvPr id="0" name=""/>
        <dsp:cNvSpPr/>
      </dsp:nvSpPr>
      <dsp:spPr>
        <a:xfrm rot="16200000">
          <a:off x="-538252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/>
        </a:p>
      </dsp:txBody>
      <dsp:txXfrm rot="5400000">
        <a:off x="959" y="261682"/>
        <a:ext cx="229994" cy="785050"/>
      </dsp:txXfrm>
    </dsp:sp>
    <dsp:sp modelId="{3DBC77B3-703B-4708-ABA7-2C0D64448BD0}">
      <dsp:nvSpPr>
        <dsp:cNvPr id="0" name=""/>
        <dsp:cNvSpPr/>
      </dsp:nvSpPr>
      <dsp:spPr>
        <a:xfrm rot="16200000">
          <a:off x="-291007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248204" y="261682"/>
        <a:ext cx="229994" cy="785050"/>
      </dsp:txXfrm>
    </dsp:sp>
    <dsp:sp modelId="{ED1D53D4-EB3D-485E-B972-F1B130F716F7}">
      <dsp:nvSpPr>
        <dsp:cNvPr id="0" name=""/>
        <dsp:cNvSpPr/>
      </dsp:nvSpPr>
      <dsp:spPr>
        <a:xfrm rot="16200000">
          <a:off x="-43762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495449" y="261682"/>
        <a:ext cx="229994" cy="785050"/>
      </dsp:txXfrm>
    </dsp:sp>
    <dsp:sp modelId="{C97E8DF6-09BA-46D1-8C8F-5574D61E3665}">
      <dsp:nvSpPr>
        <dsp:cNvPr id="0" name=""/>
        <dsp:cNvSpPr/>
      </dsp:nvSpPr>
      <dsp:spPr>
        <a:xfrm rot="16200000">
          <a:off x="203481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742692" y="261682"/>
        <a:ext cx="229994" cy="785050"/>
      </dsp:txXfrm>
    </dsp:sp>
    <dsp:sp modelId="{ED17CC9F-6D67-4DBA-8FB1-6E8FE20D831F}">
      <dsp:nvSpPr>
        <dsp:cNvPr id="0" name=""/>
        <dsp:cNvSpPr/>
      </dsp:nvSpPr>
      <dsp:spPr>
        <a:xfrm rot="16200000">
          <a:off x="450726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989937" y="261682"/>
        <a:ext cx="229994" cy="785050"/>
      </dsp:txXfrm>
    </dsp:sp>
    <dsp:sp modelId="{5B05EDBB-69B8-400F-967D-215C55340D2F}">
      <dsp:nvSpPr>
        <dsp:cNvPr id="0" name=""/>
        <dsp:cNvSpPr/>
      </dsp:nvSpPr>
      <dsp:spPr>
        <a:xfrm rot="16200000">
          <a:off x="697970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237181" y="261682"/>
        <a:ext cx="229994" cy="785050"/>
      </dsp:txXfrm>
    </dsp:sp>
    <dsp:sp modelId="{6B666807-D70D-41B6-BCF0-41A6583A222C}">
      <dsp:nvSpPr>
        <dsp:cNvPr id="0" name=""/>
        <dsp:cNvSpPr/>
      </dsp:nvSpPr>
      <dsp:spPr>
        <a:xfrm rot="16200000">
          <a:off x="945215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484426" y="261682"/>
        <a:ext cx="229994" cy="785050"/>
      </dsp:txXfrm>
    </dsp:sp>
    <dsp:sp modelId="{85453738-CDEF-4947-9219-DC2BF195F8A0}">
      <dsp:nvSpPr>
        <dsp:cNvPr id="0" name=""/>
        <dsp:cNvSpPr/>
      </dsp:nvSpPr>
      <dsp:spPr>
        <a:xfrm rot="16200000">
          <a:off x="1192460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731671" y="261682"/>
        <a:ext cx="229994" cy="785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5E375-2D54-4CCB-B723-8416B8CF2DE1}">
      <dsp:nvSpPr>
        <dsp:cNvPr id="0" name=""/>
        <dsp:cNvSpPr/>
      </dsp:nvSpPr>
      <dsp:spPr>
        <a:xfrm rot="16200000">
          <a:off x="-538252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/>
        </a:p>
      </dsp:txBody>
      <dsp:txXfrm rot="5400000">
        <a:off x="959" y="261682"/>
        <a:ext cx="229994" cy="785050"/>
      </dsp:txXfrm>
    </dsp:sp>
    <dsp:sp modelId="{3DBC77B3-703B-4708-ABA7-2C0D64448BD0}">
      <dsp:nvSpPr>
        <dsp:cNvPr id="0" name=""/>
        <dsp:cNvSpPr/>
      </dsp:nvSpPr>
      <dsp:spPr>
        <a:xfrm rot="16200000">
          <a:off x="-291007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248204" y="261682"/>
        <a:ext cx="229994" cy="785050"/>
      </dsp:txXfrm>
    </dsp:sp>
    <dsp:sp modelId="{ED1D53D4-EB3D-485E-B972-F1B130F716F7}">
      <dsp:nvSpPr>
        <dsp:cNvPr id="0" name=""/>
        <dsp:cNvSpPr/>
      </dsp:nvSpPr>
      <dsp:spPr>
        <a:xfrm rot="16200000">
          <a:off x="-43762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495449" y="261682"/>
        <a:ext cx="229994" cy="785050"/>
      </dsp:txXfrm>
    </dsp:sp>
    <dsp:sp modelId="{C97E8DF6-09BA-46D1-8C8F-5574D61E3665}">
      <dsp:nvSpPr>
        <dsp:cNvPr id="0" name=""/>
        <dsp:cNvSpPr/>
      </dsp:nvSpPr>
      <dsp:spPr>
        <a:xfrm rot="16200000">
          <a:off x="203481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742692" y="261682"/>
        <a:ext cx="229994" cy="785050"/>
      </dsp:txXfrm>
    </dsp:sp>
    <dsp:sp modelId="{ED17CC9F-6D67-4DBA-8FB1-6E8FE20D831F}">
      <dsp:nvSpPr>
        <dsp:cNvPr id="0" name=""/>
        <dsp:cNvSpPr/>
      </dsp:nvSpPr>
      <dsp:spPr>
        <a:xfrm rot="16200000">
          <a:off x="450726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989937" y="261682"/>
        <a:ext cx="229994" cy="785050"/>
      </dsp:txXfrm>
    </dsp:sp>
    <dsp:sp modelId="{5B05EDBB-69B8-400F-967D-215C55340D2F}">
      <dsp:nvSpPr>
        <dsp:cNvPr id="0" name=""/>
        <dsp:cNvSpPr/>
      </dsp:nvSpPr>
      <dsp:spPr>
        <a:xfrm rot="16200000">
          <a:off x="697970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237181" y="261682"/>
        <a:ext cx="229994" cy="785050"/>
      </dsp:txXfrm>
    </dsp:sp>
    <dsp:sp modelId="{6B666807-D70D-41B6-BCF0-41A6583A222C}">
      <dsp:nvSpPr>
        <dsp:cNvPr id="0" name=""/>
        <dsp:cNvSpPr/>
      </dsp:nvSpPr>
      <dsp:spPr>
        <a:xfrm rot="16200000">
          <a:off x="945215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484426" y="261682"/>
        <a:ext cx="229994" cy="785050"/>
      </dsp:txXfrm>
    </dsp:sp>
    <dsp:sp modelId="{85453738-CDEF-4947-9219-DC2BF195F8A0}">
      <dsp:nvSpPr>
        <dsp:cNvPr id="0" name=""/>
        <dsp:cNvSpPr/>
      </dsp:nvSpPr>
      <dsp:spPr>
        <a:xfrm rot="16200000">
          <a:off x="1192460" y="539210"/>
          <a:ext cx="1308416" cy="229994"/>
        </a:xfrm>
        <a:prstGeom prst="flowChartManualOperation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0" tIns="0" rIns="240109" bIns="0" numCol="1" spcCol="1270" anchor="ctr" anchorCtr="0">
          <a:noAutofit/>
        </a:bodyPr>
        <a:lstStyle/>
        <a:p>
          <a:pPr marL="0" lvl="0" indent="0" algn="ctr" defTabSz="1689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800" kern="1200" dirty="0"/>
        </a:p>
      </dsp:txBody>
      <dsp:txXfrm rot="5400000">
        <a:off x="1731671" y="261682"/>
        <a:ext cx="229994" cy="785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FD32A-467A-207C-F6C8-85F6F1222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15F03C-679C-CE8E-68B6-C33C2829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5DE4D-2F84-219B-0BFA-F73EEE0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5EE37-7C39-03F6-1A1F-2AE3E628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D66D9-9ED0-0F5A-6716-B646FC4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7CC00-F490-5D0B-B879-2B6587C5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82381-1986-E570-1D33-D09503A9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9C4F4-04A1-E768-C6A3-311B9DAE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A6274-9E13-5B60-E3EA-86D73127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EE159A-5A58-E492-EAB0-C1A07FF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2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6F9BF2-9B05-0700-834E-3FCDCD7D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9D578-5269-A8F3-B2C3-5096DA4B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2A42D-A4A2-162C-351F-A69836F8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8D8E-DAC9-06E3-0541-C91A382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8FF2B-663E-54A2-0BC5-BC903D92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8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A8E1F-42B9-2190-4512-E5F733A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16391-389B-0550-AD50-FA7DCD0E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B5268-5D94-AD23-1FC7-5DB17E4F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256B2-6295-C03F-FFE5-5E947724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A9A9E-7566-FBCE-CF7D-10F796F2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38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11A32-E29D-A92C-AD57-9AD969D0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2ABC9-CADB-8739-0F83-6B29266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91323-D659-B5DC-7665-CE47ABE0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8CFA3-F53F-589F-569C-3660CF37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3083D-21F3-340B-5782-9B10FB5B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7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48C4E-5E00-CCE6-6BB6-4BC420CF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3E04E-AAB9-524A-DBD5-4274E10E8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BECBC-8559-8F93-AA00-50BB9D53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C9AC2-930A-6BFD-D488-6D7741E1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67996D-A6B3-A545-1176-329B0267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AF2A-CAB6-50CE-4A42-47B4AF12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2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89DB-B6CF-DCAB-B764-5BA261EC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E522CF-8A18-4F53-7D28-18FC624F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EA214-ADFB-10B3-8BC6-661D70280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8669B-0E2D-2EF5-74A6-43EDE09CC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64FB9C-C87C-AEC5-960A-8FBA882D9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FC152-5905-2204-E950-7C57D0C3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843A56-B75B-4DB4-A79A-8346F4D0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403C5F-2833-9EBA-9796-052C3CF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6E528-86D3-9855-8536-3BE0B393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1AED47-85C0-2C69-EB21-99CD9E8F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8B017-47B8-EDD1-FFA3-414EBC68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106B0B-0477-FF1F-9D49-D51408FD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0767E-C40A-8148-2802-9C390E1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2615EB-05CC-250D-6AD3-4585321E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0011B-DA43-A467-D5DC-29F3402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DF0B-7A08-6828-3049-1465AF7F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3107A-5A49-4717-4D77-5C9BBB62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C8A90-9DE4-2889-60EC-CE8635E0D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59B69-B76F-8A70-5F0D-2BA7F6F1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E9C81-FF5F-8D32-F5CF-7B97BF1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9C52F8-C8F7-F9FF-0DF1-AD118F5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5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8B8D-DF1E-495C-F841-AA4FCDC3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22BB8E-EE9C-8BE5-289E-A58904F7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706CA-94B4-4E0B-E4CC-5735181A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EFBCF5-A760-A345-67BE-4653651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42B51-642E-23E0-2459-8433B45D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73F277-2046-A86F-A3C3-6B8BEF69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1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D42F4F-16B3-E82D-731A-F69195B38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7644F-0CAF-8FD5-6066-2AC8103B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E266A-E0D4-F8D6-E6D7-2BF6ED59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5CA09-E5A3-45EE-BEFB-1C530FCB027F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3BFAA-2220-6416-5F34-F436A618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B7035-6FAA-2292-EA27-7AF70414A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439-AED0-42B7-AE9A-7B3EFDF32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D7F8F6-7C5D-969A-917F-F90E484CDE1E}"/>
              </a:ext>
            </a:extLst>
          </p:cNvPr>
          <p:cNvSpPr/>
          <p:nvPr/>
        </p:nvSpPr>
        <p:spPr>
          <a:xfrm>
            <a:off x="5259689" y="740588"/>
            <a:ext cx="4360404" cy="4360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디스크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4A7855-8FD1-0B62-FA2D-AAD58A860747}"/>
              </a:ext>
            </a:extLst>
          </p:cNvPr>
          <p:cNvSpPr/>
          <p:nvPr/>
        </p:nvSpPr>
        <p:spPr>
          <a:xfrm>
            <a:off x="7778069" y="1473621"/>
            <a:ext cx="1503848" cy="15038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D63AE5-5CBA-C4E8-9882-6DDA0C201C4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59689" y="2225545"/>
            <a:ext cx="25183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96A0621-519B-F1AC-B681-6CC4D479F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300326"/>
              </p:ext>
            </p:extLst>
          </p:nvPr>
        </p:nvGraphicFramePr>
        <p:xfrm>
          <a:off x="5537567" y="1571337"/>
          <a:ext cx="1962624" cy="13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130883-5FD9-1A47-D646-F856310D30FB}"/>
              </a:ext>
            </a:extLst>
          </p:cNvPr>
          <p:cNvCxnSpPr>
            <a:cxnSpLocks/>
          </p:cNvCxnSpPr>
          <p:nvPr/>
        </p:nvCxnSpPr>
        <p:spPr>
          <a:xfrm>
            <a:off x="1974707" y="2225545"/>
            <a:ext cx="3288792" cy="18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7C5B62B-46A6-3D43-E57C-8EB281C659A5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4616376" y="335800"/>
            <a:ext cx="1271948" cy="655528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FB4B92-0307-82F3-5548-0B8BC6AB80B4}"/>
              </a:ext>
            </a:extLst>
          </p:cNvPr>
          <p:cNvSpPr txBox="1"/>
          <p:nvPr/>
        </p:nvSpPr>
        <p:spPr>
          <a:xfrm>
            <a:off x="2365072" y="1899478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137D3A-884E-171A-6BA6-0D4BA3F3089D}"/>
              </a:ext>
            </a:extLst>
          </p:cNvPr>
          <p:cNvSpPr txBox="1"/>
          <p:nvPr/>
        </p:nvSpPr>
        <p:spPr>
          <a:xfrm>
            <a:off x="2365072" y="3923350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F3F3E-F546-59B4-165C-3A9150F45BE5}"/>
              </a:ext>
            </a:extLst>
          </p:cNvPr>
          <p:cNvSpPr txBox="1"/>
          <p:nvPr/>
        </p:nvSpPr>
        <p:spPr>
          <a:xfrm>
            <a:off x="5963663" y="2972374"/>
            <a:ext cx="111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대기열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9FA52A-3B40-0ED1-031F-E2A6A8F0C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063"/>
            <a:ext cx="12192000" cy="650987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9F01911-2D7C-0A53-32DD-C840F1E02E3B}"/>
              </a:ext>
            </a:extLst>
          </p:cNvPr>
          <p:cNvSpPr/>
          <p:nvPr/>
        </p:nvSpPr>
        <p:spPr>
          <a:xfrm>
            <a:off x="230946" y="1658342"/>
            <a:ext cx="5865054" cy="40128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4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1FC0FF-61A3-6B29-D914-BC63A5220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41" y="0"/>
            <a:ext cx="1145431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4C20D75-4033-BA72-8B7E-D3DD1CAB4E00}"/>
              </a:ext>
            </a:extLst>
          </p:cNvPr>
          <p:cNvSpPr/>
          <p:nvPr/>
        </p:nvSpPr>
        <p:spPr>
          <a:xfrm>
            <a:off x="590870" y="1298418"/>
            <a:ext cx="2920815" cy="37307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6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EB89C0-9217-2B3A-9C26-A18BCACC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329"/>
            <a:ext cx="12192000" cy="303934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BB3EAA-8FFE-B09C-8974-C7D870AFF0FA}"/>
              </a:ext>
            </a:extLst>
          </p:cNvPr>
          <p:cNvSpPr/>
          <p:nvPr/>
        </p:nvSpPr>
        <p:spPr>
          <a:xfrm>
            <a:off x="192035" y="2232274"/>
            <a:ext cx="2035599" cy="252455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1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EA2025-9FBE-6554-FDFC-E3CACF8B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8178"/>
            <a:ext cx="12192000" cy="5616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810C3F-AC39-F72B-2EF3-FC614D9CF634}"/>
              </a:ext>
            </a:extLst>
          </p:cNvPr>
          <p:cNvSpPr/>
          <p:nvPr/>
        </p:nvSpPr>
        <p:spPr>
          <a:xfrm>
            <a:off x="11336472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00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D6F73E-3B22-EB76-481E-0C38FDA4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00" y="0"/>
            <a:ext cx="951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B49763-0EE0-4A8E-E21D-DE80D997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0151"/>
            <a:ext cx="12192000" cy="5776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B2087FE-D877-AA67-063E-D56CE2878DAE}"/>
              </a:ext>
            </a:extLst>
          </p:cNvPr>
          <p:cNvSpPr/>
          <p:nvPr/>
        </p:nvSpPr>
        <p:spPr>
          <a:xfrm>
            <a:off x="11317016" y="3248689"/>
            <a:ext cx="861506" cy="418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87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4265F-DB2E-2851-EE22-FDA0D46DB505}"/>
              </a:ext>
            </a:extLst>
          </p:cNvPr>
          <p:cNvSpPr txBox="1"/>
          <p:nvPr/>
        </p:nvSpPr>
        <p:spPr>
          <a:xfrm>
            <a:off x="3047189" y="474345"/>
            <a:ext cx="60943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us-east-1.console.aws.amazon.com/cloudformation/home?region=us-east-1#/stacks/quickcreate?templateURL=https%3A%2F%2Fs3.ap-northeast-2.amazonaws.com%2Fcloudformation.cloudneta.net%2FK8S%2Fkops-oneclick.yaml&amp;stackName=mkops&amp;param_KubernetesVersion=1.24.10&amp;param_TargetRegion=us-east-1&amp;param_AvailabilityZone1=us-east-1a&amp;param_AvailabilityZone2=us-east-1c&amp;param_WorkerNodeCount=2&amp;param_LatestAmiId=%2Faws%2Fservice%2Fami-amazon-linux-latest%2Famzn2-ami-hvm-x86_64-gp2&amp;param_VpcBlock=172.30.0.0%2F16&amp;param_ClusterBaseName=learn-dc.link&amp;param_KeyName=learn-mino_us-east-2&amp;param_S3StateStore=20230203-learn-s3-mybucket&amp;param_SgIngressSshCidr=0.0.0.0%2F0&amp;param_WorkerNodeInstanceType=c5d.large&amp;param_MasterNodeInstanceType=c5d.large</a:t>
            </a:r>
          </a:p>
        </p:txBody>
      </p:sp>
    </p:spTree>
    <p:extLst>
      <p:ext uri="{BB962C8B-B14F-4D97-AF65-F5344CB8AC3E}">
        <p14:creationId xmlns:p14="http://schemas.microsoft.com/office/powerpoint/2010/main" val="202547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CCC763-DABB-6CF0-6808-37A301AA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165"/>
            <a:ext cx="12192000" cy="50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8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C1F4B1-B7C0-E530-545D-98FDFFCFF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0018"/>
            <a:ext cx="12192000" cy="33379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481D7C-3A5E-A6CB-2B5E-086AD4D2928E}"/>
              </a:ext>
            </a:extLst>
          </p:cNvPr>
          <p:cNvSpPr/>
          <p:nvPr/>
        </p:nvSpPr>
        <p:spPr>
          <a:xfrm>
            <a:off x="3865629" y="4133905"/>
            <a:ext cx="3352294" cy="57428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9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6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D7F8F6-7C5D-969A-917F-F90E484CDE1E}"/>
              </a:ext>
            </a:extLst>
          </p:cNvPr>
          <p:cNvSpPr/>
          <p:nvPr/>
        </p:nvSpPr>
        <p:spPr>
          <a:xfrm>
            <a:off x="5259689" y="740588"/>
            <a:ext cx="4360404" cy="4360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디스크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4A7855-8FD1-0B62-FA2D-AAD58A860747}"/>
              </a:ext>
            </a:extLst>
          </p:cNvPr>
          <p:cNvSpPr/>
          <p:nvPr/>
        </p:nvSpPr>
        <p:spPr>
          <a:xfrm>
            <a:off x="7778069" y="2708234"/>
            <a:ext cx="1503848" cy="15038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DD63AE5-5CBA-C4E8-9882-6DDA0C201C4D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7500191" y="3460158"/>
            <a:ext cx="27787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396A0621-519B-F1AC-B681-6CC4D479F6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1503678"/>
              </p:ext>
            </p:extLst>
          </p:nvPr>
        </p:nvGraphicFramePr>
        <p:xfrm>
          <a:off x="5537567" y="2805950"/>
          <a:ext cx="1962624" cy="1308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130883-5FD9-1A47-D646-F856310D30FB}"/>
              </a:ext>
            </a:extLst>
          </p:cNvPr>
          <p:cNvCxnSpPr>
            <a:cxnSpLocks/>
          </p:cNvCxnSpPr>
          <p:nvPr/>
        </p:nvCxnSpPr>
        <p:spPr>
          <a:xfrm>
            <a:off x="1974707" y="1558206"/>
            <a:ext cx="3288792" cy="18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7C5B62B-46A6-3D43-E57C-8EB281C659A5}"/>
              </a:ext>
            </a:extLst>
          </p:cNvPr>
          <p:cNvCxnSpPr>
            <a:cxnSpLocks/>
            <a:stCxn id="5" idx="4"/>
          </p:cNvCxnSpPr>
          <p:nvPr/>
        </p:nvCxnSpPr>
        <p:spPr>
          <a:xfrm rot="5400000">
            <a:off x="4992299" y="1194490"/>
            <a:ext cx="520102" cy="655528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AA0B60-5348-9D71-7159-70CC76BAB271}"/>
              </a:ext>
            </a:extLst>
          </p:cNvPr>
          <p:cNvSpPr/>
          <p:nvPr/>
        </p:nvSpPr>
        <p:spPr>
          <a:xfrm>
            <a:off x="5537567" y="1350788"/>
            <a:ext cx="3744350" cy="9370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디스크상 캐시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F2A33-4546-8086-D691-3CC270802648}"/>
              </a:ext>
            </a:extLst>
          </p:cNvPr>
          <p:cNvSpPr txBox="1"/>
          <p:nvPr/>
        </p:nvSpPr>
        <p:spPr>
          <a:xfrm>
            <a:off x="2365072" y="1219271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8A5D1-8BF9-F8B1-9EF8-47A0ADA8F568}"/>
              </a:ext>
            </a:extLst>
          </p:cNvPr>
          <p:cNvSpPr txBox="1"/>
          <p:nvPr/>
        </p:nvSpPr>
        <p:spPr>
          <a:xfrm>
            <a:off x="2365072" y="4424408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캐시 실패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DB94-697B-E246-3595-38C6A87C99DB}"/>
              </a:ext>
            </a:extLst>
          </p:cNvPr>
          <p:cNvSpPr txBox="1"/>
          <p:nvPr/>
        </p:nvSpPr>
        <p:spPr>
          <a:xfrm>
            <a:off x="5963663" y="4114366"/>
            <a:ext cx="1113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대기열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4EFA26-E027-16B5-AC70-8497B9FFD214}"/>
              </a:ext>
            </a:extLst>
          </p:cNvPr>
          <p:cNvCxnSpPr>
            <a:cxnSpLocks/>
          </p:cNvCxnSpPr>
          <p:nvPr/>
        </p:nvCxnSpPr>
        <p:spPr>
          <a:xfrm flipH="1">
            <a:off x="1974707" y="2088558"/>
            <a:ext cx="3288792" cy="187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C5C89C-525B-A8F8-A9A0-B41BC2D1A988}"/>
              </a:ext>
            </a:extLst>
          </p:cNvPr>
          <p:cNvSpPr txBox="1"/>
          <p:nvPr/>
        </p:nvSpPr>
        <p:spPr>
          <a:xfrm>
            <a:off x="2365072" y="1749623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캐시 적중</a:t>
            </a:r>
          </a:p>
        </p:txBody>
      </p:sp>
    </p:spTree>
    <p:extLst>
      <p:ext uri="{BB962C8B-B14F-4D97-AF65-F5344CB8AC3E}">
        <p14:creationId xmlns:p14="http://schemas.microsoft.com/office/powerpoint/2010/main" val="333300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0E77FF-ACFA-9C3E-05CE-83E96C99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25" y="0"/>
            <a:ext cx="915755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954D82-C11E-FE5F-E069-97E09BC7B846}"/>
              </a:ext>
            </a:extLst>
          </p:cNvPr>
          <p:cNvSpPr/>
          <p:nvPr/>
        </p:nvSpPr>
        <p:spPr>
          <a:xfrm>
            <a:off x="1534011" y="1232809"/>
            <a:ext cx="4056275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47FB43-FD84-FCC1-77BA-9A4E7E9EAA68}"/>
              </a:ext>
            </a:extLst>
          </p:cNvPr>
          <p:cNvSpPr/>
          <p:nvPr/>
        </p:nvSpPr>
        <p:spPr>
          <a:xfrm>
            <a:off x="1636374" y="5060092"/>
            <a:ext cx="3687523" cy="26790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0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794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4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41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4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57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935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696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7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24C198-8551-9B3F-61F6-95D2ECE0E0A4}"/>
              </a:ext>
            </a:extLst>
          </p:cNvPr>
          <p:cNvCxnSpPr>
            <a:cxnSpLocks/>
          </p:cNvCxnSpPr>
          <p:nvPr/>
        </p:nvCxnSpPr>
        <p:spPr>
          <a:xfrm>
            <a:off x="1590629" y="2460414"/>
            <a:ext cx="15038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EB264C9-D014-3326-1B64-16239F85298B}"/>
              </a:ext>
            </a:extLst>
          </p:cNvPr>
          <p:cNvCxnSpPr>
            <a:cxnSpLocks/>
          </p:cNvCxnSpPr>
          <p:nvPr/>
        </p:nvCxnSpPr>
        <p:spPr>
          <a:xfrm>
            <a:off x="3094477" y="2460414"/>
            <a:ext cx="15038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C08C60-DDEA-035D-88D5-CACDA1D75F30}"/>
              </a:ext>
            </a:extLst>
          </p:cNvPr>
          <p:cNvCxnSpPr>
            <a:cxnSpLocks/>
          </p:cNvCxnSpPr>
          <p:nvPr/>
        </p:nvCxnSpPr>
        <p:spPr>
          <a:xfrm>
            <a:off x="4598325" y="2460414"/>
            <a:ext cx="150384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7FBEF24-EE01-2F15-4807-5CF9A046CB9A}"/>
              </a:ext>
            </a:extLst>
          </p:cNvPr>
          <p:cNvCxnSpPr>
            <a:cxnSpLocks/>
          </p:cNvCxnSpPr>
          <p:nvPr/>
        </p:nvCxnSpPr>
        <p:spPr>
          <a:xfrm>
            <a:off x="3094477" y="2984670"/>
            <a:ext cx="3007696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928088F-A71D-03D2-2DCE-849322E3122F}"/>
              </a:ext>
            </a:extLst>
          </p:cNvPr>
          <p:cNvCxnSpPr>
            <a:cxnSpLocks/>
          </p:cNvCxnSpPr>
          <p:nvPr/>
        </p:nvCxnSpPr>
        <p:spPr>
          <a:xfrm>
            <a:off x="3096509" y="1749951"/>
            <a:ext cx="0" cy="13379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A1364A0-E760-2FCC-84C2-425044FE9396}"/>
              </a:ext>
            </a:extLst>
          </p:cNvPr>
          <p:cNvCxnSpPr/>
          <p:nvPr/>
        </p:nvCxnSpPr>
        <p:spPr>
          <a:xfrm>
            <a:off x="4600189" y="2138735"/>
            <a:ext cx="0" cy="4689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45E3173-301F-4E4B-2125-3856B08C678C}"/>
              </a:ext>
            </a:extLst>
          </p:cNvPr>
          <p:cNvCxnSpPr/>
          <p:nvPr/>
        </p:nvCxnSpPr>
        <p:spPr>
          <a:xfrm>
            <a:off x="6103869" y="1749951"/>
            <a:ext cx="0" cy="13379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CD03032-F3C7-2EE2-E1CB-98D9C3377524}"/>
              </a:ext>
            </a:extLst>
          </p:cNvPr>
          <p:cNvCxnSpPr/>
          <p:nvPr/>
        </p:nvCxnSpPr>
        <p:spPr>
          <a:xfrm>
            <a:off x="1592829" y="2106845"/>
            <a:ext cx="0" cy="62416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125E004-AF5B-F532-0A8E-6C81F9A0FF02}"/>
              </a:ext>
            </a:extLst>
          </p:cNvPr>
          <p:cNvSpPr txBox="1"/>
          <p:nvPr/>
        </p:nvSpPr>
        <p:spPr>
          <a:xfrm>
            <a:off x="2588533" y="1442174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요청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16F84-A5FB-0BC3-0B6C-F41FE548B404}"/>
              </a:ext>
            </a:extLst>
          </p:cNvPr>
          <p:cNvSpPr txBox="1"/>
          <p:nvPr/>
        </p:nvSpPr>
        <p:spPr>
          <a:xfrm>
            <a:off x="5597925" y="1442174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I/O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5B9C0-E742-05A6-3EB0-78CC05BD9406}"/>
              </a:ext>
            </a:extLst>
          </p:cNvPr>
          <p:cNvSpPr txBox="1"/>
          <p:nvPr/>
        </p:nvSpPr>
        <p:spPr>
          <a:xfrm>
            <a:off x="3342405" y="2107654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대기 시간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EA0F6F-B89E-5EB9-5442-DD3CEB9A7935}"/>
              </a:ext>
            </a:extLst>
          </p:cNvPr>
          <p:cNvSpPr txBox="1"/>
          <p:nvPr/>
        </p:nvSpPr>
        <p:spPr>
          <a:xfrm>
            <a:off x="4739837" y="2107654"/>
            <a:ext cx="122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시간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2D39FC-385D-35E0-7983-F1D454A72B5F}"/>
              </a:ext>
            </a:extLst>
          </p:cNvPr>
          <p:cNvSpPr txBox="1"/>
          <p:nvPr/>
        </p:nvSpPr>
        <p:spPr>
          <a:xfrm>
            <a:off x="1838725" y="2107654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유휴 시간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A69C83-EFB5-4708-E970-AAFE31978697}"/>
              </a:ext>
            </a:extLst>
          </p:cNvPr>
          <p:cNvSpPr txBox="1"/>
          <p:nvPr/>
        </p:nvSpPr>
        <p:spPr>
          <a:xfrm>
            <a:off x="4092381" y="2660095"/>
            <a:ext cx="1011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응답시간</a:t>
            </a:r>
          </a:p>
        </p:txBody>
      </p:sp>
    </p:spTree>
    <p:extLst>
      <p:ext uri="{BB962C8B-B14F-4D97-AF65-F5344CB8AC3E}">
        <p14:creationId xmlns:p14="http://schemas.microsoft.com/office/powerpoint/2010/main" val="399761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12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42B06B-5129-F178-5AA1-EF3C50A1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613"/>
            <a:ext cx="12192000" cy="15027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042CC7-7D03-7B7C-0029-8C4ACDF4634E}"/>
              </a:ext>
            </a:extLst>
          </p:cNvPr>
          <p:cNvSpPr/>
          <p:nvPr/>
        </p:nvSpPr>
        <p:spPr>
          <a:xfrm>
            <a:off x="10613507" y="2874299"/>
            <a:ext cx="1346658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DD15A-A783-B6B2-E524-ECB0A102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67" y="899759"/>
            <a:ext cx="9612066" cy="505848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56615F-45FA-AB66-37FC-31EA8DB66F16}"/>
              </a:ext>
            </a:extLst>
          </p:cNvPr>
          <p:cNvSpPr/>
          <p:nvPr/>
        </p:nvSpPr>
        <p:spPr>
          <a:xfrm>
            <a:off x="1481258" y="2708562"/>
            <a:ext cx="6942895" cy="107549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8DCA6D-4F35-E962-4AD4-2790D8BE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6079893"/>
            <a:ext cx="9593014" cy="139084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820264-41A6-12D5-62D8-BDD879EF2C45}"/>
              </a:ext>
            </a:extLst>
          </p:cNvPr>
          <p:cNvSpPr/>
          <p:nvPr/>
        </p:nvSpPr>
        <p:spPr>
          <a:xfrm>
            <a:off x="9397420" y="6981579"/>
            <a:ext cx="1541472" cy="49206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2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9E26C1-3BF7-00A3-8E07-E4C8C729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000"/>
            <a:ext cx="12192000" cy="400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9D1174-A788-3AC2-31CE-D012D7F77F9C}"/>
              </a:ext>
            </a:extLst>
          </p:cNvPr>
          <p:cNvSpPr/>
          <p:nvPr/>
        </p:nvSpPr>
        <p:spPr>
          <a:xfrm>
            <a:off x="5483883" y="4138895"/>
            <a:ext cx="1224235" cy="44733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EFB9FD-50C3-0F33-824C-819C6A59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72"/>
            <a:ext cx="12192000" cy="58648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DCF72A-0753-8C88-19F6-3F49CC4D3038}"/>
              </a:ext>
            </a:extLst>
          </p:cNvPr>
          <p:cNvSpPr/>
          <p:nvPr/>
        </p:nvSpPr>
        <p:spPr>
          <a:xfrm>
            <a:off x="2546130" y="4498818"/>
            <a:ext cx="5634832" cy="734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3D31AB-3CFE-7B65-2F16-D2DE3E37A9E0}"/>
              </a:ext>
            </a:extLst>
          </p:cNvPr>
          <p:cNvSpPr/>
          <p:nvPr/>
        </p:nvSpPr>
        <p:spPr>
          <a:xfrm>
            <a:off x="11406604" y="5944154"/>
            <a:ext cx="760154" cy="4066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0E5AD55-6FD7-2741-21DA-13B757BC88B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8180962" y="4866150"/>
            <a:ext cx="3605719" cy="1078004"/>
          </a:xfrm>
          <a:prstGeom prst="bent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6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88B187-E5EA-5A16-BCD6-DFDD359F7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548"/>
            <a:ext cx="12192000" cy="261690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86B2E0-90D8-CB6C-589B-31A5EF1801C9}"/>
              </a:ext>
            </a:extLst>
          </p:cNvPr>
          <p:cNvSpPr/>
          <p:nvPr/>
        </p:nvSpPr>
        <p:spPr>
          <a:xfrm>
            <a:off x="192035" y="3603874"/>
            <a:ext cx="4263232" cy="97785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9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190</Words>
  <Application>Microsoft Office PowerPoint</Application>
  <PresentationFormat>와이드스크린</PresentationFormat>
  <Paragraphs>17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Trevor Wade</dc:creator>
  <cp:lastModifiedBy>Trevor Wade</cp:lastModifiedBy>
  <cp:revision>14</cp:revision>
  <dcterms:created xsi:type="dcterms:W3CDTF">2023-02-03T02:31:39Z</dcterms:created>
  <dcterms:modified xsi:type="dcterms:W3CDTF">2023-02-03T12:35:44Z</dcterms:modified>
</cp:coreProperties>
</file>