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Sonny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Sonny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Sonny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Sonny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Shannon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Import Stellar</a:t>
            </a:r>
            <a:endParaRPr b="1"/>
          </a:p>
        </p:txBody>
      </p:sp>
      <p:sp>
        <p:nvSpPr>
          <p:cNvPr id="129" name="Shape 129"/>
          <p:cNvSpPr txBox="1"/>
          <p:nvPr/>
        </p:nvSpPr>
        <p:spPr>
          <a:xfrm>
            <a:off x="1915250" y="3080175"/>
            <a:ext cx="4837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Akshay Newgi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Carre Perkins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Jules Real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Sonny Desai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Shannon Li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19150" y="845600"/>
            <a:ext cx="37167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for Graph showing Temperature Variation between 1850 and 2018.</a:t>
            </a:r>
            <a:endParaRPr b="1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850" y="206650"/>
            <a:ext cx="4577175" cy="4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19150" y="854150"/>
            <a:ext cx="75057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 Variation from 1850 to 2018</a:t>
            </a:r>
            <a:endParaRPr b="1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 Picture 1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62" y="2081976"/>
            <a:ext cx="8390875" cy="18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864375" y="1549050"/>
            <a:ext cx="4441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CO2 levels from 1959 to 2018</a:t>
            </a:r>
            <a:endParaRPr b="1"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 Picture 2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25" y="1733300"/>
            <a:ext cx="8270002" cy="18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Global Temperatures</a:t>
            </a:r>
            <a:endParaRPr b="1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125" y="1464825"/>
            <a:ext cx="5067577" cy="336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00" y="1464828"/>
            <a:ext cx="2934826" cy="111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50" y="3141700"/>
            <a:ext cx="2936725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34850" y="343075"/>
            <a:ext cx="6534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AnyApp Visualizations</a:t>
            </a:r>
            <a:endParaRPr b="1"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50" y="1147075"/>
            <a:ext cx="6328698" cy="35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7131425" y="1285875"/>
            <a:ext cx="16629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Libraries: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Anychart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FusionChart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Highchart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97925" y="343075"/>
            <a:ext cx="51372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Demonstration</a:t>
            </a:r>
            <a:endParaRPr b="1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25" y="876600"/>
            <a:ext cx="7984099" cy="38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675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Concluding the Story</a:t>
            </a:r>
            <a:endParaRPr b="1"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 the story we found about Global Warming showed steady increases across all three of the factors we chose. CO2 levels rose consistently over a six decade span. Average temperatures rose in individual cities and the globe as a whole. Global temperatures rose to its highest levels since the data has been recorded, in the last year.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Proposal</a:t>
            </a:r>
            <a:endParaRPr b="1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decided to tell the story of Global Warming. To do this, we created and interactive website &amp; graphs to help visualize the story of global warming and </a:t>
            </a:r>
            <a:r>
              <a:rPr lang="en"/>
              <a:t>to highlight the historical changes in the data.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decided to focus on the following factors:  global change in temperature, localized change in temperature, and change in CO2 levels. The rise of these three factors are </a:t>
            </a:r>
            <a:r>
              <a:rPr lang="en"/>
              <a:t>integral</a:t>
            </a:r>
            <a:r>
              <a:rPr lang="en"/>
              <a:t> to the story of the overall effects of global warming.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8957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Data</a:t>
            </a:r>
            <a:endParaRPr b="1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724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came from several sources including the </a:t>
            </a:r>
            <a:r>
              <a:rPr lang="en" sz="1150">
                <a:solidFill>
                  <a:srgbClr val="1D20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Commonwealth Scientific and Industrial Research Organisation, the US Department of Commerce's Earth Systems Research Laboratory Global Monitoring Division, and </a:t>
            </a:r>
            <a:r>
              <a:rPr lang="en"/>
              <a:t>the </a:t>
            </a: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National Aeronautics and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Space Administration</a:t>
            </a:r>
            <a:r>
              <a:rPr lang="en"/>
              <a:t>. Our data was collected from these scientific sources which have been collecting data on global warming for several decades to ensure a sufficient data size and </a:t>
            </a:r>
            <a:r>
              <a:rPr lang="en"/>
              <a:t>minimize</a:t>
            </a:r>
            <a:r>
              <a:rPr lang="en"/>
              <a:t> potential error.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collected our data in a .csv format, imported that information to MySQL workbench, and connected that to the JawsDB Heroku add-on.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Data </a:t>
            </a:r>
            <a:endParaRPr b="1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371" y="1965751"/>
            <a:ext cx="6207254" cy="23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89575" y="550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CO2 Data</a:t>
            </a:r>
            <a:endParaRPr b="1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100" y="1436400"/>
            <a:ext cx="6741727" cy="32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 Data</a:t>
            </a:r>
            <a:endParaRPr b="1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925" y="428600"/>
            <a:ext cx="3346249" cy="42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00875" y="2095000"/>
            <a:ext cx="3754800" cy="18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pulled baseline/current weather data for random cities throughout the world using openweathermap. </a:t>
            </a:r>
            <a:r>
              <a:rPr lang="en"/>
              <a:t>We cleaned the data and created a JSON file. The JSON was imported to our App.py was able to be called in a function (ie run()).  </a:t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Data</a:t>
            </a:r>
            <a:endParaRPr b="1"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350" y="420475"/>
            <a:ext cx="3100150" cy="22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350" y="2782775"/>
            <a:ext cx="3914799" cy="1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19150" y="393200"/>
            <a:ext cx="75057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Website</a:t>
            </a:r>
            <a:r>
              <a:rPr lang="en"/>
              <a:t> 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23075" y="1004900"/>
            <a:ext cx="75057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successfully importing the data and utilizing it in our graphs, we included CSS, HTML, and JavaScript to create a stylized and </a:t>
            </a:r>
            <a:r>
              <a:rPr lang="en"/>
              <a:t>functioning</a:t>
            </a:r>
            <a:r>
              <a:rPr lang="en"/>
              <a:t> web page.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00" y="1800200"/>
            <a:ext cx="3239321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296" y="1800200"/>
            <a:ext cx="274695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Website</a:t>
            </a:r>
            <a:r>
              <a:rPr lang="en"/>
              <a:t> 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25" y="1680650"/>
            <a:ext cx="770154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