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0" r:id="rId8"/>
    <p:sldId id="266" r:id="rId9"/>
    <p:sldId id="265" r:id="rId10"/>
    <p:sldId id="268" r:id="rId11"/>
    <p:sldId id="263" r:id="rId12"/>
    <p:sldId id="26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58" d="100"/>
          <a:sy n="58" d="100"/>
        </p:scale>
        <p:origin x="93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8/14/2019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689652" y="1212574"/>
            <a:ext cx="6960186" cy="1487466"/>
          </a:xfrm>
        </p:spPr>
        <p:txBody>
          <a:bodyPr/>
          <a:lstStyle/>
          <a:p>
            <a:pPr>
              <a:lnSpc>
                <a:spcPts val="5400"/>
              </a:lnSpc>
            </a:pPr>
            <a:br>
              <a:rPr lang="en-US" dirty="0"/>
            </a:br>
            <a:br>
              <a:rPr lang="en-US" dirty="0"/>
            </a:br>
            <a:r>
              <a:rPr lang="en-US" sz="3600" b="0" dirty="0"/>
              <a:t>Your Best Friend’s Electronic</a:t>
            </a:r>
            <a:br>
              <a:rPr lang="en-US" sz="3600" b="0" dirty="0"/>
            </a:br>
            <a:r>
              <a:rPr lang="en-US" sz="3600" b="0" dirty="0"/>
              <a:t>Travelling Companion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689652" y="4267200"/>
            <a:ext cx="6913804" cy="12345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SMU Coding Bootcamp – Project 3</a:t>
            </a:r>
          </a:p>
          <a:p>
            <a:pPr algn="ctr"/>
            <a:r>
              <a:rPr lang="en-US" dirty="0"/>
              <a:t>Ann Newman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B3730-854A-4B2A-AFB7-5F834873D498}"/>
              </a:ext>
            </a:extLst>
          </p:cNvPr>
          <p:cNvSpPr txBox="1"/>
          <p:nvPr/>
        </p:nvSpPr>
        <p:spPr>
          <a:xfrm>
            <a:off x="2362200" y="292557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Kennel Buddy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EC38-086F-4B66-B851-6372E28C5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447800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en-US" sz="5400" b="1" dirty="0">
                <a:solidFill>
                  <a:schemeClr val="accent1"/>
                </a:solidFill>
              </a:rPr>
              <a:t>Questions?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8C79E5-2FB3-4DBC-8BBA-F772D3E8A70B}"/>
              </a:ext>
            </a:extLst>
          </p:cNvPr>
          <p:cNvSpPr txBox="1">
            <a:spLocks/>
          </p:cNvSpPr>
          <p:nvPr/>
        </p:nvSpPr>
        <p:spPr>
          <a:xfrm>
            <a:off x="6324600" y="214979"/>
            <a:ext cx="2212182" cy="3008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www.kennelbuddy.com</a:t>
            </a:r>
          </a:p>
        </p:txBody>
      </p:sp>
    </p:spTree>
    <p:extLst>
      <p:ext uri="{BB962C8B-B14F-4D97-AF65-F5344CB8AC3E}">
        <p14:creationId xmlns:p14="http://schemas.microsoft.com/office/powerpoint/2010/main" val="231399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2400" y="174112"/>
            <a:ext cx="4876800" cy="799306"/>
          </a:xfrm>
        </p:spPr>
        <p:txBody>
          <a:bodyPr/>
          <a:lstStyle/>
          <a:p>
            <a:pPr algn="ctr"/>
            <a:r>
              <a:rPr lang="en-US" sz="3600" dirty="0"/>
              <a:t>Problem Description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0" y="214978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1400" dirty="0"/>
              <a:t>www.kennelbuddy.com</a:t>
            </a:r>
          </a:p>
        </p:txBody>
      </p:sp>
      <p:sp>
        <p:nvSpPr>
          <p:cNvPr id="19" name="Callout: Up Arrow 16">
            <a:extLst>
              <a:ext uri="{FF2B5EF4-FFF2-40B4-BE49-F238E27FC236}">
                <a16:creationId xmlns:a16="http://schemas.microsoft.com/office/drawing/2014/main" id="{5B0AFAEF-42AD-47C8-9B67-16166ACDF8E5}"/>
              </a:ext>
            </a:extLst>
          </p:cNvPr>
          <p:cNvSpPr txBox="1"/>
          <p:nvPr/>
        </p:nvSpPr>
        <p:spPr>
          <a:xfrm>
            <a:off x="533400" y="1368245"/>
            <a:ext cx="8107680" cy="1021269"/>
          </a:xfrm>
          <a:prstGeom prst="rect">
            <a:avLst/>
          </a:prstGeom>
          <a:solidFill>
            <a:schemeClr val="accent4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Fact:  According to the US Transportation Department a little over a half million animals were transported via airplane cargo in 2018</a:t>
            </a:r>
          </a:p>
          <a:p>
            <a:pPr marL="0" lvl="0" indent="0" algn="ctr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>
              <a:solidFill>
                <a:schemeClr val="bg1"/>
              </a:solidFill>
            </a:endParaRPr>
          </a:p>
        </p:txBody>
      </p:sp>
      <p:sp>
        <p:nvSpPr>
          <p:cNvPr id="21" name="Callout: Up Arrow 14">
            <a:extLst>
              <a:ext uri="{FF2B5EF4-FFF2-40B4-BE49-F238E27FC236}">
                <a16:creationId xmlns:a16="http://schemas.microsoft.com/office/drawing/2014/main" id="{E8BE8ECF-AA6E-4DD3-ADD0-612F0B1E235D}"/>
              </a:ext>
            </a:extLst>
          </p:cNvPr>
          <p:cNvSpPr txBox="1"/>
          <p:nvPr/>
        </p:nvSpPr>
        <p:spPr>
          <a:xfrm>
            <a:off x="1066800" y="2551768"/>
            <a:ext cx="7162799" cy="900981"/>
          </a:xfrm>
          <a:prstGeom prst="rect">
            <a:avLst/>
          </a:prstGeom>
          <a:solidFill>
            <a:schemeClr val="accent2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Fact:  The US government requires that animals cannot be exposed to temperatures less than 45 deg F</a:t>
            </a:r>
            <a:endParaRPr lang="en-US" sz="2000" kern="1200" dirty="0">
              <a:solidFill>
                <a:schemeClr val="bg1"/>
              </a:solidFill>
            </a:endParaRPr>
          </a:p>
        </p:txBody>
      </p:sp>
      <p:sp>
        <p:nvSpPr>
          <p:cNvPr id="23" name="Callout: Up Arrow 12">
            <a:extLst>
              <a:ext uri="{FF2B5EF4-FFF2-40B4-BE49-F238E27FC236}">
                <a16:creationId xmlns:a16="http://schemas.microsoft.com/office/drawing/2014/main" id="{1DA29D9A-DD96-43EF-B182-868A71CA63FC}"/>
              </a:ext>
            </a:extLst>
          </p:cNvPr>
          <p:cNvSpPr txBox="1"/>
          <p:nvPr/>
        </p:nvSpPr>
        <p:spPr>
          <a:xfrm>
            <a:off x="1600199" y="3615003"/>
            <a:ext cx="5943600" cy="90098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Fact:  The temperature on the tarmac can get over 110 deg F while animals are waiting to be loaded</a:t>
            </a:r>
            <a:endParaRPr lang="en-US" sz="2000" kern="1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1D9412-6870-452F-A54C-AFA568D05E5F}"/>
              </a:ext>
            </a:extLst>
          </p:cNvPr>
          <p:cNvSpPr txBox="1"/>
          <p:nvPr/>
        </p:nvSpPr>
        <p:spPr>
          <a:xfrm>
            <a:off x="1295400" y="4953000"/>
            <a:ext cx="6629400" cy="1539606"/>
          </a:xfrm>
          <a:prstGeom prst="rect">
            <a:avLst/>
          </a:pr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Problem</a:t>
            </a:r>
          </a:p>
          <a:p>
            <a:pPr lvl="0" algn="ctr"/>
            <a:r>
              <a:rPr lang="en-US" sz="2000" dirty="0">
                <a:solidFill>
                  <a:schemeClr val="bg1"/>
                </a:solidFill>
              </a:rPr>
              <a:t>Airlines and pet owners currently have no way to monitor the temperature in their pet’s carrier/kennel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46352" y="174116"/>
            <a:ext cx="4638674" cy="675926"/>
          </a:xfrm>
        </p:spPr>
        <p:txBody>
          <a:bodyPr/>
          <a:lstStyle/>
          <a:p>
            <a:pPr algn="ctr"/>
            <a:r>
              <a:rPr lang="en-US" sz="3600" dirty="0"/>
              <a:t>Product Solution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48400" y="199834"/>
            <a:ext cx="2212182" cy="300831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1400" dirty="0"/>
              <a:t>www.kennelbuddy.com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81000" y="851945"/>
            <a:ext cx="2209800" cy="444311"/>
          </a:xfrm>
        </p:spPr>
        <p:txBody>
          <a:bodyPr>
            <a:noAutofit/>
          </a:bodyPr>
          <a:lstStyle/>
          <a:p>
            <a:r>
              <a:rPr lang="en-US" dirty="0"/>
              <a:t>Introducing….</a:t>
            </a:r>
          </a:p>
          <a:p>
            <a:endParaRPr lang="en-US" dirty="0"/>
          </a:p>
          <a:p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8147" y="5245091"/>
            <a:ext cx="3704963" cy="10668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844396" y="5463371"/>
            <a:ext cx="3086100" cy="85974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Monitors the temperature inside your pet’s kennel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08768" y="5245091"/>
            <a:ext cx="3854713" cy="1066800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086CFC78-EF47-4998-8885-B3F9690946E7}"/>
              </a:ext>
            </a:extLst>
          </p:cNvPr>
          <p:cNvSpPr txBox="1">
            <a:spLocks/>
          </p:cNvSpPr>
          <p:nvPr/>
        </p:nvSpPr>
        <p:spPr>
          <a:xfrm>
            <a:off x="5158521" y="5455205"/>
            <a:ext cx="3141083" cy="85974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Provides </a:t>
            </a:r>
            <a:r>
              <a:rPr lang="en-US" sz="1800" b="1" dirty="0" err="1"/>
              <a:t>realtime</a:t>
            </a:r>
            <a:r>
              <a:rPr lang="en-US" sz="1800" b="1" dirty="0"/>
              <a:t> updates to the owner and airline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6E470-0BFF-4386-B333-228405D99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5862" y="2322430"/>
            <a:ext cx="6772275" cy="2352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88E9F-1499-4A08-B924-9FE64F4FF2C7}"/>
              </a:ext>
            </a:extLst>
          </p:cNvPr>
          <p:cNvSpPr txBox="1"/>
          <p:nvPr/>
        </p:nvSpPr>
        <p:spPr>
          <a:xfrm>
            <a:off x="2252663" y="983619"/>
            <a:ext cx="4638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Kennel Buddy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E3622-F3F3-4FC8-98FD-AF3C42A85FAB}"/>
              </a:ext>
            </a:extLst>
          </p:cNvPr>
          <p:cNvSpPr txBox="1"/>
          <p:nvPr/>
        </p:nvSpPr>
        <p:spPr>
          <a:xfrm>
            <a:off x="1366217" y="1699879"/>
            <a:ext cx="664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Your best friend’s electronic travelling companion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Design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22219" y="230322"/>
            <a:ext cx="2355056" cy="301752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1400" dirty="0"/>
              <a:t>www.kennelbuddy.com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F40A2-2664-4702-9894-F94D9D9CFD4D}"/>
              </a:ext>
            </a:extLst>
          </p:cNvPr>
          <p:cNvSpPr txBox="1"/>
          <p:nvPr/>
        </p:nvSpPr>
        <p:spPr>
          <a:xfrm>
            <a:off x="3794998" y="1908429"/>
            <a:ext cx="1905000" cy="64633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057047DD-0D7C-4AD5-A033-E926F16F1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9731" y="2231594"/>
            <a:ext cx="2895600" cy="2895600"/>
          </a:xfrm>
          <a:prstGeom prst="rect">
            <a:avLst/>
          </a:prstGeom>
        </p:spPr>
      </p:pic>
      <p:pic>
        <p:nvPicPr>
          <p:cNvPr id="15" name="Graphic 14" descr="Thermometer">
            <a:extLst>
              <a:ext uri="{FF2B5EF4-FFF2-40B4-BE49-F238E27FC236}">
                <a16:creationId xmlns:a16="http://schemas.microsoft.com/office/drawing/2014/main" id="{65D1238E-1338-486D-9853-02DA08BC5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9761" y="228600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AFA696-DD10-49B0-90A2-3A3EDBB2A51D}"/>
              </a:ext>
            </a:extLst>
          </p:cNvPr>
          <p:cNvSpPr txBox="1"/>
          <p:nvPr/>
        </p:nvSpPr>
        <p:spPr>
          <a:xfrm>
            <a:off x="7245461" y="1915055"/>
            <a:ext cx="1143000" cy="147732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KB1001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Graphic 23" descr="Television">
            <a:extLst>
              <a:ext uri="{FF2B5EF4-FFF2-40B4-BE49-F238E27FC236}">
                <a16:creationId xmlns:a16="http://schemas.microsoft.com/office/drawing/2014/main" id="{8E509550-47B9-4D96-ACFB-2CCA7BD07E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7120" y="1327928"/>
            <a:ext cx="1497206" cy="1497206"/>
          </a:xfrm>
          <a:prstGeom prst="rect">
            <a:avLst/>
          </a:prstGeom>
        </p:spPr>
      </p:pic>
      <p:pic>
        <p:nvPicPr>
          <p:cNvPr id="27" name="Graphic 26" descr="Tablet">
            <a:extLst>
              <a:ext uri="{FF2B5EF4-FFF2-40B4-BE49-F238E27FC236}">
                <a16:creationId xmlns:a16="http://schemas.microsoft.com/office/drawing/2014/main" id="{A819464F-A8A3-4415-97D6-7440821902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523" y="3149321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2EA4B81-F443-4D68-B063-C85C12BC15B2}"/>
              </a:ext>
            </a:extLst>
          </p:cNvPr>
          <p:cNvSpPr txBox="1"/>
          <p:nvPr/>
        </p:nvSpPr>
        <p:spPr>
          <a:xfrm>
            <a:off x="737120" y="2686678"/>
            <a:ext cx="154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Airline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4521DB-7226-4B27-9CCE-691B8775F4CF}"/>
              </a:ext>
            </a:extLst>
          </p:cNvPr>
          <p:cNvSpPr txBox="1"/>
          <p:nvPr/>
        </p:nvSpPr>
        <p:spPr>
          <a:xfrm>
            <a:off x="713928" y="3916854"/>
            <a:ext cx="16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Cargo Loader</a:t>
            </a:r>
          </a:p>
        </p:txBody>
      </p:sp>
      <p:pic>
        <p:nvPicPr>
          <p:cNvPr id="31" name="Graphic 30" descr="Smart Phone">
            <a:extLst>
              <a:ext uri="{FF2B5EF4-FFF2-40B4-BE49-F238E27FC236}">
                <a16:creationId xmlns:a16="http://schemas.microsoft.com/office/drawing/2014/main" id="{1B04768F-2312-4774-946A-D911736DA8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8523" y="4680868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1A25514-B86A-4214-BFC8-D6FEA97E150C}"/>
              </a:ext>
            </a:extLst>
          </p:cNvPr>
          <p:cNvSpPr txBox="1"/>
          <p:nvPr/>
        </p:nvSpPr>
        <p:spPr>
          <a:xfrm>
            <a:off x="688762" y="5700537"/>
            <a:ext cx="154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Pet Owner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5A7176-B12E-4F5D-9B98-6BC9DFD2D071}"/>
              </a:ext>
            </a:extLst>
          </p:cNvPr>
          <p:cNvSpPr txBox="1"/>
          <p:nvPr/>
        </p:nvSpPr>
        <p:spPr>
          <a:xfrm>
            <a:off x="7245461" y="4071992"/>
            <a:ext cx="1143000" cy="147732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KB1002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Graphic 33" descr="Thermometer">
            <a:extLst>
              <a:ext uri="{FF2B5EF4-FFF2-40B4-BE49-F238E27FC236}">
                <a16:creationId xmlns:a16="http://schemas.microsoft.com/office/drawing/2014/main" id="{C20FCE8E-1ED7-4CFB-8622-2842F1D62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1070" y="4475028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9408EED-1B78-4378-8B02-EA29A7137059}"/>
              </a:ext>
            </a:extLst>
          </p:cNvPr>
          <p:cNvSpPr txBox="1"/>
          <p:nvPr/>
        </p:nvSpPr>
        <p:spPr>
          <a:xfrm>
            <a:off x="7658277" y="5595268"/>
            <a:ext cx="457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484263-AB7C-4C6C-9A3D-9CBFD4B308F3}"/>
              </a:ext>
            </a:extLst>
          </p:cNvPr>
          <p:cNvCxnSpPr>
            <a:cxnSpLocks/>
          </p:cNvCxnSpPr>
          <p:nvPr/>
        </p:nvCxnSpPr>
        <p:spPr>
          <a:xfrm>
            <a:off x="2362199" y="2133600"/>
            <a:ext cx="1318499" cy="628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DF4551-D752-42AB-A915-A859116A6F7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942923" y="4071994"/>
            <a:ext cx="1737775" cy="1066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FC02C6-167A-402A-A487-60CB46F9B1B6}"/>
              </a:ext>
            </a:extLst>
          </p:cNvPr>
          <p:cNvCxnSpPr>
            <a:cxnSpLocks/>
          </p:cNvCxnSpPr>
          <p:nvPr/>
        </p:nvCxnSpPr>
        <p:spPr>
          <a:xfrm flipV="1">
            <a:off x="2039969" y="3459207"/>
            <a:ext cx="1640729" cy="198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CE6A17-1D1E-4340-B009-95750748C19E}"/>
              </a:ext>
            </a:extLst>
          </p:cNvPr>
          <p:cNvCxnSpPr>
            <a:cxnSpLocks/>
          </p:cNvCxnSpPr>
          <p:nvPr/>
        </p:nvCxnSpPr>
        <p:spPr>
          <a:xfrm flipV="1">
            <a:off x="5791200" y="2653719"/>
            <a:ext cx="1289147" cy="217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955550-0A0E-4546-8B0A-95F9675B4CCB}"/>
              </a:ext>
            </a:extLst>
          </p:cNvPr>
          <p:cNvCxnSpPr>
            <a:cxnSpLocks/>
          </p:cNvCxnSpPr>
          <p:nvPr/>
        </p:nvCxnSpPr>
        <p:spPr>
          <a:xfrm>
            <a:off x="5824409" y="3392383"/>
            <a:ext cx="1279622" cy="966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F57F4EB9-1208-4C45-839A-C4E8EF2581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4586" y="5415286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A31435F-EF5A-4CBD-A6DB-8E3CB460C26A}"/>
              </a:ext>
            </a:extLst>
          </p:cNvPr>
          <p:cNvSpPr txBox="1"/>
          <p:nvPr/>
        </p:nvSpPr>
        <p:spPr>
          <a:xfrm>
            <a:off x="4145728" y="635686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92B39CA-14EF-4522-A66A-DE8787031D8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4730933" y="4932228"/>
            <a:ext cx="853" cy="483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840E-5EFA-4484-B20E-7FA9DBF7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395"/>
            <a:ext cx="5334000" cy="799306"/>
          </a:xfrm>
        </p:spPr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82EA-60D5-4EFB-AF31-1350E24B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50975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Develop a </a:t>
            </a:r>
            <a:r>
              <a:rPr lang="en-US" dirty="0" err="1"/>
              <a:t>realtime</a:t>
            </a:r>
            <a:r>
              <a:rPr lang="en-US" dirty="0"/>
              <a:t> application on a Raspberry Pi microprocessor</a:t>
            </a:r>
          </a:p>
          <a:p>
            <a:r>
              <a:rPr lang="en-US" dirty="0"/>
              <a:t>A conversation with my husband </a:t>
            </a:r>
            <a:r>
              <a:rPr lang="en-US" dirty="0">
                <a:sym typeface="Wingdings" panose="05000000000000000000" pitchFamily="2" charset="2"/>
              </a:rPr>
              <a:t> idea for a temp monitor device for live animal airline cargo transportation</a:t>
            </a:r>
            <a:endParaRPr lang="en-US" dirty="0"/>
          </a:p>
          <a:p>
            <a:r>
              <a:rPr lang="en-US" dirty="0"/>
              <a:t>Created the initial product design (see previous slide)</a:t>
            </a:r>
          </a:p>
          <a:p>
            <a:r>
              <a:rPr lang="en-US" dirty="0"/>
              <a:t>Used the MERN project as a code baseline</a:t>
            </a:r>
          </a:p>
          <a:p>
            <a:r>
              <a:rPr lang="en-US" dirty="0"/>
              <a:t>Defined the database models and API interfaces</a:t>
            </a:r>
          </a:p>
          <a:p>
            <a:r>
              <a:rPr lang="en-US" dirty="0"/>
              <a:t>Developed an emulated version of the temp monitor to test and integrate with the database APIs</a:t>
            </a:r>
          </a:p>
          <a:p>
            <a:r>
              <a:rPr lang="en-US" dirty="0"/>
              <a:t>Brought up the </a:t>
            </a:r>
            <a:r>
              <a:rPr lang="en-US" dirty="0" err="1"/>
              <a:t>RPi</a:t>
            </a:r>
            <a:r>
              <a:rPr lang="en-US" dirty="0"/>
              <a:t> system and wrote temp monitor Python code</a:t>
            </a:r>
          </a:p>
          <a:p>
            <a:r>
              <a:rPr lang="en-US" dirty="0"/>
              <a:t>Developed and tested each client page one-by-one</a:t>
            </a:r>
          </a:p>
          <a:p>
            <a:r>
              <a:rPr lang="en-US" dirty="0"/>
              <a:t>Dry-run on SMU_Guest network (to manually handle landing page)</a:t>
            </a:r>
          </a:p>
          <a:p>
            <a:r>
              <a:rPr lang="en-US" dirty="0"/>
              <a:t>Final integration and testing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750930-D1FE-473E-BDF2-02211B11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236404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1400" dirty="0"/>
              <a:t>www.kennelbuddy.com</a:t>
            </a:r>
          </a:p>
        </p:txBody>
      </p:sp>
    </p:spTree>
    <p:extLst>
      <p:ext uri="{BB962C8B-B14F-4D97-AF65-F5344CB8AC3E}">
        <p14:creationId xmlns:p14="http://schemas.microsoft.com/office/powerpoint/2010/main" val="107962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2176F6-80BE-4593-B001-9E6A6618ACE3}"/>
              </a:ext>
            </a:extLst>
          </p:cNvPr>
          <p:cNvSpPr/>
          <p:nvPr/>
        </p:nvSpPr>
        <p:spPr>
          <a:xfrm>
            <a:off x="457200" y="4572000"/>
            <a:ext cx="8077200" cy="204959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236404"/>
            <a:ext cx="5486400" cy="799306"/>
          </a:xfrm>
        </p:spPr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81000" y="1153968"/>
            <a:ext cx="8610600" cy="5585886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8400" dirty="0"/>
              <a:t>Use ReactJS and use Node and Express Web Server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8400" dirty="0"/>
              <a:t>Be backed by a MongoDB Database with a Mongoose ORM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8400" dirty="0"/>
              <a:t>Use both GET and POST routes for retrieving and adding new data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8400" dirty="0"/>
              <a:t>Deployed using Heroku (with Data)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8400" dirty="0"/>
              <a:t>Have authentication of users in some way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8400" dirty="0"/>
              <a:t>Polished frontend/UI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8400" dirty="0"/>
              <a:t>MVC Paradigm folder structure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8400" dirty="0"/>
              <a:t>Good quality coding standards (indentation, scoping, naming)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8400" dirty="0"/>
              <a:t>No exposed sensitive API key information on the server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8400" dirty="0"/>
              <a:t>Utilize at least two new libraries, packages, or technologies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8400" dirty="0"/>
              <a:t>Raspberry PI microprocessor and development system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8400" dirty="0"/>
              <a:t>DHT11 temperature sensor and Adafruit DHT library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8400" dirty="0"/>
              <a:t>Temperature monitor software is written in Python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8400" dirty="0"/>
              <a:t>Linked to the domain name www.kennelbuddy.com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80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25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64008" indent="0">
              <a:buNone/>
            </a:pPr>
            <a:endParaRPr lang="en-US" sz="18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236404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1400" dirty="0"/>
              <a:t>www.kennelbuddy.com</a:t>
            </a:r>
          </a:p>
        </p:txBody>
      </p:sp>
    </p:spTree>
    <p:extLst>
      <p:ext uri="{BB962C8B-B14F-4D97-AF65-F5344CB8AC3E}">
        <p14:creationId xmlns:p14="http://schemas.microsoft.com/office/powerpoint/2010/main" val="407294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3DFC-BAC0-4BEF-92A4-E69229A8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7F4CA-81E3-493D-9348-8FCEBD5C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236404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1400" dirty="0"/>
              <a:t>www.kennelbuddy.com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723E96-6381-48EC-92B0-BA303686A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645" y="1447800"/>
            <a:ext cx="6498710" cy="481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6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Fixes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AF986-4785-4968-99BD-3CA68F0E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www.kennelbuddy.com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0379-944D-45E2-B7D4-81C91EA5E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22" y="1149959"/>
            <a:ext cx="8229600" cy="1730899"/>
          </a:xfrm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6400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Problem:  </a:t>
            </a:r>
            <a:r>
              <a:rPr lang="en-US" sz="2000" dirty="0"/>
              <a:t>Could not get a temperature reading from DHT11 sensor.  </a:t>
            </a:r>
          </a:p>
          <a:p>
            <a:pPr marL="6400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Issue:  </a:t>
            </a:r>
            <a:r>
              <a:rPr lang="en-US" sz="2000" dirty="0"/>
              <a:t>The breadboard was split into 2 unconnected segments, thus the DHT11 was not getting any power</a:t>
            </a:r>
          </a:p>
          <a:p>
            <a:pPr marL="6400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Fix:</a:t>
            </a:r>
            <a:r>
              <a:rPr lang="en-US" sz="2000" dirty="0"/>
              <a:t>  Switched to a another continuous panel breadboard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C1871-F603-4564-A008-56633EE3CAE1}"/>
              </a:ext>
            </a:extLst>
          </p:cNvPr>
          <p:cNvSpPr txBox="1"/>
          <p:nvPr/>
        </p:nvSpPr>
        <p:spPr>
          <a:xfrm>
            <a:off x="533400" y="3045255"/>
            <a:ext cx="8229600" cy="13234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6400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Problem:  </a:t>
            </a:r>
            <a:r>
              <a:rPr lang="en-US" sz="2000" dirty="0">
                <a:solidFill>
                  <a:schemeClr val="bg1"/>
                </a:solidFill>
              </a:rPr>
              <a:t>Hit max limit for number of routes </a:t>
            </a:r>
          </a:p>
          <a:p>
            <a:pPr marL="6400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Issue:  </a:t>
            </a:r>
            <a:r>
              <a:rPr lang="en-US" sz="2000" dirty="0">
                <a:solidFill>
                  <a:schemeClr val="bg1"/>
                </a:solidFill>
              </a:rPr>
              <a:t>Using too many routes with both user APIs and device APIs</a:t>
            </a:r>
          </a:p>
          <a:p>
            <a:pPr marL="6400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Fix:</a:t>
            </a:r>
            <a:r>
              <a:rPr lang="en-US" sz="2000" dirty="0">
                <a:solidFill>
                  <a:schemeClr val="bg1"/>
                </a:solidFill>
              </a:rPr>
              <a:t>  Redesigned the API routes to combine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8E75D-4B56-452A-9F7B-B6E7C00279A1}"/>
              </a:ext>
            </a:extLst>
          </p:cNvPr>
          <p:cNvSpPr txBox="1"/>
          <p:nvPr/>
        </p:nvSpPr>
        <p:spPr>
          <a:xfrm>
            <a:off x="533400" y="4537791"/>
            <a:ext cx="8229600" cy="19389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6400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Problem:  </a:t>
            </a:r>
            <a:r>
              <a:rPr lang="en-US" sz="2000" dirty="0">
                <a:solidFill>
                  <a:schemeClr val="bg1"/>
                </a:solidFill>
              </a:rPr>
              <a:t>Update user and admin clients with </a:t>
            </a:r>
            <a:r>
              <a:rPr lang="en-US" sz="2000" dirty="0" err="1">
                <a:solidFill>
                  <a:schemeClr val="bg1"/>
                </a:solidFill>
              </a:rPr>
              <a:t>realtime</a:t>
            </a:r>
            <a:r>
              <a:rPr lang="en-US" sz="2000" dirty="0">
                <a:solidFill>
                  <a:schemeClr val="bg1"/>
                </a:solidFill>
              </a:rPr>
              <a:t> temp data</a:t>
            </a:r>
          </a:p>
          <a:p>
            <a:pPr marL="6400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Issue:  </a:t>
            </a:r>
            <a:r>
              <a:rPr lang="en-US" sz="2000" dirty="0">
                <a:solidFill>
                  <a:schemeClr val="bg1"/>
                </a:solidFill>
              </a:rPr>
              <a:t>Tried to implement “push” notifications to the user and admin clients using socket.io.  Got an example to work, but could not implement in the project</a:t>
            </a:r>
          </a:p>
          <a:p>
            <a:pPr marL="6400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bg1"/>
                </a:solidFill>
              </a:rPr>
              <a:t>Fix:</a:t>
            </a:r>
            <a:r>
              <a:rPr lang="en-US" sz="2000" dirty="0">
                <a:solidFill>
                  <a:schemeClr val="bg1"/>
                </a:solidFill>
              </a:rPr>
              <a:t>  Implemented timers in the react modules to update the screens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3191" y="474026"/>
            <a:ext cx="6248400" cy="799306"/>
          </a:xfrm>
        </p:spPr>
        <p:txBody>
          <a:bodyPr/>
          <a:lstStyle/>
          <a:p>
            <a:r>
              <a:rPr lang="en-US" dirty="0"/>
              <a:t>Product Upgrades &amp;</a:t>
            </a:r>
            <a:br>
              <a:rPr lang="en-US" dirty="0"/>
            </a:br>
            <a:r>
              <a:rPr lang="en-US" dirty="0"/>
              <a:t>Future Development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98042" y="199699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1400" dirty="0"/>
              <a:t>www.kennelbuddy.com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32042-826F-45E1-A2A1-181DF3EFC62D}"/>
              </a:ext>
            </a:extLst>
          </p:cNvPr>
          <p:cNvSpPr txBox="1"/>
          <p:nvPr/>
        </p:nvSpPr>
        <p:spPr>
          <a:xfrm>
            <a:off x="762000" y="1901336"/>
            <a:ext cx="7924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Implement the temperature monitor over a cellular network not </a:t>
            </a:r>
            <a:r>
              <a:rPr lang="en-US" sz="2400" dirty="0" err="1">
                <a:solidFill>
                  <a:schemeClr val="bg1"/>
                </a:solidFill>
              </a:rPr>
              <a:t>WiFi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Storage of temperature information for later analysis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Implement a data “push” technique to notify the client of new information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Implement text or email notification of over or under temperature conditions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Live video stream of the pet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purl.org/dc/elements/1.1/"/>
    <ds:schemaRef ds:uri="16c05727-aa75-4e4a-9b5f-8a80a1165891"/>
    <ds:schemaRef ds:uri="71af3243-3dd4-4a8d-8c0d-dd76da1f02a5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592</Words>
  <Application>Microsoft Office PowerPoint</Application>
  <PresentationFormat>On-screen Show (4:3)</PresentationFormat>
  <Paragraphs>94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Wingdings 2</vt:lpstr>
      <vt:lpstr>Verve</vt:lpstr>
      <vt:lpstr>  Your Best Friend’s Electronic Travelling Companion</vt:lpstr>
      <vt:lpstr>Problem Description</vt:lpstr>
      <vt:lpstr>Product Solution</vt:lpstr>
      <vt:lpstr>Overall Design</vt:lpstr>
      <vt:lpstr>Development Process</vt:lpstr>
      <vt:lpstr>Project Requirements</vt:lpstr>
      <vt:lpstr>Demo Time!</vt:lpstr>
      <vt:lpstr>Problems &amp; Fixes</vt:lpstr>
      <vt:lpstr>Product Upgrades &amp; Future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2019-08-14T19:30:59Z</dcterms:created>
  <dcterms:modified xsi:type="dcterms:W3CDTF">2019-08-15T02:27:41Z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