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6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3A1D-AC07-4FD7-A6E2-A8556E45B33F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8BC63-6090-4844-A404-444F7C0BF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75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65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22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49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52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5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6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18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90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9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11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29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699E-1320-48E1-B63D-34FCD9081DD4}" type="datetimeFigureOut">
              <a:rPr lang="it-IT" smtClean="0"/>
              <a:t>29/02/2020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4DB7-ED4C-4DDD-B5F9-C108D0585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9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largo, coperto, bianco, uccello&#10;&#10;Descrizione generata automaticamente">
            <a:extLst>
              <a:ext uri="{FF2B5EF4-FFF2-40B4-BE49-F238E27FC236}">
                <a16:creationId xmlns:a16="http://schemas.microsoft.com/office/drawing/2014/main" id="{DB4ED2B0-8013-4BBF-9516-5EF5071B9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9" r="28361"/>
          <a:stretch/>
        </p:blipFill>
        <p:spPr>
          <a:xfrm>
            <a:off x="20" y="10"/>
            <a:ext cx="8999517" cy="8999527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EA7658F0-2767-42F2-8023-51A05E57B244}"/>
              </a:ext>
            </a:extLst>
          </p:cNvPr>
          <p:cNvSpPr/>
          <p:nvPr/>
        </p:nvSpPr>
        <p:spPr>
          <a:xfrm rot="20681398">
            <a:off x="567160" y="1886673"/>
            <a:ext cx="7384648" cy="4525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EE6D4A2-6391-4CD9-A845-C2C1F835A1F0}"/>
              </a:ext>
            </a:extLst>
          </p:cNvPr>
          <p:cNvSpPr/>
          <p:nvPr/>
        </p:nvSpPr>
        <p:spPr>
          <a:xfrm rot="151793">
            <a:off x="1628797" y="2146838"/>
            <a:ext cx="5469363" cy="39973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CBABAA-F8AD-4D38-B4B3-758231631B3D}"/>
              </a:ext>
            </a:extLst>
          </p:cNvPr>
          <p:cNvSpPr/>
          <p:nvPr/>
        </p:nvSpPr>
        <p:spPr>
          <a:xfrm>
            <a:off x="2129742" y="3345084"/>
            <a:ext cx="4664597" cy="26274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B03D6CC-4D05-473B-A06B-F27961C82280}"/>
              </a:ext>
            </a:extLst>
          </p:cNvPr>
          <p:cNvSpPr/>
          <p:nvPr/>
        </p:nvSpPr>
        <p:spPr>
          <a:xfrm>
            <a:off x="2569124" y="3762770"/>
            <a:ext cx="3414987" cy="19319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CD366D3-ADC1-4D67-8094-C86DA83CA88C}"/>
              </a:ext>
            </a:extLst>
          </p:cNvPr>
          <p:cNvSpPr/>
          <p:nvPr/>
        </p:nvSpPr>
        <p:spPr>
          <a:xfrm>
            <a:off x="2859763" y="4422029"/>
            <a:ext cx="2373266" cy="1040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6912D4C-212E-49A9-98B8-4C2EA23A370D}"/>
                  </a:ext>
                </a:extLst>
              </p:cNvPr>
              <p:cNvSpPr txBox="1"/>
              <p:nvPr/>
            </p:nvSpPr>
            <p:spPr>
              <a:xfrm>
                <a:off x="2989271" y="4780741"/>
                <a:ext cx="149892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6912D4C-212E-49A9-98B8-4C2EA23A3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71" y="4780741"/>
                <a:ext cx="149892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AC17B1D-80F0-4BEC-8EC3-101A5CBAACDD}"/>
                  </a:ext>
                </a:extLst>
              </p:cNvPr>
              <p:cNvSpPr txBox="1"/>
              <p:nvPr/>
            </p:nvSpPr>
            <p:spPr>
              <a:xfrm>
                <a:off x="4076604" y="3925568"/>
                <a:ext cx="8463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AC17B1D-80F0-4BEC-8EC3-101A5CBA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04" y="3925568"/>
                <a:ext cx="84633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118AE66-E1D8-49D7-B94D-9C330F0AB2BF}"/>
                  </a:ext>
                </a:extLst>
              </p:cNvPr>
              <p:cNvSpPr txBox="1"/>
              <p:nvPr/>
            </p:nvSpPr>
            <p:spPr>
              <a:xfrm>
                <a:off x="5444074" y="3718637"/>
                <a:ext cx="7792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118AE66-E1D8-49D7-B94D-9C330F0AB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74" y="3718637"/>
                <a:ext cx="7792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C46295-C2F9-4D3B-B977-7D80A5ED75D1}"/>
                  </a:ext>
                </a:extLst>
              </p:cNvPr>
              <p:cNvSpPr txBox="1"/>
              <p:nvPr/>
            </p:nvSpPr>
            <p:spPr>
              <a:xfrm>
                <a:off x="3230274" y="2734364"/>
                <a:ext cx="8463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C46295-C2F9-4D3B-B977-7D80A5ED7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74" y="2734364"/>
                <a:ext cx="84633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990A6FB-C571-4755-AA01-5564F04F2748}"/>
                  </a:ext>
                </a:extLst>
              </p:cNvPr>
              <p:cNvSpPr txBox="1"/>
              <p:nvPr/>
            </p:nvSpPr>
            <p:spPr>
              <a:xfrm>
                <a:off x="6075331" y="2180741"/>
                <a:ext cx="8463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1" smtClean="0"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it-IT" sz="2800" b="1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990A6FB-C571-4755-AA01-5564F04F2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331" y="2180741"/>
                <a:ext cx="84633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15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4A6C3EF-D4BD-4F61-AE93-AD5561AC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2" r="18658"/>
          <a:stretch/>
        </p:blipFill>
        <p:spPr>
          <a:xfrm>
            <a:off x="21" y="11"/>
            <a:ext cx="8999517" cy="899952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FDF3AB-7749-4E83-9CFE-ABBA9CE51648}"/>
              </a:ext>
            </a:extLst>
          </p:cNvPr>
          <p:cNvSpPr txBox="1"/>
          <p:nvPr/>
        </p:nvSpPr>
        <p:spPr>
          <a:xfrm rot="20368956">
            <a:off x="45109" y="324988"/>
            <a:ext cx="2439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Come si diffonde</a:t>
            </a:r>
          </a:p>
          <a:p>
            <a:r>
              <a:rPr lang="it-IT" sz="2400" b="1" dirty="0">
                <a:solidFill>
                  <a:schemeClr val="bg1"/>
                </a:solidFill>
              </a:rPr>
              <a:t>un profumo?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8D9E3C-6363-4F7B-961F-646CE7604D14}"/>
              </a:ext>
            </a:extLst>
          </p:cNvPr>
          <p:cNvSpPr txBox="1"/>
          <p:nvPr/>
        </p:nvSpPr>
        <p:spPr>
          <a:xfrm rot="559754">
            <a:off x="7004257" y="220811"/>
            <a:ext cx="2155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Perché le case</a:t>
            </a:r>
          </a:p>
          <a:p>
            <a:r>
              <a:rPr lang="it-IT" sz="2400" b="1" dirty="0">
                <a:solidFill>
                  <a:schemeClr val="bg1"/>
                </a:solidFill>
              </a:rPr>
              <a:t>non cadono?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2C1F08-912A-4EBC-8A86-3AF23469C095}"/>
              </a:ext>
            </a:extLst>
          </p:cNvPr>
          <p:cNvSpPr txBox="1"/>
          <p:nvPr/>
        </p:nvSpPr>
        <p:spPr>
          <a:xfrm rot="20132236">
            <a:off x="6875131" y="7282936"/>
            <a:ext cx="3114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Come si propaga</a:t>
            </a:r>
          </a:p>
          <a:p>
            <a:r>
              <a:rPr lang="it-IT" sz="2400" b="1" dirty="0">
                <a:solidFill>
                  <a:schemeClr val="bg1"/>
                </a:solidFill>
              </a:rPr>
              <a:t>il calore in una</a:t>
            </a:r>
          </a:p>
          <a:p>
            <a:r>
              <a:rPr lang="it-IT" sz="2400" b="1" dirty="0">
                <a:solidFill>
                  <a:schemeClr val="bg1"/>
                </a:solidFill>
              </a:rPr>
              <a:t>stanza?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3B5AAF93-C0C8-4182-AFE1-AA95B5044DDE}"/>
              </a:ext>
            </a:extLst>
          </p:cNvPr>
          <p:cNvSpPr/>
          <p:nvPr/>
        </p:nvSpPr>
        <p:spPr>
          <a:xfrm>
            <a:off x="625033" y="7814545"/>
            <a:ext cx="578734" cy="8912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07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Personalizzato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Virginia Pieropan</dc:creator>
  <cp:lastModifiedBy>Virginia Pieropan</cp:lastModifiedBy>
  <cp:revision>5</cp:revision>
  <dcterms:created xsi:type="dcterms:W3CDTF">2020-02-28T17:29:08Z</dcterms:created>
  <dcterms:modified xsi:type="dcterms:W3CDTF">2020-02-29T12:08:31Z</dcterms:modified>
</cp:coreProperties>
</file>