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rvo"/>
      <p:regular r:id="rId23"/>
      <p:bold r:id="rId24"/>
      <p:italic r:id="rId25"/>
      <p:boldItalic r:id="rId26"/>
    </p:embeddedFont>
    <p:embeddedFont>
      <p:font typeface="Abe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63e34aa94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963e34aa94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Extracted  features based on domain knowledge, on the district level evaluated by households. All data as percentages with access, except median income and rent which are direct estimates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3e34aa9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3e34aa9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63e34aa9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63e34aa9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63e34aa94_2_4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63e34aa94_2_4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963e34aa94_2_4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963e34aa94_2_4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63e34aa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63e34aa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627846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627846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63e34aa94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63e34aa94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63e34aa94_2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963e34aa94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963e34aa94_2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963e34aa94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“Divide” within the Digital Divide: Internet Access &amp; Device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Census provides in-depth data on subdivisions as well: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None, Dial-up, Wireless, Cell phone, broadband (fiber)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Device: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None, # of devices, cell phone, tablet, laptop, desktop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analysis is limited to high-level overview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63e34aa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963e34aa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“Divide” within the Digital Divide: Internet Access &amp; Device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Census provides in-depth data on subdivisions as well: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None, Dial-up, Wireless, Cell phone, broadband (fiber)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Device: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None, # of devices, cell phone, tablet, laptop, desktop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analysis is limited to high-level overview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63e34aa9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63e34aa9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63e34aa94_2_4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63e34aa94_2_4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Extracted  features based on domain knowledge, on the district level evaluated by households. All data as percentages with access, except median income and rent which are direct estimates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53900" cy="5153100"/>
          </a:xfrm>
          <a:prstGeom prst="frame">
            <a:avLst>
              <a:gd fmla="val 7245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2353" y="535425"/>
            <a:ext cx="515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2350" y="2548775"/>
            <a:ext cx="515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12350" y="1106125"/>
            <a:ext cx="7719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12350" y="3152225"/>
            <a:ext cx="7719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hasCustomPrompt="1" type="title"/>
          </p:nvPr>
        </p:nvSpPr>
        <p:spPr>
          <a:xfrm>
            <a:off x="3245550" y="129997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5206350" y="126412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2" type="title"/>
          </p:nvPr>
        </p:nvSpPr>
        <p:spPr>
          <a:xfrm>
            <a:off x="3245550" y="222370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5206350" y="218847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4" type="title"/>
          </p:nvPr>
        </p:nvSpPr>
        <p:spPr>
          <a:xfrm>
            <a:off x="3245550" y="314745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206350" y="311282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6" type="title"/>
          </p:nvPr>
        </p:nvSpPr>
        <p:spPr>
          <a:xfrm>
            <a:off x="3245550" y="407120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27775"/>
              </a:buClr>
              <a:buSzPts val="4000"/>
              <a:buNone/>
              <a:defRPr sz="4000">
                <a:solidFill>
                  <a:srgbClr val="F277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5206350" y="4037175"/>
            <a:ext cx="3225300" cy="3300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206350" y="159412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5206350" y="251847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53" name="Google Shape;53;p13"/>
          <p:cNvSpPr txBox="1"/>
          <p:nvPr>
            <p:ph idx="13" type="subTitle"/>
          </p:nvPr>
        </p:nvSpPr>
        <p:spPr>
          <a:xfrm>
            <a:off x="5206350" y="344282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5206350" y="4367175"/>
            <a:ext cx="3225300" cy="24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55" name="Google Shape;55;p13"/>
          <p:cNvSpPr txBox="1"/>
          <p:nvPr>
            <p:ph idx="15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712350" y="1733125"/>
            <a:ext cx="3859800" cy="12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712350" y="2683475"/>
            <a:ext cx="38598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787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31612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31612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1316125" y="2723213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1316125" y="3138588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554907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554907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5549075" y="2723213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7" type="subTitle"/>
          </p:nvPr>
        </p:nvSpPr>
        <p:spPr>
          <a:xfrm>
            <a:off x="5549075" y="3138588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8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1" y="1148675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4572001" y="1564050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5002766" y="2383588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3" type="subTitle"/>
          </p:nvPr>
        </p:nvSpPr>
        <p:spPr>
          <a:xfrm>
            <a:off x="5002754" y="2798963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4" type="title"/>
          </p:nvPr>
        </p:nvSpPr>
        <p:spPr>
          <a:xfrm>
            <a:off x="5433538" y="3618500"/>
            <a:ext cx="299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5" type="subTitle"/>
          </p:nvPr>
        </p:nvSpPr>
        <p:spPr>
          <a:xfrm>
            <a:off x="5433530" y="4033875"/>
            <a:ext cx="29982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8910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08910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title"/>
          </p:nvPr>
        </p:nvSpPr>
        <p:spPr>
          <a:xfrm>
            <a:off x="357105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357105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4" type="title"/>
          </p:nvPr>
        </p:nvSpPr>
        <p:spPr>
          <a:xfrm>
            <a:off x="6053000" y="28101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5" type="subTitle"/>
          </p:nvPr>
        </p:nvSpPr>
        <p:spPr>
          <a:xfrm>
            <a:off x="6053000" y="3225475"/>
            <a:ext cx="2001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712350" y="1312525"/>
            <a:ext cx="7719300" cy="32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hasCustomPrompt="1" type="title"/>
          </p:nvPr>
        </p:nvSpPr>
        <p:spPr>
          <a:xfrm>
            <a:off x="825925" y="16156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825925" y="20064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9" name="Google Shape;89;p18"/>
          <p:cNvSpPr txBox="1"/>
          <p:nvPr>
            <p:ph hasCustomPrompt="1" idx="2" type="title"/>
          </p:nvPr>
        </p:nvSpPr>
        <p:spPr>
          <a:xfrm>
            <a:off x="825925" y="262927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8"/>
          <p:cNvSpPr txBox="1"/>
          <p:nvPr>
            <p:ph idx="3" type="subTitle"/>
          </p:nvPr>
        </p:nvSpPr>
        <p:spPr>
          <a:xfrm>
            <a:off x="825925" y="302007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8"/>
          <p:cNvSpPr txBox="1"/>
          <p:nvPr>
            <p:ph hasCustomPrompt="1" idx="4" type="title"/>
          </p:nvPr>
        </p:nvSpPr>
        <p:spPr>
          <a:xfrm>
            <a:off x="825925" y="36429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7876"/>
              </a:buClr>
              <a:buSzPts val="3000"/>
              <a:buNone/>
              <a:defRPr sz="3000">
                <a:solidFill>
                  <a:srgbClr val="F3787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825925" y="40337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46549" y="1090625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4946549" y="1506000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97" name="Google Shape;97;p19"/>
          <p:cNvSpPr txBox="1"/>
          <p:nvPr>
            <p:ph idx="2" type="title"/>
          </p:nvPr>
        </p:nvSpPr>
        <p:spPr>
          <a:xfrm>
            <a:off x="4946549" y="3438800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4946549" y="3854175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99" name="Google Shape;99;p19"/>
          <p:cNvSpPr txBox="1"/>
          <p:nvPr>
            <p:ph idx="4" type="title"/>
          </p:nvPr>
        </p:nvSpPr>
        <p:spPr>
          <a:xfrm>
            <a:off x="4038601" y="2264700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5" type="subTitle"/>
          </p:nvPr>
        </p:nvSpPr>
        <p:spPr>
          <a:xfrm>
            <a:off x="4038601" y="2680075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01" name="Google Shape;101;p19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196100" y="1764525"/>
            <a:ext cx="2901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1196100" y="2179900"/>
            <a:ext cx="2901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9925" y="0"/>
            <a:ext cx="9144000" cy="5153100"/>
          </a:xfrm>
          <a:prstGeom prst="frame">
            <a:avLst>
              <a:gd fmla="val 7245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435550" y="748050"/>
            <a:ext cx="4272900" cy="3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896950" y="1196550"/>
            <a:ext cx="3350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896950" y="2038350"/>
            <a:ext cx="3350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3072000" y="3351175"/>
            <a:ext cx="3000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900">
                <a:solidFill>
                  <a:srgbClr val="252D48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>
              <a:solidFill>
                <a:srgbClr val="252D48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08910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108910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title"/>
          </p:nvPr>
        </p:nvSpPr>
        <p:spPr>
          <a:xfrm>
            <a:off x="357105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357105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4" type="title"/>
          </p:nvPr>
        </p:nvSpPr>
        <p:spPr>
          <a:xfrm>
            <a:off x="6053000" y="1562975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5" type="subTitle"/>
          </p:nvPr>
        </p:nvSpPr>
        <p:spPr>
          <a:xfrm>
            <a:off x="6053000" y="1978350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6" type="title"/>
          </p:nvPr>
        </p:nvSpPr>
        <p:spPr>
          <a:xfrm>
            <a:off x="108910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7" type="subTitle"/>
          </p:nvPr>
        </p:nvSpPr>
        <p:spPr>
          <a:xfrm>
            <a:off x="108910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8" type="title"/>
          </p:nvPr>
        </p:nvSpPr>
        <p:spPr>
          <a:xfrm>
            <a:off x="357105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9" type="subTitle"/>
          </p:nvPr>
        </p:nvSpPr>
        <p:spPr>
          <a:xfrm>
            <a:off x="357105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3" type="title"/>
          </p:nvPr>
        </p:nvSpPr>
        <p:spPr>
          <a:xfrm>
            <a:off x="6053000" y="3032800"/>
            <a:ext cx="200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7876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4" type="subTitle"/>
          </p:nvPr>
        </p:nvSpPr>
        <p:spPr>
          <a:xfrm>
            <a:off x="6053000" y="3448175"/>
            <a:ext cx="2001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5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800050" y="1860250"/>
            <a:ext cx="2480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1961000" y="2110200"/>
            <a:ext cx="2158200" cy="17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title"/>
          </p:nvPr>
        </p:nvSpPr>
        <p:spPr>
          <a:xfrm>
            <a:off x="4626375" y="1860250"/>
            <a:ext cx="2480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3" type="subTitle"/>
          </p:nvPr>
        </p:nvSpPr>
        <p:spPr>
          <a:xfrm>
            <a:off x="4787325" y="2110200"/>
            <a:ext cx="2158200" cy="17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4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title"/>
          </p:nvPr>
        </p:nvSpPr>
        <p:spPr>
          <a:xfrm>
            <a:off x="76602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76602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3" type="title"/>
          </p:nvPr>
        </p:nvSpPr>
        <p:spPr>
          <a:xfrm>
            <a:off x="3832050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3832050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title"/>
          </p:nvPr>
        </p:nvSpPr>
        <p:spPr>
          <a:xfrm>
            <a:off x="689807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6" type="subTitle"/>
          </p:nvPr>
        </p:nvSpPr>
        <p:spPr>
          <a:xfrm>
            <a:off x="689807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7" type="title"/>
          </p:nvPr>
        </p:nvSpPr>
        <p:spPr>
          <a:xfrm>
            <a:off x="2203050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8" type="subTitle"/>
          </p:nvPr>
        </p:nvSpPr>
        <p:spPr>
          <a:xfrm>
            <a:off x="2203050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9" type="title"/>
          </p:nvPr>
        </p:nvSpPr>
        <p:spPr>
          <a:xfrm>
            <a:off x="5269064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3" type="subTitle"/>
          </p:nvPr>
        </p:nvSpPr>
        <p:spPr>
          <a:xfrm>
            <a:off x="5269064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hasCustomPrompt="1" idx="14" type="title"/>
          </p:nvPr>
        </p:nvSpPr>
        <p:spPr>
          <a:xfrm>
            <a:off x="109122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hasCustomPrompt="1" idx="15" type="title"/>
          </p:nvPr>
        </p:nvSpPr>
        <p:spPr>
          <a:xfrm>
            <a:off x="2624238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hasCustomPrompt="1" idx="16" type="title"/>
          </p:nvPr>
        </p:nvSpPr>
        <p:spPr>
          <a:xfrm>
            <a:off x="415725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3"/>
          <p:cNvSpPr txBox="1"/>
          <p:nvPr>
            <p:ph hasCustomPrompt="1" idx="17" type="title"/>
          </p:nvPr>
        </p:nvSpPr>
        <p:spPr>
          <a:xfrm>
            <a:off x="569027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/>
          <p:nvPr>
            <p:ph hasCustomPrompt="1" idx="18" type="title"/>
          </p:nvPr>
        </p:nvSpPr>
        <p:spPr>
          <a:xfrm>
            <a:off x="722330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2350" y="1352900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12350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07924" y="1816850"/>
            <a:ext cx="3623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933550" y="1352900"/>
            <a:ext cx="4498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712350" y="450150"/>
            <a:ext cx="614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837025" y="1233175"/>
            <a:ext cx="3598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837025" y="2803075"/>
            <a:ext cx="3598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764925" y="724075"/>
            <a:ext cx="349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12350" y="4230575"/>
            <a:ext cx="7719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2800"/>
              <a:buFont typeface="Arvo"/>
              <a:buNone/>
              <a:defRPr sz="2800">
                <a:solidFill>
                  <a:srgbClr val="252D48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D48"/>
              </a:buClr>
              <a:buSzPts val="1800"/>
              <a:buFont typeface="Abel"/>
              <a:buChar char="●"/>
              <a:defRPr sz="180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●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●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52D48"/>
              </a:buClr>
              <a:buSzPts val="1400"/>
              <a:buFont typeface="Abel"/>
              <a:buChar char="○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52D48"/>
              </a:buClr>
              <a:buSzPts val="1400"/>
              <a:buFont typeface="Abel"/>
              <a:buChar char="■"/>
              <a:defRPr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hyperlink" Target="https://www.linkedin.com/in/anewt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github.com/anewt225" TargetMode="External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407550" y="607725"/>
            <a:ext cx="5153100" cy="25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Demystifying the Digital Divide</a:t>
            </a:r>
            <a:r>
              <a:rPr lang="en" sz="5500"/>
              <a:t> </a:t>
            </a:r>
            <a:endParaRPr sz="5500"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407550" y="2929775"/>
            <a:ext cx="515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Digital Divide and Student Outcomes</a:t>
            </a:r>
            <a:endParaRPr/>
          </a:p>
        </p:txBody>
      </p:sp>
      <p:grpSp>
        <p:nvGrpSpPr>
          <p:cNvPr id="149" name="Google Shape;149;p25"/>
          <p:cNvGrpSpPr/>
          <p:nvPr/>
        </p:nvGrpSpPr>
        <p:grpSpPr>
          <a:xfrm>
            <a:off x="4876793" y="2104713"/>
            <a:ext cx="3867421" cy="2758679"/>
            <a:chOff x="4571993" y="2104713"/>
            <a:chExt cx="3867421" cy="2758679"/>
          </a:xfrm>
        </p:grpSpPr>
        <p:grpSp>
          <p:nvGrpSpPr>
            <p:cNvPr id="150" name="Google Shape;150;p25"/>
            <p:cNvGrpSpPr/>
            <p:nvPr/>
          </p:nvGrpSpPr>
          <p:grpSpPr>
            <a:xfrm>
              <a:off x="6844133" y="2663685"/>
              <a:ext cx="519252" cy="2178188"/>
              <a:chOff x="6844133" y="2663685"/>
              <a:chExt cx="519252" cy="2178188"/>
            </a:xfrm>
          </p:grpSpPr>
          <p:sp>
            <p:nvSpPr>
              <p:cNvPr id="151" name="Google Shape;151;p25"/>
              <p:cNvSpPr/>
              <p:nvPr/>
            </p:nvSpPr>
            <p:spPr>
              <a:xfrm>
                <a:off x="6844133" y="2663685"/>
                <a:ext cx="519252" cy="2175772"/>
              </a:xfrm>
              <a:custGeom>
                <a:rect b="b" l="l" r="r" t="t"/>
                <a:pathLst>
                  <a:path extrusionOk="0" h="117992" w="28159">
                    <a:moveTo>
                      <a:pt x="13969" y="0"/>
                    </a:moveTo>
                    <a:cubicBezTo>
                      <a:pt x="12822" y="0"/>
                      <a:pt x="12430" y="1063"/>
                      <a:pt x="12407" y="1942"/>
                    </a:cubicBezTo>
                    <a:cubicBezTo>
                      <a:pt x="12383" y="2835"/>
                      <a:pt x="12359" y="4299"/>
                      <a:pt x="12252" y="5157"/>
                    </a:cubicBezTo>
                    <a:cubicBezTo>
                      <a:pt x="12145" y="6014"/>
                      <a:pt x="12049" y="8443"/>
                      <a:pt x="12049" y="9562"/>
                    </a:cubicBezTo>
                    <a:cubicBezTo>
                      <a:pt x="12061" y="10681"/>
                      <a:pt x="12442" y="13836"/>
                      <a:pt x="11609" y="13884"/>
                    </a:cubicBezTo>
                    <a:cubicBezTo>
                      <a:pt x="11603" y="13884"/>
                      <a:pt x="11596" y="13885"/>
                      <a:pt x="11590" y="13885"/>
                    </a:cubicBezTo>
                    <a:cubicBezTo>
                      <a:pt x="10762" y="13885"/>
                      <a:pt x="9869" y="10020"/>
                      <a:pt x="9597" y="9193"/>
                    </a:cubicBezTo>
                    <a:cubicBezTo>
                      <a:pt x="9323" y="8371"/>
                      <a:pt x="8882" y="6562"/>
                      <a:pt x="8597" y="5847"/>
                    </a:cubicBezTo>
                    <a:cubicBezTo>
                      <a:pt x="8341" y="5169"/>
                      <a:pt x="7939" y="2411"/>
                      <a:pt x="6538" y="2411"/>
                    </a:cubicBezTo>
                    <a:cubicBezTo>
                      <a:pt x="6439" y="2411"/>
                      <a:pt x="6336" y="2425"/>
                      <a:pt x="6227" y="2454"/>
                    </a:cubicBezTo>
                    <a:cubicBezTo>
                      <a:pt x="4560" y="2894"/>
                      <a:pt x="5049" y="4514"/>
                      <a:pt x="5287" y="5490"/>
                    </a:cubicBezTo>
                    <a:cubicBezTo>
                      <a:pt x="5513" y="6478"/>
                      <a:pt x="6430" y="10122"/>
                      <a:pt x="6727" y="11550"/>
                    </a:cubicBezTo>
                    <a:cubicBezTo>
                      <a:pt x="7025" y="12979"/>
                      <a:pt x="8335" y="17539"/>
                      <a:pt x="7728" y="19135"/>
                    </a:cubicBezTo>
                    <a:cubicBezTo>
                      <a:pt x="7455" y="19855"/>
                      <a:pt x="7248" y="20141"/>
                      <a:pt x="7033" y="20141"/>
                    </a:cubicBezTo>
                    <a:cubicBezTo>
                      <a:pt x="6957" y="20141"/>
                      <a:pt x="6880" y="20105"/>
                      <a:pt x="6799" y="20039"/>
                    </a:cubicBezTo>
                    <a:cubicBezTo>
                      <a:pt x="6799" y="20039"/>
                      <a:pt x="6799" y="20028"/>
                      <a:pt x="6799" y="20028"/>
                    </a:cubicBezTo>
                    <a:cubicBezTo>
                      <a:pt x="6620" y="19885"/>
                      <a:pt x="6430" y="19611"/>
                      <a:pt x="6192" y="19277"/>
                    </a:cubicBezTo>
                    <a:cubicBezTo>
                      <a:pt x="6168" y="19242"/>
                      <a:pt x="6144" y="19206"/>
                      <a:pt x="6120" y="19158"/>
                    </a:cubicBezTo>
                    <a:cubicBezTo>
                      <a:pt x="5394" y="18134"/>
                      <a:pt x="4620" y="16432"/>
                      <a:pt x="3394" y="15563"/>
                    </a:cubicBezTo>
                    <a:cubicBezTo>
                      <a:pt x="2989" y="15277"/>
                      <a:pt x="2370" y="14944"/>
                      <a:pt x="1751" y="14813"/>
                    </a:cubicBezTo>
                    <a:cubicBezTo>
                      <a:pt x="1667" y="14801"/>
                      <a:pt x="1584" y="14777"/>
                      <a:pt x="1501" y="14777"/>
                    </a:cubicBezTo>
                    <a:cubicBezTo>
                      <a:pt x="1417" y="14763"/>
                      <a:pt x="1333" y="14757"/>
                      <a:pt x="1252" y="14757"/>
                    </a:cubicBezTo>
                    <a:cubicBezTo>
                      <a:pt x="1194" y="14757"/>
                      <a:pt x="1138" y="14760"/>
                      <a:pt x="1084" y="14765"/>
                    </a:cubicBezTo>
                    <a:cubicBezTo>
                      <a:pt x="1012" y="14777"/>
                      <a:pt x="953" y="14777"/>
                      <a:pt x="881" y="14801"/>
                    </a:cubicBezTo>
                    <a:cubicBezTo>
                      <a:pt x="691" y="14836"/>
                      <a:pt x="512" y="14920"/>
                      <a:pt x="358" y="15051"/>
                    </a:cubicBezTo>
                    <a:cubicBezTo>
                      <a:pt x="96" y="15265"/>
                      <a:pt x="0" y="15444"/>
                      <a:pt x="0" y="15622"/>
                    </a:cubicBezTo>
                    <a:cubicBezTo>
                      <a:pt x="0" y="15658"/>
                      <a:pt x="12" y="15694"/>
                      <a:pt x="12" y="15717"/>
                    </a:cubicBezTo>
                    <a:cubicBezTo>
                      <a:pt x="12" y="15729"/>
                      <a:pt x="24" y="15741"/>
                      <a:pt x="24" y="15741"/>
                    </a:cubicBezTo>
                    <a:cubicBezTo>
                      <a:pt x="36" y="15789"/>
                      <a:pt x="60" y="15837"/>
                      <a:pt x="84" y="15884"/>
                    </a:cubicBezTo>
                    <a:cubicBezTo>
                      <a:pt x="96" y="15920"/>
                      <a:pt x="108" y="15944"/>
                      <a:pt x="131" y="15979"/>
                    </a:cubicBezTo>
                    <a:cubicBezTo>
                      <a:pt x="310" y="16253"/>
                      <a:pt x="631" y="16551"/>
                      <a:pt x="870" y="16968"/>
                    </a:cubicBezTo>
                    <a:cubicBezTo>
                      <a:pt x="1084" y="17349"/>
                      <a:pt x="1417" y="18051"/>
                      <a:pt x="1774" y="18789"/>
                    </a:cubicBezTo>
                    <a:cubicBezTo>
                      <a:pt x="1798" y="18837"/>
                      <a:pt x="1834" y="18896"/>
                      <a:pt x="1858" y="18944"/>
                    </a:cubicBezTo>
                    <a:cubicBezTo>
                      <a:pt x="1905" y="19051"/>
                      <a:pt x="1953" y="19158"/>
                      <a:pt x="2013" y="19266"/>
                    </a:cubicBezTo>
                    <a:cubicBezTo>
                      <a:pt x="2036" y="19313"/>
                      <a:pt x="2060" y="19373"/>
                      <a:pt x="2084" y="19420"/>
                    </a:cubicBezTo>
                    <a:cubicBezTo>
                      <a:pt x="2191" y="19635"/>
                      <a:pt x="2298" y="19837"/>
                      <a:pt x="2405" y="20039"/>
                    </a:cubicBezTo>
                    <a:cubicBezTo>
                      <a:pt x="2453" y="20135"/>
                      <a:pt x="2501" y="20230"/>
                      <a:pt x="2560" y="20325"/>
                    </a:cubicBezTo>
                    <a:cubicBezTo>
                      <a:pt x="2679" y="20551"/>
                      <a:pt x="2798" y="20766"/>
                      <a:pt x="2917" y="20932"/>
                    </a:cubicBezTo>
                    <a:cubicBezTo>
                      <a:pt x="2989" y="21040"/>
                      <a:pt x="3048" y="21135"/>
                      <a:pt x="3108" y="21218"/>
                    </a:cubicBezTo>
                    <a:cubicBezTo>
                      <a:pt x="3156" y="21266"/>
                      <a:pt x="3191" y="21325"/>
                      <a:pt x="3227" y="21385"/>
                    </a:cubicBezTo>
                    <a:cubicBezTo>
                      <a:pt x="3275" y="21456"/>
                      <a:pt x="3322" y="21540"/>
                      <a:pt x="3358" y="21623"/>
                    </a:cubicBezTo>
                    <a:cubicBezTo>
                      <a:pt x="3477" y="21825"/>
                      <a:pt x="3560" y="22052"/>
                      <a:pt x="3644" y="22278"/>
                    </a:cubicBezTo>
                    <a:cubicBezTo>
                      <a:pt x="3667" y="22361"/>
                      <a:pt x="3703" y="22445"/>
                      <a:pt x="3727" y="22528"/>
                    </a:cubicBezTo>
                    <a:cubicBezTo>
                      <a:pt x="3751" y="22599"/>
                      <a:pt x="3763" y="22659"/>
                      <a:pt x="3787" y="22730"/>
                    </a:cubicBezTo>
                    <a:cubicBezTo>
                      <a:pt x="3941" y="23266"/>
                      <a:pt x="4060" y="23790"/>
                      <a:pt x="4227" y="24123"/>
                    </a:cubicBezTo>
                    <a:cubicBezTo>
                      <a:pt x="4370" y="24397"/>
                      <a:pt x="4537" y="24683"/>
                      <a:pt x="4727" y="24957"/>
                    </a:cubicBezTo>
                    <a:cubicBezTo>
                      <a:pt x="5442" y="26040"/>
                      <a:pt x="6418" y="27124"/>
                      <a:pt x="6906" y="27826"/>
                    </a:cubicBezTo>
                    <a:cubicBezTo>
                      <a:pt x="6942" y="27874"/>
                      <a:pt x="6966" y="27921"/>
                      <a:pt x="7001" y="27969"/>
                    </a:cubicBezTo>
                    <a:cubicBezTo>
                      <a:pt x="7025" y="27993"/>
                      <a:pt x="7049" y="28029"/>
                      <a:pt x="7073" y="28064"/>
                    </a:cubicBezTo>
                    <a:cubicBezTo>
                      <a:pt x="7073" y="28076"/>
                      <a:pt x="7085" y="28088"/>
                      <a:pt x="7096" y="28088"/>
                    </a:cubicBezTo>
                    <a:cubicBezTo>
                      <a:pt x="7287" y="28362"/>
                      <a:pt x="7513" y="28660"/>
                      <a:pt x="7751" y="28957"/>
                    </a:cubicBezTo>
                    <a:lnTo>
                      <a:pt x="7739" y="28957"/>
                    </a:lnTo>
                    <a:cubicBezTo>
                      <a:pt x="7751" y="28969"/>
                      <a:pt x="7763" y="28981"/>
                      <a:pt x="7775" y="28993"/>
                    </a:cubicBezTo>
                    <a:cubicBezTo>
                      <a:pt x="7811" y="29041"/>
                      <a:pt x="7858" y="29100"/>
                      <a:pt x="7894" y="29148"/>
                    </a:cubicBezTo>
                    <a:cubicBezTo>
                      <a:pt x="7918" y="29183"/>
                      <a:pt x="7942" y="29207"/>
                      <a:pt x="7978" y="29243"/>
                    </a:cubicBezTo>
                    <a:cubicBezTo>
                      <a:pt x="8037" y="29326"/>
                      <a:pt x="8109" y="29398"/>
                      <a:pt x="8168" y="29481"/>
                    </a:cubicBezTo>
                    <a:cubicBezTo>
                      <a:pt x="8180" y="29493"/>
                      <a:pt x="8192" y="29505"/>
                      <a:pt x="8204" y="29517"/>
                    </a:cubicBezTo>
                    <a:cubicBezTo>
                      <a:pt x="8251" y="29588"/>
                      <a:pt x="8311" y="29648"/>
                      <a:pt x="8370" y="29719"/>
                    </a:cubicBezTo>
                    <a:cubicBezTo>
                      <a:pt x="8382" y="29731"/>
                      <a:pt x="8406" y="29755"/>
                      <a:pt x="8418" y="29767"/>
                    </a:cubicBezTo>
                    <a:cubicBezTo>
                      <a:pt x="8478" y="29838"/>
                      <a:pt x="8525" y="29898"/>
                      <a:pt x="8585" y="29957"/>
                    </a:cubicBezTo>
                    <a:cubicBezTo>
                      <a:pt x="8597" y="29969"/>
                      <a:pt x="8609" y="29981"/>
                      <a:pt x="8620" y="29993"/>
                    </a:cubicBezTo>
                    <a:cubicBezTo>
                      <a:pt x="8680" y="30053"/>
                      <a:pt x="8740" y="30124"/>
                      <a:pt x="8799" y="30184"/>
                    </a:cubicBezTo>
                    <a:cubicBezTo>
                      <a:pt x="8823" y="30195"/>
                      <a:pt x="8835" y="30207"/>
                      <a:pt x="8847" y="30219"/>
                    </a:cubicBezTo>
                    <a:cubicBezTo>
                      <a:pt x="8894" y="30267"/>
                      <a:pt x="8930" y="30315"/>
                      <a:pt x="8978" y="30350"/>
                    </a:cubicBezTo>
                    <a:cubicBezTo>
                      <a:pt x="9001" y="30362"/>
                      <a:pt x="9013" y="30386"/>
                      <a:pt x="9037" y="30398"/>
                    </a:cubicBezTo>
                    <a:cubicBezTo>
                      <a:pt x="9073" y="30434"/>
                      <a:pt x="9109" y="30457"/>
                      <a:pt x="9144" y="30493"/>
                    </a:cubicBezTo>
                    <a:cubicBezTo>
                      <a:pt x="9156" y="30505"/>
                      <a:pt x="9180" y="30517"/>
                      <a:pt x="9192" y="30529"/>
                    </a:cubicBezTo>
                    <a:cubicBezTo>
                      <a:pt x="9240" y="30565"/>
                      <a:pt x="9287" y="30588"/>
                      <a:pt x="9335" y="30612"/>
                    </a:cubicBezTo>
                    <a:cubicBezTo>
                      <a:pt x="9835" y="30886"/>
                      <a:pt x="6751" y="89322"/>
                      <a:pt x="5525" y="117921"/>
                    </a:cubicBezTo>
                    <a:lnTo>
                      <a:pt x="20134" y="117992"/>
                    </a:lnTo>
                    <a:lnTo>
                      <a:pt x="19681" y="30803"/>
                    </a:lnTo>
                    <a:cubicBezTo>
                      <a:pt x="19681" y="30374"/>
                      <a:pt x="19789" y="29898"/>
                      <a:pt x="19908" y="29624"/>
                    </a:cubicBezTo>
                    <a:cubicBezTo>
                      <a:pt x="20265" y="28731"/>
                      <a:pt x="21217" y="26290"/>
                      <a:pt x="21420" y="25254"/>
                    </a:cubicBezTo>
                    <a:cubicBezTo>
                      <a:pt x="21610" y="24207"/>
                      <a:pt x="22075" y="22635"/>
                      <a:pt x="22217" y="21837"/>
                    </a:cubicBezTo>
                    <a:cubicBezTo>
                      <a:pt x="22396" y="20766"/>
                      <a:pt x="22634" y="20039"/>
                      <a:pt x="22801" y="18777"/>
                    </a:cubicBezTo>
                    <a:cubicBezTo>
                      <a:pt x="22801" y="18777"/>
                      <a:pt x="24408" y="16170"/>
                      <a:pt x="25027" y="15289"/>
                    </a:cubicBezTo>
                    <a:cubicBezTo>
                      <a:pt x="25646" y="14408"/>
                      <a:pt x="27278" y="12050"/>
                      <a:pt x="27718" y="10979"/>
                    </a:cubicBezTo>
                    <a:cubicBezTo>
                      <a:pt x="28159" y="9907"/>
                      <a:pt x="27885" y="9157"/>
                      <a:pt x="27397" y="8919"/>
                    </a:cubicBezTo>
                    <a:cubicBezTo>
                      <a:pt x="27257" y="8849"/>
                      <a:pt x="27081" y="8801"/>
                      <a:pt x="26882" y="8801"/>
                    </a:cubicBezTo>
                    <a:cubicBezTo>
                      <a:pt x="26402" y="8801"/>
                      <a:pt x="25786" y="9081"/>
                      <a:pt x="25206" y="10014"/>
                    </a:cubicBezTo>
                    <a:cubicBezTo>
                      <a:pt x="24384" y="11348"/>
                      <a:pt x="22717" y="13658"/>
                      <a:pt x="22063" y="14455"/>
                    </a:cubicBezTo>
                    <a:cubicBezTo>
                      <a:pt x="21468" y="15191"/>
                      <a:pt x="20794" y="16202"/>
                      <a:pt x="20372" y="16202"/>
                    </a:cubicBezTo>
                    <a:cubicBezTo>
                      <a:pt x="20330" y="16202"/>
                      <a:pt x="20290" y="16192"/>
                      <a:pt x="20253" y="16170"/>
                    </a:cubicBezTo>
                    <a:cubicBezTo>
                      <a:pt x="19848" y="15932"/>
                      <a:pt x="20039" y="14515"/>
                      <a:pt x="20408" y="13479"/>
                    </a:cubicBezTo>
                    <a:cubicBezTo>
                      <a:pt x="20765" y="12443"/>
                      <a:pt x="21515" y="9955"/>
                      <a:pt x="21741" y="8764"/>
                    </a:cubicBezTo>
                    <a:cubicBezTo>
                      <a:pt x="21979" y="7574"/>
                      <a:pt x="22908" y="4799"/>
                      <a:pt x="23003" y="4204"/>
                    </a:cubicBezTo>
                    <a:cubicBezTo>
                      <a:pt x="23098" y="3609"/>
                      <a:pt x="22777" y="2966"/>
                      <a:pt x="22075" y="2680"/>
                    </a:cubicBezTo>
                    <a:cubicBezTo>
                      <a:pt x="21919" y="2619"/>
                      <a:pt x="21761" y="2586"/>
                      <a:pt x="21604" y="2586"/>
                    </a:cubicBezTo>
                    <a:cubicBezTo>
                      <a:pt x="21054" y="2586"/>
                      <a:pt x="20515" y="3000"/>
                      <a:pt x="20098" y="4121"/>
                    </a:cubicBezTo>
                    <a:cubicBezTo>
                      <a:pt x="19562" y="5573"/>
                      <a:pt x="19098" y="7502"/>
                      <a:pt x="18860" y="8359"/>
                    </a:cubicBezTo>
                    <a:cubicBezTo>
                      <a:pt x="18610" y="9205"/>
                      <a:pt x="16943" y="13574"/>
                      <a:pt x="16598" y="14170"/>
                    </a:cubicBezTo>
                    <a:cubicBezTo>
                      <a:pt x="16481" y="14366"/>
                      <a:pt x="16321" y="14456"/>
                      <a:pt x="16161" y="14456"/>
                    </a:cubicBezTo>
                    <a:cubicBezTo>
                      <a:pt x="15846" y="14456"/>
                      <a:pt x="15534" y="14107"/>
                      <a:pt x="15574" y="13539"/>
                    </a:cubicBezTo>
                    <a:cubicBezTo>
                      <a:pt x="15633" y="12681"/>
                      <a:pt x="15598" y="9919"/>
                      <a:pt x="15514" y="8717"/>
                    </a:cubicBezTo>
                    <a:cubicBezTo>
                      <a:pt x="15431" y="7514"/>
                      <a:pt x="15348" y="5383"/>
                      <a:pt x="15324" y="4597"/>
                    </a:cubicBezTo>
                    <a:cubicBezTo>
                      <a:pt x="15312" y="3811"/>
                      <a:pt x="15348" y="1978"/>
                      <a:pt x="15336" y="1501"/>
                    </a:cubicBezTo>
                    <a:cubicBezTo>
                      <a:pt x="15312" y="1013"/>
                      <a:pt x="15217" y="37"/>
                      <a:pt x="14026" y="1"/>
                    </a:cubicBezTo>
                    <a:cubicBezTo>
                      <a:pt x="14007" y="1"/>
                      <a:pt x="13988" y="0"/>
                      <a:pt x="1396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6937882" y="3393927"/>
                <a:ext cx="302342" cy="1447946"/>
              </a:xfrm>
              <a:custGeom>
                <a:rect b="b" l="l" r="r" t="t"/>
                <a:pathLst>
                  <a:path extrusionOk="0" h="78522" w="16396">
                    <a:moveTo>
                      <a:pt x="3810" y="0"/>
                    </a:moveTo>
                    <a:lnTo>
                      <a:pt x="0" y="78272"/>
                    </a:lnTo>
                    <a:lnTo>
                      <a:pt x="16395" y="78522"/>
                    </a:lnTo>
                    <a:lnTo>
                      <a:pt x="15026" y="24"/>
                    </a:lnTo>
                    <a:cubicBezTo>
                      <a:pt x="15026" y="24"/>
                      <a:pt x="12106" y="769"/>
                      <a:pt x="8802" y="769"/>
                    </a:cubicBezTo>
                    <a:cubicBezTo>
                      <a:pt x="7127" y="769"/>
                      <a:pt x="5353" y="577"/>
                      <a:pt x="3810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6999139" y="3348472"/>
                <a:ext cx="226812" cy="79292"/>
              </a:xfrm>
              <a:custGeom>
                <a:rect b="b" l="l" r="r" t="t"/>
                <a:pathLst>
                  <a:path extrusionOk="0" h="4300" w="12300">
                    <a:moveTo>
                      <a:pt x="11775" y="1"/>
                    </a:moveTo>
                    <a:cubicBezTo>
                      <a:pt x="9348" y="415"/>
                      <a:pt x="6936" y="532"/>
                      <a:pt x="4984" y="532"/>
                    </a:cubicBezTo>
                    <a:cubicBezTo>
                      <a:pt x="2448" y="532"/>
                      <a:pt x="691" y="334"/>
                      <a:pt x="691" y="334"/>
                    </a:cubicBezTo>
                    <a:lnTo>
                      <a:pt x="0" y="3382"/>
                    </a:lnTo>
                    <a:cubicBezTo>
                      <a:pt x="1860" y="4069"/>
                      <a:pt x="3830" y="4299"/>
                      <a:pt x="5635" y="4299"/>
                    </a:cubicBezTo>
                    <a:cubicBezTo>
                      <a:pt x="9308" y="4299"/>
                      <a:pt x="12299" y="3346"/>
                      <a:pt x="12299" y="3346"/>
                    </a:cubicBezTo>
                    <a:lnTo>
                      <a:pt x="11775" y="1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4571993" y="3047034"/>
              <a:ext cx="456021" cy="1816358"/>
              <a:chOff x="4571993" y="3047034"/>
              <a:chExt cx="456021" cy="1816358"/>
            </a:xfrm>
          </p:grpSpPr>
          <p:sp>
            <p:nvSpPr>
              <p:cNvPr id="155" name="Google Shape;155;p25"/>
              <p:cNvSpPr/>
              <p:nvPr/>
            </p:nvSpPr>
            <p:spPr>
              <a:xfrm>
                <a:off x="4636754" y="3233960"/>
                <a:ext cx="358326" cy="509516"/>
              </a:xfrm>
              <a:custGeom>
                <a:rect b="b" l="l" r="r" t="t"/>
                <a:pathLst>
                  <a:path extrusionOk="0" h="27631" w="19432">
                    <a:moveTo>
                      <a:pt x="6888" y="1"/>
                    </a:moveTo>
                    <a:cubicBezTo>
                      <a:pt x="6424" y="1"/>
                      <a:pt x="4600" y="5213"/>
                      <a:pt x="4116" y="5213"/>
                    </a:cubicBezTo>
                    <a:cubicBezTo>
                      <a:pt x="4083" y="5213"/>
                      <a:pt x="4057" y="5189"/>
                      <a:pt x="4037" y="5139"/>
                    </a:cubicBezTo>
                    <a:cubicBezTo>
                      <a:pt x="2751" y="4580"/>
                      <a:pt x="1001" y="4080"/>
                      <a:pt x="1" y="3615"/>
                    </a:cubicBezTo>
                    <a:lnTo>
                      <a:pt x="1" y="3615"/>
                    </a:lnTo>
                    <a:cubicBezTo>
                      <a:pt x="1" y="3615"/>
                      <a:pt x="3513" y="7461"/>
                      <a:pt x="1930" y="14664"/>
                    </a:cubicBezTo>
                    <a:cubicBezTo>
                      <a:pt x="2418" y="15248"/>
                      <a:pt x="2835" y="15700"/>
                      <a:pt x="3049" y="15855"/>
                    </a:cubicBezTo>
                    <a:cubicBezTo>
                      <a:pt x="3358" y="16069"/>
                      <a:pt x="3049" y="18986"/>
                      <a:pt x="2477" y="26892"/>
                    </a:cubicBezTo>
                    <a:cubicBezTo>
                      <a:pt x="3415" y="27081"/>
                      <a:pt x="6348" y="27631"/>
                      <a:pt x="9477" y="27631"/>
                    </a:cubicBezTo>
                    <a:cubicBezTo>
                      <a:pt x="11273" y="27631"/>
                      <a:pt x="13133" y="27450"/>
                      <a:pt x="14717" y="26916"/>
                    </a:cubicBezTo>
                    <a:cubicBezTo>
                      <a:pt x="14419" y="21832"/>
                      <a:pt x="14217" y="18522"/>
                      <a:pt x="14241" y="18355"/>
                    </a:cubicBezTo>
                    <a:cubicBezTo>
                      <a:pt x="14348" y="17593"/>
                      <a:pt x="14705" y="16260"/>
                      <a:pt x="15312" y="15188"/>
                    </a:cubicBezTo>
                    <a:cubicBezTo>
                      <a:pt x="15908" y="14128"/>
                      <a:pt x="17479" y="11176"/>
                      <a:pt x="17932" y="9902"/>
                    </a:cubicBezTo>
                    <a:cubicBezTo>
                      <a:pt x="18813" y="7485"/>
                      <a:pt x="19230" y="5437"/>
                      <a:pt x="19432" y="4044"/>
                    </a:cubicBezTo>
                    <a:lnTo>
                      <a:pt x="19432" y="4044"/>
                    </a:lnTo>
                    <a:cubicBezTo>
                      <a:pt x="19384" y="4155"/>
                      <a:pt x="19285" y="4183"/>
                      <a:pt x="19169" y="4183"/>
                    </a:cubicBezTo>
                    <a:cubicBezTo>
                      <a:pt x="19052" y="4183"/>
                      <a:pt x="18919" y="4155"/>
                      <a:pt x="18802" y="4155"/>
                    </a:cubicBezTo>
                    <a:cubicBezTo>
                      <a:pt x="18686" y="4155"/>
                      <a:pt x="18587" y="4183"/>
                      <a:pt x="18539" y="4294"/>
                    </a:cubicBezTo>
                    <a:cubicBezTo>
                      <a:pt x="17515" y="6556"/>
                      <a:pt x="16182" y="8735"/>
                      <a:pt x="15003" y="8794"/>
                    </a:cubicBezTo>
                    <a:cubicBezTo>
                      <a:pt x="14998" y="8795"/>
                      <a:pt x="14994" y="8795"/>
                      <a:pt x="14990" y="8795"/>
                    </a:cubicBezTo>
                    <a:cubicBezTo>
                      <a:pt x="14175" y="8795"/>
                      <a:pt x="15907" y="4215"/>
                      <a:pt x="15860" y="2841"/>
                    </a:cubicBezTo>
                    <a:lnTo>
                      <a:pt x="15860" y="2841"/>
                    </a:lnTo>
                    <a:cubicBezTo>
                      <a:pt x="15706" y="2959"/>
                      <a:pt x="15521" y="3008"/>
                      <a:pt x="15315" y="3008"/>
                    </a:cubicBezTo>
                    <a:cubicBezTo>
                      <a:pt x="14172" y="3008"/>
                      <a:pt x="12366" y="1479"/>
                      <a:pt x="11375" y="1479"/>
                    </a:cubicBezTo>
                    <a:cubicBezTo>
                      <a:pt x="11166" y="1479"/>
                      <a:pt x="10994" y="1546"/>
                      <a:pt x="10871" y="1710"/>
                    </a:cubicBezTo>
                    <a:cubicBezTo>
                      <a:pt x="10201" y="2597"/>
                      <a:pt x="9717" y="2938"/>
                      <a:pt x="9325" y="2938"/>
                    </a:cubicBezTo>
                    <a:cubicBezTo>
                      <a:pt x="8423" y="2938"/>
                      <a:pt x="8009" y="1132"/>
                      <a:pt x="6930" y="20"/>
                    </a:cubicBezTo>
                    <a:cubicBezTo>
                      <a:pt x="6918" y="7"/>
                      <a:pt x="6904" y="1"/>
                      <a:pt x="6888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4661796" y="3047034"/>
                <a:ext cx="215840" cy="324489"/>
              </a:xfrm>
              <a:custGeom>
                <a:rect b="b" l="l" r="r" t="t"/>
                <a:pathLst>
                  <a:path extrusionOk="0" h="17597" w="11705">
                    <a:moveTo>
                      <a:pt x="4080" y="0"/>
                    </a:moveTo>
                    <a:cubicBezTo>
                      <a:pt x="2057" y="0"/>
                      <a:pt x="1189" y="1373"/>
                      <a:pt x="965" y="1727"/>
                    </a:cubicBezTo>
                    <a:cubicBezTo>
                      <a:pt x="917" y="1786"/>
                      <a:pt x="893" y="2013"/>
                      <a:pt x="869" y="2358"/>
                    </a:cubicBezTo>
                    <a:cubicBezTo>
                      <a:pt x="786" y="3489"/>
                      <a:pt x="762" y="5977"/>
                      <a:pt x="619" y="8585"/>
                    </a:cubicBezTo>
                    <a:cubicBezTo>
                      <a:pt x="560" y="9811"/>
                      <a:pt x="476" y="11050"/>
                      <a:pt x="346" y="12193"/>
                    </a:cubicBezTo>
                    <a:cubicBezTo>
                      <a:pt x="322" y="12395"/>
                      <a:pt x="310" y="12574"/>
                      <a:pt x="298" y="12752"/>
                    </a:cubicBezTo>
                    <a:cubicBezTo>
                      <a:pt x="0" y="13645"/>
                      <a:pt x="846" y="15645"/>
                      <a:pt x="846" y="15645"/>
                    </a:cubicBezTo>
                    <a:cubicBezTo>
                      <a:pt x="1257" y="16245"/>
                      <a:pt x="1849" y="16468"/>
                      <a:pt x="2436" y="16468"/>
                    </a:cubicBezTo>
                    <a:cubicBezTo>
                      <a:pt x="2817" y="16468"/>
                      <a:pt x="3197" y="16374"/>
                      <a:pt x="3524" y="16229"/>
                    </a:cubicBezTo>
                    <a:cubicBezTo>
                      <a:pt x="4715" y="15705"/>
                      <a:pt x="5453" y="13252"/>
                      <a:pt x="5882" y="10561"/>
                    </a:cubicBezTo>
                    <a:lnTo>
                      <a:pt x="5882" y="10561"/>
                    </a:lnTo>
                    <a:cubicBezTo>
                      <a:pt x="5810" y="11371"/>
                      <a:pt x="5727" y="12157"/>
                      <a:pt x="5632" y="12871"/>
                    </a:cubicBezTo>
                    <a:cubicBezTo>
                      <a:pt x="5501" y="13859"/>
                      <a:pt x="4775" y="15931"/>
                      <a:pt x="4977" y="16455"/>
                    </a:cubicBezTo>
                    <a:cubicBezTo>
                      <a:pt x="5299" y="17302"/>
                      <a:pt x="5956" y="17596"/>
                      <a:pt x="6619" y="17596"/>
                    </a:cubicBezTo>
                    <a:cubicBezTo>
                      <a:pt x="6963" y="17596"/>
                      <a:pt x="7308" y="17517"/>
                      <a:pt x="7608" y="17396"/>
                    </a:cubicBezTo>
                    <a:cubicBezTo>
                      <a:pt x="8823" y="16884"/>
                      <a:pt x="10323" y="12955"/>
                      <a:pt x="10668" y="10430"/>
                    </a:cubicBezTo>
                    <a:cubicBezTo>
                      <a:pt x="10728" y="10061"/>
                      <a:pt x="10775" y="9680"/>
                      <a:pt x="10823" y="9311"/>
                    </a:cubicBezTo>
                    <a:cubicBezTo>
                      <a:pt x="11109" y="7168"/>
                      <a:pt x="11704" y="2906"/>
                      <a:pt x="11609" y="2513"/>
                    </a:cubicBezTo>
                    <a:cubicBezTo>
                      <a:pt x="11490" y="2051"/>
                      <a:pt x="11207" y="870"/>
                      <a:pt x="9421" y="870"/>
                    </a:cubicBezTo>
                    <a:cubicBezTo>
                      <a:pt x="9412" y="870"/>
                      <a:pt x="9403" y="870"/>
                      <a:pt x="9394" y="870"/>
                    </a:cubicBezTo>
                    <a:cubicBezTo>
                      <a:pt x="8204" y="870"/>
                      <a:pt x="7370" y="1286"/>
                      <a:pt x="6953" y="1560"/>
                    </a:cubicBezTo>
                    <a:cubicBezTo>
                      <a:pt x="6953" y="1560"/>
                      <a:pt x="6743" y="2145"/>
                      <a:pt x="6674" y="2145"/>
                    </a:cubicBezTo>
                    <a:cubicBezTo>
                      <a:pt x="6666" y="2145"/>
                      <a:pt x="6659" y="2137"/>
                      <a:pt x="6656" y="2120"/>
                    </a:cubicBezTo>
                    <a:cubicBezTo>
                      <a:pt x="6572" y="1691"/>
                      <a:pt x="6180" y="24"/>
                      <a:pt x="4132" y="1"/>
                    </a:cubicBezTo>
                    <a:cubicBezTo>
                      <a:pt x="4114" y="0"/>
                      <a:pt x="4097" y="0"/>
                      <a:pt x="408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4636754" y="3574178"/>
                <a:ext cx="320358" cy="1289214"/>
              </a:xfrm>
              <a:custGeom>
                <a:rect b="b" l="l" r="r" t="t"/>
                <a:pathLst>
                  <a:path extrusionOk="0" h="69914" w="17373">
                    <a:moveTo>
                      <a:pt x="15205" y="0"/>
                    </a:moveTo>
                    <a:cubicBezTo>
                      <a:pt x="15098" y="48"/>
                      <a:pt x="14979" y="84"/>
                      <a:pt x="14848" y="131"/>
                    </a:cubicBezTo>
                    <a:cubicBezTo>
                      <a:pt x="13263" y="665"/>
                      <a:pt x="11404" y="846"/>
                      <a:pt x="9609" y="846"/>
                    </a:cubicBezTo>
                    <a:cubicBezTo>
                      <a:pt x="6481" y="846"/>
                      <a:pt x="3551" y="297"/>
                      <a:pt x="2620" y="108"/>
                    </a:cubicBezTo>
                    <a:cubicBezTo>
                      <a:pt x="2418" y="60"/>
                      <a:pt x="2311" y="36"/>
                      <a:pt x="2311" y="36"/>
                    </a:cubicBezTo>
                    <a:cubicBezTo>
                      <a:pt x="1989" y="3215"/>
                      <a:pt x="1" y="69807"/>
                      <a:pt x="1" y="69807"/>
                    </a:cubicBezTo>
                    <a:lnTo>
                      <a:pt x="1680" y="69914"/>
                    </a:lnTo>
                    <a:lnTo>
                      <a:pt x="17372" y="69866"/>
                    </a:lnTo>
                    <a:cubicBezTo>
                      <a:pt x="17146" y="62830"/>
                      <a:pt x="15205" y="0"/>
                      <a:pt x="15205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4672767" y="3565401"/>
                <a:ext cx="252499" cy="91997"/>
              </a:xfrm>
              <a:custGeom>
                <a:rect b="b" l="l" r="r" t="t"/>
                <a:pathLst>
                  <a:path extrusionOk="0" h="4989" w="13693">
                    <a:moveTo>
                      <a:pt x="179" y="0"/>
                    </a:moveTo>
                    <a:cubicBezTo>
                      <a:pt x="143" y="572"/>
                      <a:pt x="84" y="2274"/>
                      <a:pt x="1" y="4798"/>
                    </a:cubicBezTo>
                    <a:lnTo>
                      <a:pt x="13693" y="4989"/>
                    </a:lnTo>
                    <a:cubicBezTo>
                      <a:pt x="13574" y="2584"/>
                      <a:pt x="13383" y="131"/>
                      <a:pt x="13383" y="131"/>
                    </a:cubicBezTo>
                    <a:cubicBezTo>
                      <a:pt x="13264" y="191"/>
                      <a:pt x="13145" y="238"/>
                      <a:pt x="13026" y="286"/>
                    </a:cubicBezTo>
                    <a:cubicBezTo>
                      <a:pt x="11494" y="891"/>
                      <a:pt x="9703" y="1102"/>
                      <a:pt x="7953" y="1102"/>
                    </a:cubicBezTo>
                    <a:cubicBezTo>
                      <a:pt x="4643" y="1102"/>
                      <a:pt x="1482" y="348"/>
                      <a:pt x="501" y="83"/>
                    </a:cubicBezTo>
                    <a:cubicBezTo>
                      <a:pt x="298" y="36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4805369" y="3100583"/>
                <a:ext cx="222645" cy="309423"/>
              </a:xfrm>
              <a:custGeom>
                <a:rect b="b" l="l" r="r" t="t"/>
                <a:pathLst>
                  <a:path extrusionOk="0" h="16780" w="12074">
                    <a:moveTo>
                      <a:pt x="6142" y="1"/>
                    </a:moveTo>
                    <a:cubicBezTo>
                      <a:pt x="5084" y="1"/>
                      <a:pt x="4388" y="616"/>
                      <a:pt x="4156" y="811"/>
                    </a:cubicBezTo>
                    <a:cubicBezTo>
                      <a:pt x="4109" y="859"/>
                      <a:pt x="4013" y="1061"/>
                      <a:pt x="3894" y="1371"/>
                    </a:cubicBezTo>
                    <a:cubicBezTo>
                      <a:pt x="3501" y="2419"/>
                      <a:pt x="2763" y="4740"/>
                      <a:pt x="1894" y="7157"/>
                    </a:cubicBezTo>
                    <a:cubicBezTo>
                      <a:pt x="1489" y="8276"/>
                      <a:pt x="1061" y="9419"/>
                      <a:pt x="620" y="10455"/>
                    </a:cubicBezTo>
                    <a:cubicBezTo>
                      <a:pt x="549" y="10634"/>
                      <a:pt x="477" y="10801"/>
                      <a:pt x="418" y="10967"/>
                    </a:cubicBezTo>
                    <a:cubicBezTo>
                      <a:pt x="370" y="10955"/>
                      <a:pt x="322" y="10932"/>
                      <a:pt x="287" y="10908"/>
                    </a:cubicBezTo>
                    <a:cubicBezTo>
                      <a:pt x="239" y="10991"/>
                      <a:pt x="191" y="11074"/>
                      <a:pt x="144" y="11158"/>
                    </a:cubicBezTo>
                    <a:cubicBezTo>
                      <a:pt x="144" y="11158"/>
                      <a:pt x="132" y="11170"/>
                      <a:pt x="132" y="11182"/>
                    </a:cubicBezTo>
                    <a:cubicBezTo>
                      <a:pt x="214" y="11065"/>
                      <a:pt x="250" y="11019"/>
                      <a:pt x="256" y="11019"/>
                    </a:cubicBezTo>
                    <a:cubicBezTo>
                      <a:pt x="270" y="11019"/>
                      <a:pt x="160" y="11212"/>
                      <a:pt x="72" y="11372"/>
                    </a:cubicBezTo>
                    <a:cubicBezTo>
                      <a:pt x="37" y="11467"/>
                      <a:pt x="13" y="11563"/>
                      <a:pt x="1" y="11634"/>
                    </a:cubicBezTo>
                    <a:cubicBezTo>
                      <a:pt x="1" y="11682"/>
                      <a:pt x="1" y="11729"/>
                      <a:pt x="13" y="11789"/>
                    </a:cubicBezTo>
                    <a:cubicBezTo>
                      <a:pt x="25" y="12122"/>
                      <a:pt x="49" y="12456"/>
                      <a:pt x="60" y="12789"/>
                    </a:cubicBezTo>
                    <a:cubicBezTo>
                      <a:pt x="84" y="13194"/>
                      <a:pt x="561" y="13908"/>
                      <a:pt x="549" y="14289"/>
                    </a:cubicBezTo>
                    <a:cubicBezTo>
                      <a:pt x="846" y="15293"/>
                      <a:pt x="1686" y="15653"/>
                      <a:pt x="2443" y="15653"/>
                    </a:cubicBezTo>
                    <a:cubicBezTo>
                      <a:pt x="2502" y="15653"/>
                      <a:pt x="2562" y="15651"/>
                      <a:pt x="2620" y="15646"/>
                    </a:cubicBezTo>
                    <a:cubicBezTo>
                      <a:pt x="3775" y="15551"/>
                      <a:pt x="4621" y="13170"/>
                      <a:pt x="5752" y="10777"/>
                    </a:cubicBezTo>
                    <a:lnTo>
                      <a:pt x="5752" y="10777"/>
                    </a:lnTo>
                    <a:cubicBezTo>
                      <a:pt x="5466" y="11515"/>
                      <a:pt x="5168" y="12229"/>
                      <a:pt x="4882" y="12872"/>
                    </a:cubicBezTo>
                    <a:cubicBezTo>
                      <a:pt x="4490" y="13753"/>
                      <a:pt x="4335" y="14456"/>
                      <a:pt x="4359" y="15004"/>
                    </a:cubicBezTo>
                    <a:cubicBezTo>
                      <a:pt x="4393" y="16333"/>
                      <a:pt x="5387" y="16780"/>
                      <a:pt x="6204" y="16780"/>
                    </a:cubicBezTo>
                    <a:cubicBezTo>
                      <a:pt x="6236" y="16780"/>
                      <a:pt x="6268" y="16779"/>
                      <a:pt x="6299" y="16778"/>
                    </a:cubicBezTo>
                    <a:cubicBezTo>
                      <a:pt x="7478" y="16718"/>
                      <a:pt x="8812" y="14527"/>
                      <a:pt x="9835" y="12277"/>
                    </a:cubicBezTo>
                    <a:cubicBezTo>
                      <a:pt x="9990" y="11944"/>
                      <a:pt x="10145" y="11610"/>
                      <a:pt x="10288" y="11277"/>
                    </a:cubicBezTo>
                    <a:cubicBezTo>
                      <a:pt x="11145" y="9360"/>
                      <a:pt x="11919" y="7574"/>
                      <a:pt x="11943" y="7169"/>
                    </a:cubicBezTo>
                    <a:cubicBezTo>
                      <a:pt x="11979" y="6693"/>
                      <a:pt x="12074" y="5479"/>
                      <a:pt x="10562" y="4883"/>
                    </a:cubicBezTo>
                    <a:cubicBezTo>
                      <a:pt x="10020" y="4667"/>
                      <a:pt x="9533" y="4597"/>
                      <a:pt x="9131" y="4597"/>
                    </a:cubicBezTo>
                    <a:cubicBezTo>
                      <a:pt x="8783" y="4597"/>
                      <a:pt x="8499" y="4649"/>
                      <a:pt x="8300" y="4705"/>
                    </a:cubicBezTo>
                    <a:cubicBezTo>
                      <a:pt x="8621" y="3871"/>
                      <a:pt x="8823" y="3276"/>
                      <a:pt x="8847" y="3109"/>
                    </a:cubicBezTo>
                    <a:cubicBezTo>
                      <a:pt x="8907" y="2681"/>
                      <a:pt x="9050" y="966"/>
                      <a:pt x="7335" y="252"/>
                    </a:cubicBezTo>
                    <a:cubicBezTo>
                      <a:pt x="6899" y="71"/>
                      <a:pt x="6500" y="1"/>
                      <a:pt x="6142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4571993" y="3218802"/>
                <a:ext cx="256021" cy="285580"/>
              </a:xfrm>
              <a:custGeom>
                <a:rect b="b" l="l" r="r" t="t"/>
                <a:pathLst>
                  <a:path extrusionOk="0" h="15487" w="13884">
                    <a:moveTo>
                      <a:pt x="4375" y="1"/>
                    </a:moveTo>
                    <a:cubicBezTo>
                      <a:pt x="4033" y="1"/>
                      <a:pt x="3735" y="56"/>
                      <a:pt x="3394" y="115"/>
                    </a:cubicBezTo>
                    <a:cubicBezTo>
                      <a:pt x="2370" y="282"/>
                      <a:pt x="1286" y="580"/>
                      <a:pt x="560" y="3437"/>
                    </a:cubicBezTo>
                    <a:cubicBezTo>
                      <a:pt x="1" y="5664"/>
                      <a:pt x="1108" y="9176"/>
                      <a:pt x="2334" y="11533"/>
                    </a:cubicBezTo>
                    <a:cubicBezTo>
                      <a:pt x="3715" y="14177"/>
                      <a:pt x="5442" y="15486"/>
                      <a:pt x="5442" y="15486"/>
                    </a:cubicBezTo>
                    <a:cubicBezTo>
                      <a:pt x="10430" y="9628"/>
                      <a:pt x="4228" y="5211"/>
                      <a:pt x="4227" y="5211"/>
                    </a:cubicBezTo>
                    <a:lnTo>
                      <a:pt x="4227" y="5211"/>
                    </a:lnTo>
                    <a:cubicBezTo>
                      <a:pt x="5227" y="5675"/>
                      <a:pt x="6442" y="6449"/>
                      <a:pt x="7728" y="7009"/>
                    </a:cubicBezTo>
                    <a:cubicBezTo>
                      <a:pt x="8525" y="7366"/>
                      <a:pt x="9335" y="7628"/>
                      <a:pt x="10145" y="7711"/>
                    </a:cubicBezTo>
                    <a:cubicBezTo>
                      <a:pt x="10334" y="7729"/>
                      <a:pt x="10545" y="7740"/>
                      <a:pt x="10770" y="7740"/>
                    </a:cubicBezTo>
                    <a:cubicBezTo>
                      <a:pt x="11296" y="7740"/>
                      <a:pt x="11896" y="7683"/>
                      <a:pt x="12455" y="7533"/>
                    </a:cubicBezTo>
                    <a:cubicBezTo>
                      <a:pt x="12455" y="7533"/>
                      <a:pt x="13598" y="7259"/>
                      <a:pt x="13740" y="5902"/>
                    </a:cubicBezTo>
                    <a:cubicBezTo>
                      <a:pt x="13883" y="4532"/>
                      <a:pt x="13574" y="5140"/>
                      <a:pt x="13455" y="4783"/>
                    </a:cubicBezTo>
                    <a:cubicBezTo>
                      <a:pt x="13324" y="4711"/>
                      <a:pt x="13193" y="4640"/>
                      <a:pt x="13062" y="4556"/>
                    </a:cubicBezTo>
                    <a:cubicBezTo>
                      <a:pt x="12812" y="4449"/>
                      <a:pt x="12526" y="4342"/>
                      <a:pt x="12252" y="4175"/>
                    </a:cubicBezTo>
                    <a:cubicBezTo>
                      <a:pt x="11419" y="3687"/>
                      <a:pt x="9692" y="2461"/>
                      <a:pt x="8240" y="1544"/>
                    </a:cubicBezTo>
                    <a:cubicBezTo>
                      <a:pt x="7549" y="1103"/>
                      <a:pt x="6918" y="734"/>
                      <a:pt x="6478" y="544"/>
                    </a:cubicBezTo>
                    <a:cubicBezTo>
                      <a:pt x="6025" y="353"/>
                      <a:pt x="5668" y="222"/>
                      <a:pt x="5346" y="139"/>
                    </a:cubicBezTo>
                    <a:cubicBezTo>
                      <a:pt x="4962" y="38"/>
                      <a:pt x="4654" y="1"/>
                      <a:pt x="437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25"/>
            <p:cNvGrpSpPr/>
            <p:nvPr/>
          </p:nvGrpSpPr>
          <p:grpSpPr>
            <a:xfrm>
              <a:off x="6425877" y="3127819"/>
              <a:ext cx="476674" cy="1712302"/>
              <a:chOff x="6425877" y="3127819"/>
              <a:chExt cx="476674" cy="1712302"/>
            </a:xfrm>
          </p:grpSpPr>
          <p:sp>
            <p:nvSpPr>
              <p:cNvPr id="162" name="Google Shape;162;p25"/>
              <p:cNvSpPr/>
              <p:nvPr/>
            </p:nvSpPr>
            <p:spPr>
              <a:xfrm>
                <a:off x="6425877" y="3127819"/>
                <a:ext cx="476674" cy="1712302"/>
              </a:xfrm>
              <a:custGeom>
                <a:rect b="b" l="l" r="r" t="t"/>
                <a:pathLst>
                  <a:path extrusionOk="0" h="92858" w="25850">
                    <a:moveTo>
                      <a:pt x="13117" y="1"/>
                    </a:moveTo>
                    <a:cubicBezTo>
                      <a:pt x="13111" y="1"/>
                      <a:pt x="13104" y="1"/>
                      <a:pt x="13098" y="1"/>
                    </a:cubicBezTo>
                    <a:cubicBezTo>
                      <a:pt x="12002" y="25"/>
                      <a:pt x="11907" y="918"/>
                      <a:pt x="11883" y="1358"/>
                    </a:cubicBezTo>
                    <a:cubicBezTo>
                      <a:pt x="11860" y="1811"/>
                      <a:pt x="11883" y="3490"/>
                      <a:pt x="11860" y="4216"/>
                    </a:cubicBezTo>
                    <a:cubicBezTo>
                      <a:pt x="11836" y="4942"/>
                      <a:pt x="11729" y="6895"/>
                      <a:pt x="11645" y="8002"/>
                    </a:cubicBezTo>
                    <a:cubicBezTo>
                      <a:pt x="11562" y="9097"/>
                      <a:pt x="11490" y="11645"/>
                      <a:pt x="11538" y="12431"/>
                    </a:cubicBezTo>
                    <a:cubicBezTo>
                      <a:pt x="11569" y="12957"/>
                      <a:pt x="11286" y="13275"/>
                      <a:pt x="11000" y="13275"/>
                    </a:cubicBezTo>
                    <a:cubicBezTo>
                      <a:pt x="10852" y="13275"/>
                      <a:pt x="10703" y="13190"/>
                      <a:pt x="10598" y="13003"/>
                    </a:cubicBezTo>
                    <a:cubicBezTo>
                      <a:pt x="10288" y="12455"/>
                      <a:pt x="8800" y="8419"/>
                      <a:pt x="8573" y="7633"/>
                    </a:cubicBezTo>
                    <a:cubicBezTo>
                      <a:pt x="8359" y="6847"/>
                      <a:pt x="7954" y="5073"/>
                      <a:pt x="7478" y="3740"/>
                    </a:cubicBezTo>
                    <a:cubicBezTo>
                      <a:pt x="7104" y="2693"/>
                      <a:pt x="6606" y="2299"/>
                      <a:pt x="6098" y="2299"/>
                    </a:cubicBezTo>
                    <a:cubicBezTo>
                      <a:pt x="5958" y="2299"/>
                      <a:pt x="5818" y="2329"/>
                      <a:pt x="5680" y="2382"/>
                    </a:cubicBezTo>
                    <a:cubicBezTo>
                      <a:pt x="5025" y="2644"/>
                      <a:pt x="4728" y="3228"/>
                      <a:pt x="4811" y="3775"/>
                    </a:cubicBezTo>
                    <a:cubicBezTo>
                      <a:pt x="4883" y="4323"/>
                      <a:pt x="5716" y="6895"/>
                      <a:pt x="5918" y="7990"/>
                    </a:cubicBezTo>
                    <a:cubicBezTo>
                      <a:pt x="6121" y="9085"/>
                      <a:pt x="6788" y="11371"/>
                      <a:pt x="7109" y="12336"/>
                    </a:cubicBezTo>
                    <a:cubicBezTo>
                      <a:pt x="7430" y="13288"/>
                      <a:pt x="7585" y="14598"/>
                      <a:pt x="7216" y="14812"/>
                    </a:cubicBezTo>
                    <a:cubicBezTo>
                      <a:pt x="7184" y="14830"/>
                      <a:pt x="7149" y="14838"/>
                      <a:pt x="7112" y="14838"/>
                    </a:cubicBezTo>
                    <a:cubicBezTo>
                      <a:pt x="6722" y="14838"/>
                      <a:pt x="6117" y="13903"/>
                      <a:pt x="5573" y="13217"/>
                    </a:cubicBezTo>
                    <a:cubicBezTo>
                      <a:pt x="4978" y="12467"/>
                      <a:pt x="3466" y="10324"/>
                      <a:pt x="2727" y="9097"/>
                    </a:cubicBezTo>
                    <a:cubicBezTo>
                      <a:pt x="2201" y="8231"/>
                      <a:pt x="1625" y="7970"/>
                      <a:pt x="1179" y="7970"/>
                    </a:cubicBezTo>
                    <a:cubicBezTo>
                      <a:pt x="1000" y="7970"/>
                      <a:pt x="841" y="8012"/>
                      <a:pt x="715" y="8073"/>
                    </a:cubicBezTo>
                    <a:cubicBezTo>
                      <a:pt x="275" y="8288"/>
                      <a:pt x="1" y="8978"/>
                      <a:pt x="406" y="9967"/>
                    </a:cubicBezTo>
                    <a:cubicBezTo>
                      <a:pt x="799" y="10955"/>
                      <a:pt x="2275" y="13134"/>
                      <a:pt x="2835" y="13943"/>
                    </a:cubicBezTo>
                    <a:cubicBezTo>
                      <a:pt x="3394" y="14765"/>
                      <a:pt x="4847" y="17182"/>
                      <a:pt x="4847" y="17182"/>
                    </a:cubicBezTo>
                    <a:cubicBezTo>
                      <a:pt x="5002" y="18337"/>
                      <a:pt x="5204" y="19015"/>
                      <a:pt x="5359" y="20003"/>
                    </a:cubicBezTo>
                    <a:cubicBezTo>
                      <a:pt x="5478" y="20730"/>
                      <a:pt x="5883" y="22182"/>
                      <a:pt x="6061" y="23147"/>
                    </a:cubicBezTo>
                    <a:cubicBezTo>
                      <a:pt x="6240" y="24099"/>
                      <a:pt x="7085" y="26361"/>
                      <a:pt x="7407" y="27183"/>
                    </a:cubicBezTo>
                    <a:cubicBezTo>
                      <a:pt x="7514" y="27421"/>
                      <a:pt x="7585" y="28945"/>
                      <a:pt x="7645" y="29338"/>
                    </a:cubicBezTo>
                    <a:cubicBezTo>
                      <a:pt x="7597" y="36958"/>
                      <a:pt x="7371" y="76606"/>
                      <a:pt x="7157" y="92715"/>
                    </a:cubicBezTo>
                    <a:lnTo>
                      <a:pt x="18849" y="92858"/>
                    </a:lnTo>
                    <a:cubicBezTo>
                      <a:pt x="18003" y="66545"/>
                      <a:pt x="16658" y="28433"/>
                      <a:pt x="17122" y="28195"/>
                    </a:cubicBezTo>
                    <a:cubicBezTo>
                      <a:pt x="17146" y="28183"/>
                      <a:pt x="17158" y="28171"/>
                      <a:pt x="17182" y="28159"/>
                    </a:cubicBezTo>
                    <a:cubicBezTo>
                      <a:pt x="17205" y="28147"/>
                      <a:pt x="17229" y="28124"/>
                      <a:pt x="17253" y="28112"/>
                    </a:cubicBezTo>
                    <a:cubicBezTo>
                      <a:pt x="17265" y="28100"/>
                      <a:pt x="17277" y="28088"/>
                      <a:pt x="17301" y="28076"/>
                    </a:cubicBezTo>
                    <a:cubicBezTo>
                      <a:pt x="17325" y="28052"/>
                      <a:pt x="17360" y="28028"/>
                      <a:pt x="17396" y="27993"/>
                    </a:cubicBezTo>
                    <a:cubicBezTo>
                      <a:pt x="17420" y="27981"/>
                      <a:pt x="17432" y="27969"/>
                      <a:pt x="17456" y="27945"/>
                    </a:cubicBezTo>
                    <a:cubicBezTo>
                      <a:pt x="17491" y="27921"/>
                      <a:pt x="17527" y="27874"/>
                      <a:pt x="17575" y="27838"/>
                    </a:cubicBezTo>
                    <a:cubicBezTo>
                      <a:pt x="17586" y="27826"/>
                      <a:pt x="17598" y="27814"/>
                      <a:pt x="17610" y="27802"/>
                    </a:cubicBezTo>
                    <a:cubicBezTo>
                      <a:pt x="17670" y="27743"/>
                      <a:pt x="17729" y="27683"/>
                      <a:pt x="17789" y="27623"/>
                    </a:cubicBezTo>
                    <a:cubicBezTo>
                      <a:pt x="17801" y="27612"/>
                      <a:pt x="17801" y="27600"/>
                      <a:pt x="17813" y="27588"/>
                    </a:cubicBezTo>
                    <a:cubicBezTo>
                      <a:pt x="17872" y="27540"/>
                      <a:pt x="17920" y="27481"/>
                      <a:pt x="17967" y="27421"/>
                    </a:cubicBezTo>
                    <a:cubicBezTo>
                      <a:pt x="17991" y="27409"/>
                      <a:pt x="18003" y="27385"/>
                      <a:pt x="18015" y="27373"/>
                    </a:cubicBezTo>
                    <a:cubicBezTo>
                      <a:pt x="18063" y="27314"/>
                      <a:pt x="18122" y="27254"/>
                      <a:pt x="18170" y="27195"/>
                    </a:cubicBezTo>
                    <a:cubicBezTo>
                      <a:pt x="18182" y="27183"/>
                      <a:pt x="18194" y="27171"/>
                      <a:pt x="18206" y="27159"/>
                    </a:cubicBezTo>
                    <a:cubicBezTo>
                      <a:pt x="18265" y="27088"/>
                      <a:pt x="18337" y="27004"/>
                      <a:pt x="18396" y="26933"/>
                    </a:cubicBezTo>
                    <a:cubicBezTo>
                      <a:pt x="18408" y="26921"/>
                      <a:pt x="18408" y="26909"/>
                      <a:pt x="18420" y="26909"/>
                    </a:cubicBezTo>
                    <a:cubicBezTo>
                      <a:pt x="18479" y="26838"/>
                      <a:pt x="18527" y="26766"/>
                      <a:pt x="18587" y="26695"/>
                    </a:cubicBezTo>
                    <a:cubicBezTo>
                      <a:pt x="18587" y="26695"/>
                      <a:pt x="18599" y="26683"/>
                      <a:pt x="18599" y="26683"/>
                    </a:cubicBezTo>
                    <a:cubicBezTo>
                      <a:pt x="18813" y="26409"/>
                      <a:pt x="19027" y="26135"/>
                      <a:pt x="19206" y="25897"/>
                    </a:cubicBezTo>
                    <a:cubicBezTo>
                      <a:pt x="19218" y="25885"/>
                      <a:pt x="19218" y="25873"/>
                      <a:pt x="19230" y="25861"/>
                    </a:cubicBezTo>
                    <a:cubicBezTo>
                      <a:pt x="19277" y="25790"/>
                      <a:pt x="19337" y="25718"/>
                      <a:pt x="19384" y="25647"/>
                    </a:cubicBezTo>
                    <a:cubicBezTo>
                      <a:pt x="19444" y="25564"/>
                      <a:pt x="19503" y="25480"/>
                      <a:pt x="19575" y="25397"/>
                    </a:cubicBezTo>
                    <a:cubicBezTo>
                      <a:pt x="20146" y="24647"/>
                      <a:pt x="21123" y="23563"/>
                      <a:pt x="21718" y="22551"/>
                    </a:cubicBezTo>
                    <a:cubicBezTo>
                      <a:pt x="21777" y="22456"/>
                      <a:pt x="21825" y="22361"/>
                      <a:pt x="21873" y="22278"/>
                    </a:cubicBezTo>
                    <a:cubicBezTo>
                      <a:pt x="22194" y="21658"/>
                      <a:pt x="22325" y="20373"/>
                      <a:pt x="22932" y="19611"/>
                    </a:cubicBezTo>
                    <a:cubicBezTo>
                      <a:pt x="23409" y="19015"/>
                      <a:pt x="24135" y="17467"/>
                      <a:pt x="24659" y="16444"/>
                    </a:cubicBezTo>
                    <a:cubicBezTo>
                      <a:pt x="24695" y="16348"/>
                      <a:pt x="24742" y="16277"/>
                      <a:pt x="24778" y="16194"/>
                    </a:cubicBezTo>
                    <a:cubicBezTo>
                      <a:pt x="24837" y="16086"/>
                      <a:pt x="24885" y="15991"/>
                      <a:pt x="24933" y="15908"/>
                    </a:cubicBezTo>
                    <a:cubicBezTo>
                      <a:pt x="24968" y="15836"/>
                      <a:pt x="25004" y="15777"/>
                      <a:pt x="25040" y="15729"/>
                    </a:cubicBezTo>
                    <a:cubicBezTo>
                      <a:pt x="25087" y="15634"/>
                      <a:pt x="25147" y="15551"/>
                      <a:pt x="25206" y="15467"/>
                    </a:cubicBezTo>
                    <a:cubicBezTo>
                      <a:pt x="25218" y="15455"/>
                      <a:pt x="25218" y="15443"/>
                      <a:pt x="25230" y="15432"/>
                    </a:cubicBezTo>
                    <a:cubicBezTo>
                      <a:pt x="25421" y="15181"/>
                      <a:pt x="25623" y="14979"/>
                      <a:pt x="25742" y="14789"/>
                    </a:cubicBezTo>
                    <a:cubicBezTo>
                      <a:pt x="25754" y="14777"/>
                      <a:pt x="25766" y="14753"/>
                      <a:pt x="25766" y="14741"/>
                    </a:cubicBezTo>
                    <a:cubicBezTo>
                      <a:pt x="25778" y="14717"/>
                      <a:pt x="25790" y="14693"/>
                      <a:pt x="25802" y="14670"/>
                    </a:cubicBezTo>
                    <a:cubicBezTo>
                      <a:pt x="25826" y="14610"/>
                      <a:pt x="25838" y="14562"/>
                      <a:pt x="25849" y="14503"/>
                    </a:cubicBezTo>
                    <a:cubicBezTo>
                      <a:pt x="25849" y="14336"/>
                      <a:pt x="25766" y="14169"/>
                      <a:pt x="25528" y="13967"/>
                    </a:cubicBezTo>
                    <a:cubicBezTo>
                      <a:pt x="25292" y="13770"/>
                      <a:pt x="24999" y="13696"/>
                      <a:pt x="24690" y="13696"/>
                    </a:cubicBezTo>
                    <a:cubicBezTo>
                      <a:pt x="24624" y="13696"/>
                      <a:pt x="24558" y="13699"/>
                      <a:pt x="24492" y="13705"/>
                    </a:cubicBezTo>
                    <a:cubicBezTo>
                      <a:pt x="24361" y="13717"/>
                      <a:pt x="24218" y="13741"/>
                      <a:pt x="24087" y="13777"/>
                    </a:cubicBezTo>
                    <a:cubicBezTo>
                      <a:pt x="23897" y="13824"/>
                      <a:pt x="23706" y="13884"/>
                      <a:pt x="23516" y="13967"/>
                    </a:cubicBezTo>
                    <a:cubicBezTo>
                      <a:pt x="23218" y="14098"/>
                      <a:pt x="22944" y="14265"/>
                      <a:pt x="22730" y="14408"/>
                    </a:cubicBezTo>
                    <a:cubicBezTo>
                      <a:pt x="22587" y="14503"/>
                      <a:pt x="22456" y="14610"/>
                      <a:pt x="22337" y="14729"/>
                    </a:cubicBezTo>
                    <a:cubicBezTo>
                      <a:pt x="22325" y="14729"/>
                      <a:pt x="22325" y="14729"/>
                      <a:pt x="22313" y="14741"/>
                    </a:cubicBezTo>
                    <a:cubicBezTo>
                      <a:pt x="22123" y="14920"/>
                      <a:pt x="21944" y="15122"/>
                      <a:pt x="21766" y="15324"/>
                    </a:cubicBezTo>
                    <a:cubicBezTo>
                      <a:pt x="21706" y="15396"/>
                      <a:pt x="21658" y="15479"/>
                      <a:pt x="21599" y="15551"/>
                    </a:cubicBezTo>
                    <a:cubicBezTo>
                      <a:pt x="21492" y="15693"/>
                      <a:pt x="21385" y="15848"/>
                      <a:pt x="21277" y="15991"/>
                    </a:cubicBezTo>
                    <a:cubicBezTo>
                      <a:pt x="21230" y="16074"/>
                      <a:pt x="21182" y="16146"/>
                      <a:pt x="21135" y="16217"/>
                    </a:cubicBezTo>
                    <a:cubicBezTo>
                      <a:pt x="20789" y="16753"/>
                      <a:pt x="20480" y="17289"/>
                      <a:pt x="20182" y="17694"/>
                    </a:cubicBezTo>
                    <a:cubicBezTo>
                      <a:pt x="19837" y="18182"/>
                      <a:pt x="19599" y="18551"/>
                      <a:pt x="19372" y="18575"/>
                    </a:cubicBezTo>
                    <a:cubicBezTo>
                      <a:pt x="19361" y="18575"/>
                      <a:pt x="19361" y="18575"/>
                      <a:pt x="19361" y="18587"/>
                    </a:cubicBezTo>
                    <a:cubicBezTo>
                      <a:pt x="19356" y="18587"/>
                      <a:pt x="19351" y="18587"/>
                      <a:pt x="19347" y="18587"/>
                    </a:cubicBezTo>
                    <a:cubicBezTo>
                      <a:pt x="19149" y="18587"/>
                      <a:pt x="18950" y="18333"/>
                      <a:pt x="18706" y="17646"/>
                    </a:cubicBezTo>
                    <a:cubicBezTo>
                      <a:pt x="18170" y="16182"/>
                      <a:pt x="19408" y="12003"/>
                      <a:pt x="19694" y="10693"/>
                    </a:cubicBezTo>
                    <a:cubicBezTo>
                      <a:pt x="19980" y="9383"/>
                      <a:pt x="20861" y="6026"/>
                      <a:pt x="21087" y="5133"/>
                    </a:cubicBezTo>
                    <a:cubicBezTo>
                      <a:pt x="21313" y="4240"/>
                      <a:pt x="21766" y="2751"/>
                      <a:pt x="20253" y="2323"/>
                    </a:cubicBezTo>
                    <a:cubicBezTo>
                      <a:pt x="20151" y="2295"/>
                      <a:pt x="20053" y="2281"/>
                      <a:pt x="19960" y="2281"/>
                    </a:cubicBezTo>
                    <a:cubicBezTo>
                      <a:pt x="18672" y="2281"/>
                      <a:pt x="18282" y="4808"/>
                      <a:pt x="18027" y="5418"/>
                    </a:cubicBezTo>
                    <a:cubicBezTo>
                      <a:pt x="17765" y="6085"/>
                      <a:pt x="17348" y="7740"/>
                      <a:pt x="17086" y="8502"/>
                    </a:cubicBezTo>
                    <a:cubicBezTo>
                      <a:pt x="16827" y="9246"/>
                      <a:pt x="15970" y="12789"/>
                      <a:pt x="15200" y="12789"/>
                    </a:cubicBezTo>
                    <a:cubicBezTo>
                      <a:pt x="15194" y="12789"/>
                      <a:pt x="15188" y="12789"/>
                      <a:pt x="15181" y="12788"/>
                    </a:cubicBezTo>
                    <a:cubicBezTo>
                      <a:pt x="14419" y="12729"/>
                      <a:pt x="14800" y="9836"/>
                      <a:pt x="14824" y="8812"/>
                    </a:cubicBezTo>
                    <a:cubicBezTo>
                      <a:pt x="14836" y="7776"/>
                      <a:pt x="14765" y="5549"/>
                      <a:pt x="14681" y="4752"/>
                    </a:cubicBezTo>
                    <a:cubicBezTo>
                      <a:pt x="14598" y="3966"/>
                      <a:pt x="14586" y="2620"/>
                      <a:pt x="14574" y="1799"/>
                    </a:cubicBezTo>
                    <a:cubicBezTo>
                      <a:pt x="14562" y="982"/>
                      <a:pt x="14198" y="1"/>
                      <a:pt x="13117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6535005" y="3798556"/>
                <a:ext cx="245916" cy="1040901"/>
              </a:xfrm>
              <a:custGeom>
                <a:rect b="b" l="l" r="r" t="t"/>
                <a:pathLst>
                  <a:path extrusionOk="0" h="56448" w="13336">
                    <a:moveTo>
                      <a:pt x="1215" y="1"/>
                    </a:moveTo>
                    <a:lnTo>
                      <a:pt x="0" y="56448"/>
                    </a:lnTo>
                    <a:lnTo>
                      <a:pt x="13335" y="56448"/>
                    </a:lnTo>
                    <a:lnTo>
                      <a:pt x="11514" y="84"/>
                    </a:lnTo>
                    <a:cubicBezTo>
                      <a:pt x="10154" y="578"/>
                      <a:pt x="8603" y="746"/>
                      <a:pt x="7125" y="746"/>
                    </a:cubicBezTo>
                    <a:cubicBezTo>
                      <a:pt x="4009" y="746"/>
                      <a:pt x="1215" y="1"/>
                      <a:pt x="121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6547083" y="3756402"/>
                <a:ext cx="208593" cy="73963"/>
              </a:xfrm>
              <a:custGeom>
                <a:rect b="b" l="l" r="r" t="t"/>
                <a:pathLst>
                  <a:path extrusionOk="0" h="4011" w="11312">
                    <a:moveTo>
                      <a:pt x="500" y="1"/>
                    </a:moveTo>
                    <a:lnTo>
                      <a:pt x="0" y="3072"/>
                    </a:lnTo>
                    <a:cubicBezTo>
                      <a:pt x="0" y="3072"/>
                      <a:pt x="2842" y="4011"/>
                      <a:pt x="6306" y="4011"/>
                    </a:cubicBezTo>
                    <a:cubicBezTo>
                      <a:pt x="7914" y="4011"/>
                      <a:pt x="9657" y="3808"/>
                      <a:pt x="11311" y="3215"/>
                    </a:cubicBezTo>
                    <a:lnTo>
                      <a:pt x="10704" y="417"/>
                    </a:lnTo>
                    <a:cubicBezTo>
                      <a:pt x="10704" y="417"/>
                      <a:pt x="9309" y="558"/>
                      <a:pt x="7242" y="558"/>
                    </a:cubicBezTo>
                    <a:cubicBezTo>
                      <a:pt x="5368" y="558"/>
                      <a:pt x="2941" y="442"/>
                      <a:pt x="50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25"/>
            <p:cNvGrpSpPr/>
            <p:nvPr/>
          </p:nvGrpSpPr>
          <p:grpSpPr>
            <a:xfrm>
              <a:off x="7299472" y="2906945"/>
              <a:ext cx="646820" cy="1935370"/>
              <a:chOff x="7299472" y="2906945"/>
              <a:chExt cx="646820" cy="1935370"/>
            </a:xfrm>
          </p:grpSpPr>
          <p:sp>
            <p:nvSpPr>
              <p:cNvPr id="166" name="Google Shape;166;p25"/>
              <p:cNvSpPr/>
              <p:nvPr/>
            </p:nvSpPr>
            <p:spPr>
              <a:xfrm>
                <a:off x="7527593" y="3673625"/>
                <a:ext cx="240" cy="3983"/>
              </a:xfrm>
              <a:custGeom>
                <a:rect b="b" l="l" r="r" t="t"/>
                <a:pathLst>
                  <a:path extrusionOk="0" h="216" w="13">
                    <a:moveTo>
                      <a:pt x="12" y="215"/>
                    </a:moveTo>
                    <a:cubicBezTo>
                      <a:pt x="12" y="144"/>
                      <a:pt x="1" y="72"/>
                      <a:pt x="1" y="1"/>
                    </a:cubicBezTo>
                    <a:cubicBezTo>
                      <a:pt x="1" y="72"/>
                      <a:pt x="12" y="144"/>
                      <a:pt x="12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7505852" y="4146980"/>
                <a:ext cx="904" cy="12318"/>
              </a:xfrm>
              <a:custGeom>
                <a:rect b="b" l="l" r="r" t="t"/>
                <a:pathLst>
                  <a:path extrusionOk="0" h="668" w="49">
                    <a:moveTo>
                      <a:pt x="1" y="667"/>
                    </a:moveTo>
                    <a:cubicBezTo>
                      <a:pt x="13" y="441"/>
                      <a:pt x="25" y="227"/>
                      <a:pt x="48" y="1"/>
                    </a:cubicBezTo>
                    <a:cubicBezTo>
                      <a:pt x="25" y="227"/>
                      <a:pt x="13" y="441"/>
                      <a:pt x="1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7507180" y="4124372"/>
                <a:ext cx="1106" cy="13848"/>
              </a:xfrm>
              <a:custGeom>
                <a:rect b="b" l="l" r="r" t="t"/>
                <a:pathLst>
                  <a:path extrusionOk="0" h="751" w="60">
                    <a:moveTo>
                      <a:pt x="0" y="750"/>
                    </a:moveTo>
                    <a:cubicBezTo>
                      <a:pt x="24" y="489"/>
                      <a:pt x="36" y="250"/>
                      <a:pt x="60" y="0"/>
                    </a:cubicBezTo>
                    <a:cubicBezTo>
                      <a:pt x="36" y="250"/>
                      <a:pt x="24" y="489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7523425" y="3880890"/>
                <a:ext cx="461" cy="7044"/>
              </a:xfrm>
              <a:custGeom>
                <a:rect b="b" l="l" r="r" t="t"/>
                <a:pathLst>
                  <a:path extrusionOk="0" h="382" w="25">
                    <a:moveTo>
                      <a:pt x="0" y="381"/>
                    </a:moveTo>
                    <a:cubicBezTo>
                      <a:pt x="0" y="250"/>
                      <a:pt x="12" y="131"/>
                      <a:pt x="24" y="0"/>
                    </a:cubicBezTo>
                    <a:cubicBezTo>
                      <a:pt x="12" y="131"/>
                      <a:pt x="0" y="250"/>
                      <a:pt x="0" y="38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7528035" y="3681978"/>
                <a:ext cx="240" cy="4186"/>
              </a:xfrm>
              <a:custGeom>
                <a:rect b="b" l="l" r="r" t="t"/>
                <a:pathLst>
                  <a:path extrusionOk="0" h="227" w="13">
                    <a:moveTo>
                      <a:pt x="12" y="227"/>
                    </a:moveTo>
                    <a:cubicBezTo>
                      <a:pt x="12" y="143"/>
                      <a:pt x="0" y="72"/>
                      <a:pt x="0" y="0"/>
                    </a:cubicBezTo>
                    <a:cubicBezTo>
                      <a:pt x="0" y="72"/>
                      <a:pt x="12" y="143"/>
                      <a:pt x="12" y="2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7508710" y="4107684"/>
                <a:ext cx="682" cy="9017"/>
              </a:xfrm>
              <a:custGeom>
                <a:rect b="b" l="l" r="r" t="t"/>
                <a:pathLst>
                  <a:path extrusionOk="0" h="489" w="37">
                    <a:moveTo>
                      <a:pt x="1" y="489"/>
                    </a:moveTo>
                    <a:cubicBezTo>
                      <a:pt x="12" y="322"/>
                      <a:pt x="24" y="167"/>
                      <a:pt x="36" y="1"/>
                    </a:cubicBezTo>
                    <a:cubicBezTo>
                      <a:pt x="24" y="167"/>
                      <a:pt x="12" y="322"/>
                      <a:pt x="1" y="48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7528902" y="3752235"/>
                <a:ext cx="18" cy="5495"/>
              </a:xfrm>
              <a:custGeom>
                <a:rect b="b" l="l" r="r" t="t"/>
                <a:pathLst>
                  <a:path extrusionOk="0" h="298" w="1">
                    <a:moveTo>
                      <a:pt x="1" y="298"/>
                    </a:moveTo>
                    <a:cubicBezTo>
                      <a:pt x="1" y="203"/>
                      <a:pt x="1" y="96"/>
                      <a:pt x="1" y="0"/>
                    </a:cubicBezTo>
                    <a:cubicBezTo>
                      <a:pt x="1" y="96"/>
                      <a:pt x="1" y="203"/>
                      <a:pt x="1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7499269" y="4249506"/>
                <a:ext cx="682" cy="9902"/>
              </a:xfrm>
              <a:custGeom>
                <a:rect b="b" l="l" r="r" t="t"/>
                <a:pathLst>
                  <a:path extrusionOk="0" h="537" w="37">
                    <a:moveTo>
                      <a:pt x="1" y="537"/>
                    </a:moveTo>
                    <a:cubicBezTo>
                      <a:pt x="13" y="358"/>
                      <a:pt x="24" y="180"/>
                      <a:pt x="36" y="1"/>
                    </a:cubicBezTo>
                    <a:cubicBezTo>
                      <a:pt x="24" y="180"/>
                      <a:pt x="13" y="358"/>
                      <a:pt x="1" y="53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7511126" y="4078272"/>
                <a:ext cx="240" cy="1106"/>
              </a:xfrm>
              <a:custGeom>
                <a:rect b="b" l="l" r="r" t="t"/>
                <a:pathLst>
                  <a:path extrusionOk="0" h="60" w="13">
                    <a:moveTo>
                      <a:pt x="1" y="60"/>
                    </a:moveTo>
                    <a:cubicBezTo>
                      <a:pt x="1" y="36"/>
                      <a:pt x="12" y="12"/>
                      <a:pt x="12" y="0"/>
                    </a:cubicBezTo>
                    <a:cubicBezTo>
                      <a:pt x="12" y="12"/>
                      <a:pt x="1" y="36"/>
                      <a:pt x="1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7526284" y="3658043"/>
                <a:ext cx="443" cy="3540"/>
              </a:xfrm>
              <a:custGeom>
                <a:rect b="b" l="l" r="r" t="t"/>
                <a:pathLst>
                  <a:path extrusionOk="0" h="192" w="24">
                    <a:moveTo>
                      <a:pt x="24" y="191"/>
                    </a:moveTo>
                    <a:cubicBezTo>
                      <a:pt x="12" y="132"/>
                      <a:pt x="0" y="60"/>
                      <a:pt x="0" y="1"/>
                    </a:cubicBezTo>
                    <a:cubicBezTo>
                      <a:pt x="0" y="60"/>
                      <a:pt x="12" y="132"/>
                      <a:pt x="24" y="19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7497739" y="4272999"/>
                <a:ext cx="664" cy="10787"/>
              </a:xfrm>
              <a:custGeom>
                <a:rect b="b" l="l" r="r" t="t"/>
                <a:pathLst>
                  <a:path extrusionOk="0" h="585" w="36">
                    <a:moveTo>
                      <a:pt x="0" y="584"/>
                    </a:moveTo>
                    <a:cubicBezTo>
                      <a:pt x="12" y="394"/>
                      <a:pt x="24" y="203"/>
                      <a:pt x="36" y="1"/>
                    </a:cubicBezTo>
                    <a:cubicBezTo>
                      <a:pt x="24" y="203"/>
                      <a:pt x="12" y="394"/>
                      <a:pt x="0" y="58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7524292" y="3865954"/>
                <a:ext cx="240" cy="6399"/>
              </a:xfrm>
              <a:custGeom>
                <a:rect b="b" l="l" r="r" t="t"/>
                <a:pathLst>
                  <a:path extrusionOk="0" h="347" w="13">
                    <a:moveTo>
                      <a:pt x="1" y="346"/>
                    </a:moveTo>
                    <a:cubicBezTo>
                      <a:pt x="1" y="227"/>
                      <a:pt x="13" y="120"/>
                      <a:pt x="13" y="1"/>
                    </a:cubicBezTo>
                    <a:cubicBezTo>
                      <a:pt x="13" y="120"/>
                      <a:pt x="1" y="227"/>
                      <a:pt x="1" y="34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7526929" y="3665511"/>
                <a:ext cx="461" cy="3965"/>
              </a:xfrm>
              <a:custGeom>
                <a:rect b="b" l="l" r="r" t="t"/>
                <a:pathLst>
                  <a:path extrusionOk="0" h="215" w="25">
                    <a:moveTo>
                      <a:pt x="25" y="215"/>
                    </a:moveTo>
                    <a:cubicBezTo>
                      <a:pt x="13" y="143"/>
                      <a:pt x="13" y="72"/>
                      <a:pt x="1" y="0"/>
                    </a:cubicBezTo>
                    <a:cubicBezTo>
                      <a:pt x="13" y="72"/>
                      <a:pt x="13" y="143"/>
                      <a:pt x="25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7500800" y="4226235"/>
                <a:ext cx="682" cy="9238"/>
              </a:xfrm>
              <a:custGeom>
                <a:rect b="b" l="l" r="r" t="t"/>
                <a:pathLst>
                  <a:path extrusionOk="0" h="501" w="37">
                    <a:moveTo>
                      <a:pt x="1" y="501"/>
                    </a:moveTo>
                    <a:cubicBezTo>
                      <a:pt x="13" y="334"/>
                      <a:pt x="25" y="168"/>
                      <a:pt x="37" y="1"/>
                    </a:cubicBezTo>
                    <a:cubicBezTo>
                      <a:pt x="25" y="168"/>
                      <a:pt x="13" y="334"/>
                      <a:pt x="1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7502791" y="4203849"/>
                <a:ext cx="18" cy="1106"/>
              </a:xfrm>
              <a:custGeom>
                <a:rect b="b" l="l" r="r" t="t"/>
                <a:pathLst>
                  <a:path extrusionOk="0" h="60" w="1">
                    <a:moveTo>
                      <a:pt x="0" y="60"/>
                    </a:moveTo>
                    <a:cubicBezTo>
                      <a:pt x="0" y="36"/>
                      <a:pt x="0" y="24"/>
                      <a:pt x="0" y="0"/>
                    </a:cubicBezTo>
                    <a:cubicBezTo>
                      <a:pt x="0" y="24"/>
                      <a:pt x="0" y="36"/>
                      <a:pt x="0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7528902" y="3746297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7518373" y="3963668"/>
                <a:ext cx="461" cy="7689"/>
              </a:xfrm>
              <a:custGeom>
                <a:rect b="b" l="l" r="r" t="t"/>
                <a:pathLst>
                  <a:path extrusionOk="0" h="417" w="25">
                    <a:moveTo>
                      <a:pt x="0" y="417"/>
                    </a:moveTo>
                    <a:cubicBezTo>
                      <a:pt x="12" y="274"/>
                      <a:pt x="12" y="143"/>
                      <a:pt x="24" y="0"/>
                    </a:cubicBezTo>
                    <a:cubicBezTo>
                      <a:pt x="12" y="143"/>
                      <a:pt x="12" y="274"/>
                      <a:pt x="0" y="41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7521452" y="3912718"/>
                <a:ext cx="443" cy="7487"/>
              </a:xfrm>
              <a:custGeom>
                <a:rect b="b" l="l" r="r" t="t"/>
                <a:pathLst>
                  <a:path extrusionOk="0" h="406" w="24">
                    <a:moveTo>
                      <a:pt x="0" y="406"/>
                    </a:moveTo>
                    <a:cubicBezTo>
                      <a:pt x="12" y="263"/>
                      <a:pt x="24" y="132"/>
                      <a:pt x="24" y="1"/>
                    </a:cubicBezTo>
                    <a:cubicBezTo>
                      <a:pt x="24" y="132"/>
                      <a:pt x="12" y="263"/>
                      <a:pt x="0" y="40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7517267" y="398144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6"/>
                      <a:pt x="13" y="143"/>
                      <a:pt x="25" y="0"/>
                    </a:cubicBezTo>
                    <a:cubicBezTo>
                      <a:pt x="13" y="143"/>
                      <a:pt x="1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7520567" y="392896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7"/>
                      <a:pt x="12" y="144"/>
                      <a:pt x="24" y="1"/>
                    </a:cubicBezTo>
                    <a:cubicBezTo>
                      <a:pt x="12" y="144"/>
                      <a:pt x="1" y="287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7519461" y="394609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3" y="286"/>
                      <a:pt x="13" y="143"/>
                      <a:pt x="25" y="1"/>
                    </a:cubicBezTo>
                    <a:cubicBezTo>
                      <a:pt x="13" y="143"/>
                      <a:pt x="13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7512232" y="4057195"/>
                <a:ext cx="443" cy="6602"/>
              </a:xfrm>
              <a:custGeom>
                <a:rect b="b" l="l" r="r" t="t"/>
                <a:pathLst>
                  <a:path extrusionOk="0" h="358" w="24">
                    <a:moveTo>
                      <a:pt x="0" y="357"/>
                    </a:moveTo>
                    <a:cubicBezTo>
                      <a:pt x="12" y="238"/>
                      <a:pt x="12" y="119"/>
                      <a:pt x="24" y="0"/>
                    </a:cubicBezTo>
                    <a:cubicBezTo>
                      <a:pt x="12" y="119"/>
                      <a:pt x="12" y="238"/>
                      <a:pt x="0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>
                <a:off x="7513542" y="4037206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1" y="465"/>
                    </a:moveTo>
                    <a:cubicBezTo>
                      <a:pt x="1" y="310"/>
                      <a:pt x="12" y="155"/>
                      <a:pt x="24" y="1"/>
                    </a:cubicBezTo>
                    <a:cubicBezTo>
                      <a:pt x="12" y="155"/>
                      <a:pt x="1" y="310"/>
                      <a:pt x="1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7528478" y="3690756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2" y="239"/>
                    </a:moveTo>
                    <a:cubicBezTo>
                      <a:pt x="0" y="155"/>
                      <a:pt x="0" y="72"/>
                      <a:pt x="0" y="1"/>
                    </a:cubicBezTo>
                    <a:cubicBezTo>
                      <a:pt x="0" y="72"/>
                      <a:pt x="0" y="155"/>
                      <a:pt x="12" y="23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7522540" y="3896472"/>
                <a:ext cx="461" cy="7265"/>
              </a:xfrm>
              <a:custGeom>
                <a:rect b="b" l="l" r="r" t="t"/>
                <a:pathLst>
                  <a:path extrusionOk="0" h="394" w="25">
                    <a:moveTo>
                      <a:pt x="1" y="394"/>
                    </a:moveTo>
                    <a:cubicBezTo>
                      <a:pt x="1" y="263"/>
                      <a:pt x="13" y="132"/>
                      <a:pt x="24" y="1"/>
                    </a:cubicBezTo>
                    <a:cubicBezTo>
                      <a:pt x="13" y="132"/>
                      <a:pt x="1" y="263"/>
                      <a:pt x="1" y="39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7496190" y="4296934"/>
                <a:ext cx="682" cy="11433"/>
              </a:xfrm>
              <a:custGeom>
                <a:rect b="b" l="l" r="r" t="t"/>
                <a:pathLst>
                  <a:path extrusionOk="0" h="620" w="37">
                    <a:moveTo>
                      <a:pt x="1" y="620"/>
                    </a:moveTo>
                    <a:cubicBezTo>
                      <a:pt x="13" y="417"/>
                      <a:pt x="25" y="215"/>
                      <a:pt x="37" y="1"/>
                    </a:cubicBezTo>
                    <a:cubicBezTo>
                      <a:pt x="25" y="215"/>
                      <a:pt x="13" y="417"/>
                      <a:pt x="1" y="62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7515957" y="3999663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0" y="465"/>
                    </a:moveTo>
                    <a:cubicBezTo>
                      <a:pt x="12" y="298"/>
                      <a:pt x="24" y="144"/>
                      <a:pt x="24" y="1"/>
                    </a:cubicBezTo>
                    <a:cubicBezTo>
                      <a:pt x="24" y="144"/>
                      <a:pt x="12" y="298"/>
                      <a:pt x="0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7528699" y="3699976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7514648" y="4017881"/>
                <a:ext cx="664" cy="9238"/>
              </a:xfrm>
              <a:custGeom>
                <a:rect b="b" l="l" r="r" t="t"/>
                <a:pathLst>
                  <a:path extrusionOk="0" h="501" w="36">
                    <a:moveTo>
                      <a:pt x="0" y="501"/>
                    </a:moveTo>
                    <a:cubicBezTo>
                      <a:pt x="12" y="334"/>
                      <a:pt x="24" y="168"/>
                      <a:pt x="36" y="1"/>
                    </a:cubicBezTo>
                    <a:cubicBezTo>
                      <a:pt x="24" y="168"/>
                      <a:pt x="12" y="334"/>
                      <a:pt x="0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7521010" y="3626861"/>
                <a:ext cx="682" cy="2434"/>
              </a:xfrm>
              <a:custGeom>
                <a:rect b="b" l="l" r="r" t="t"/>
                <a:pathLst>
                  <a:path extrusionOk="0" h="132" w="37">
                    <a:moveTo>
                      <a:pt x="36" y="132"/>
                    </a:moveTo>
                    <a:cubicBezTo>
                      <a:pt x="24" y="84"/>
                      <a:pt x="12" y="37"/>
                      <a:pt x="0" y="1"/>
                    </a:cubicBezTo>
                    <a:cubicBezTo>
                      <a:pt x="12" y="37"/>
                      <a:pt x="24" y="84"/>
                      <a:pt x="36" y="132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7525399" y="3651017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4" y="179"/>
                    </a:moveTo>
                    <a:cubicBezTo>
                      <a:pt x="12" y="120"/>
                      <a:pt x="12" y="60"/>
                      <a:pt x="0" y="1"/>
                    </a:cubicBezTo>
                    <a:cubicBezTo>
                      <a:pt x="12" y="60"/>
                      <a:pt x="12" y="120"/>
                      <a:pt x="24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7475777" y="4641633"/>
                <a:ext cx="904" cy="13185"/>
              </a:xfrm>
              <a:custGeom>
                <a:rect b="b" l="l" r="r" t="t"/>
                <a:pathLst>
                  <a:path extrusionOk="0" h="715" w="49">
                    <a:moveTo>
                      <a:pt x="1" y="715"/>
                    </a:moveTo>
                    <a:cubicBezTo>
                      <a:pt x="13" y="477"/>
                      <a:pt x="24" y="239"/>
                      <a:pt x="48" y="0"/>
                    </a:cubicBezTo>
                    <a:cubicBezTo>
                      <a:pt x="24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7477307" y="4613309"/>
                <a:ext cx="682" cy="13185"/>
              </a:xfrm>
              <a:custGeom>
                <a:rect b="b" l="l" r="r" t="t"/>
                <a:pathLst>
                  <a:path extrusionOk="0" h="715" w="37">
                    <a:moveTo>
                      <a:pt x="1" y="715"/>
                    </a:moveTo>
                    <a:cubicBezTo>
                      <a:pt x="13" y="477"/>
                      <a:pt x="25" y="239"/>
                      <a:pt x="37" y="1"/>
                    </a:cubicBezTo>
                    <a:cubicBezTo>
                      <a:pt x="25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7528257" y="3776170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95"/>
                      <a:pt x="12" y="0"/>
                    </a:cubicBezTo>
                    <a:cubicBezTo>
                      <a:pt x="0" y="95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7526487" y="3825349"/>
                <a:ext cx="18" cy="3079"/>
              </a:xfrm>
              <a:custGeom>
                <a:rect b="b" l="l" r="r" t="t"/>
                <a:pathLst>
                  <a:path extrusionOk="0" h="167" w="1">
                    <a:moveTo>
                      <a:pt x="1" y="167"/>
                    </a:moveTo>
                    <a:cubicBezTo>
                      <a:pt x="1" y="107"/>
                      <a:pt x="1" y="60"/>
                      <a:pt x="1" y="0"/>
                    </a:cubicBezTo>
                    <a:cubicBezTo>
                      <a:pt x="1" y="60"/>
                      <a:pt x="1" y="107"/>
                      <a:pt x="1" y="1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7470281" y="4760405"/>
                <a:ext cx="461" cy="12097"/>
              </a:xfrm>
              <a:custGeom>
                <a:rect b="b" l="l" r="r" t="t"/>
                <a:pathLst>
                  <a:path extrusionOk="0" h="656" w="25">
                    <a:moveTo>
                      <a:pt x="1" y="656"/>
                    </a:moveTo>
                    <a:cubicBezTo>
                      <a:pt x="13" y="429"/>
                      <a:pt x="13" y="215"/>
                      <a:pt x="25" y="1"/>
                    </a:cubicBezTo>
                    <a:cubicBezTo>
                      <a:pt x="13" y="215"/>
                      <a:pt x="13" y="429"/>
                      <a:pt x="1" y="65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7478856" y="4585428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0" y="703"/>
                    </a:moveTo>
                    <a:cubicBezTo>
                      <a:pt x="12" y="477"/>
                      <a:pt x="24" y="239"/>
                      <a:pt x="36" y="0"/>
                    </a:cubicBezTo>
                    <a:cubicBezTo>
                      <a:pt x="24" y="239"/>
                      <a:pt x="12" y="477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7527814" y="3788672"/>
                <a:ext cx="240" cy="5514"/>
              </a:xfrm>
              <a:custGeom>
                <a:rect b="b" l="l" r="r" t="t"/>
                <a:pathLst>
                  <a:path extrusionOk="0" h="299" w="13">
                    <a:moveTo>
                      <a:pt x="0" y="298"/>
                    </a:moveTo>
                    <a:cubicBezTo>
                      <a:pt x="0" y="191"/>
                      <a:pt x="12" y="96"/>
                      <a:pt x="12" y="1"/>
                    </a:cubicBezTo>
                    <a:cubicBezTo>
                      <a:pt x="12" y="96"/>
                      <a:pt x="0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7468972" y="4791845"/>
                <a:ext cx="461" cy="11175"/>
              </a:xfrm>
              <a:custGeom>
                <a:rect b="b" l="l" r="r" t="t"/>
                <a:pathLst>
                  <a:path extrusionOk="0" h="606" w="25">
                    <a:moveTo>
                      <a:pt x="24" y="0"/>
                    </a:moveTo>
                    <a:cubicBezTo>
                      <a:pt x="12" y="202"/>
                      <a:pt x="1" y="392"/>
                      <a:pt x="1" y="606"/>
                    </a:cubicBezTo>
                    <a:cubicBezTo>
                      <a:pt x="1" y="404"/>
                      <a:pt x="12" y="202"/>
                      <a:pt x="24" y="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7527372" y="3801635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" y="238"/>
                    </a:moveTo>
                    <a:cubicBezTo>
                      <a:pt x="1" y="155"/>
                      <a:pt x="13" y="84"/>
                      <a:pt x="13" y="0"/>
                    </a:cubicBezTo>
                    <a:cubicBezTo>
                      <a:pt x="13" y="84"/>
                      <a:pt x="1" y="155"/>
                      <a:pt x="1" y="23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7471609" y="4729444"/>
                <a:ext cx="682" cy="12982"/>
              </a:xfrm>
              <a:custGeom>
                <a:rect b="b" l="l" r="r" t="t"/>
                <a:pathLst>
                  <a:path extrusionOk="0" h="704" w="37">
                    <a:moveTo>
                      <a:pt x="0" y="703"/>
                    </a:moveTo>
                    <a:cubicBezTo>
                      <a:pt x="12" y="465"/>
                      <a:pt x="24" y="239"/>
                      <a:pt x="36" y="1"/>
                    </a:cubicBezTo>
                    <a:cubicBezTo>
                      <a:pt x="24" y="239"/>
                      <a:pt x="12" y="465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7472918" y="4699147"/>
                <a:ext cx="682" cy="13848"/>
              </a:xfrm>
              <a:custGeom>
                <a:rect b="b" l="l" r="r" t="t"/>
                <a:pathLst>
                  <a:path extrusionOk="0" h="751" w="37">
                    <a:moveTo>
                      <a:pt x="1" y="751"/>
                    </a:moveTo>
                    <a:cubicBezTo>
                      <a:pt x="13" y="501"/>
                      <a:pt x="25" y="251"/>
                      <a:pt x="37" y="1"/>
                    </a:cubicBezTo>
                    <a:cubicBezTo>
                      <a:pt x="25" y="251"/>
                      <a:pt x="13" y="501"/>
                      <a:pt x="1" y="75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7474467" y="4669957"/>
                <a:ext cx="664" cy="13848"/>
              </a:xfrm>
              <a:custGeom>
                <a:rect b="b" l="l" r="r" t="t"/>
                <a:pathLst>
                  <a:path extrusionOk="0" h="751" w="36">
                    <a:moveTo>
                      <a:pt x="0" y="750"/>
                    </a:moveTo>
                    <a:cubicBezTo>
                      <a:pt x="12" y="500"/>
                      <a:pt x="24" y="250"/>
                      <a:pt x="36" y="0"/>
                    </a:cubicBezTo>
                    <a:cubicBezTo>
                      <a:pt x="24" y="250"/>
                      <a:pt x="12" y="500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7528478" y="3764092"/>
                <a:ext cx="240" cy="5495"/>
              </a:xfrm>
              <a:custGeom>
                <a:rect b="b" l="l" r="r" t="t"/>
                <a:pathLst>
                  <a:path extrusionOk="0" h="298" w="13">
                    <a:moveTo>
                      <a:pt x="0" y="298"/>
                    </a:moveTo>
                    <a:cubicBezTo>
                      <a:pt x="12" y="191"/>
                      <a:pt x="12" y="96"/>
                      <a:pt x="12" y="0"/>
                    </a:cubicBezTo>
                    <a:cubicBezTo>
                      <a:pt x="12" y="96"/>
                      <a:pt x="12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7490049" y="4397266"/>
                <a:ext cx="682" cy="12539"/>
              </a:xfrm>
              <a:custGeom>
                <a:rect b="b" l="l" r="r" t="t"/>
                <a:pathLst>
                  <a:path extrusionOk="0" h="680" w="37">
                    <a:moveTo>
                      <a:pt x="1" y="679"/>
                    </a:moveTo>
                    <a:cubicBezTo>
                      <a:pt x="12" y="453"/>
                      <a:pt x="24" y="227"/>
                      <a:pt x="36" y="1"/>
                    </a:cubicBezTo>
                    <a:cubicBezTo>
                      <a:pt x="24" y="227"/>
                      <a:pt x="12" y="453"/>
                      <a:pt x="1" y="6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7491580" y="4371579"/>
                <a:ext cx="682" cy="12318"/>
              </a:xfrm>
              <a:custGeom>
                <a:rect b="b" l="l" r="r" t="t"/>
                <a:pathLst>
                  <a:path extrusionOk="0" h="668" w="37">
                    <a:moveTo>
                      <a:pt x="1" y="668"/>
                    </a:moveTo>
                    <a:cubicBezTo>
                      <a:pt x="13" y="441"/>
                      <a:pt x="25" y="227"/>
                      <a:pt x="37" y="1"/>
                    </a:cubicBezTo>
                    <a:cubicBezTo>
                      <a:pt x="25" y="227"/>
                      <a:pt x="13" y="441"/>
                      <a:pt x="1" y="66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7524956" y="3850815"/>
                <a:ext cx="461" cy="6602"/>
              </a:xfrm>
              <a:custGeom>
                <a:rect b="b" l="l" r="r" t="t"/>
                <a:pathLst>
                  <a:path extrusionOk="0" h="358" w="25">
                    <a:moveTo>
                      <a:pt x="1" y="357"/>
                    </a:moveTo>
                    <a:cubicBezTo>
                      <a:pt x="13" y="238"/>
                      <a:pt x="13" y="119"/>
                      <a:pt x="24" y="0"/>
                    </a:cubicBezTo>
                    <a:cubicBezTo>
                      <a:pt x="13" y="119"/>
                      <a:pt x="13" y="238"/>
                      <a:pt x="1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7494659" y="4321311"/>
                <a:ext cx="682" cy="11875"/>
              </a:xfrm>
              <a:custGeom>
                <a:rect b="b" l="l" r="r" t="t"/>
                <a:pathLst>
                  <a:path extrusionOk="0" h="644" w="37">
                    <a:moveTo>
                      <a:pt x="1" y="643"/>
                    </a:moveTo>
                    <a:cubicBezTo>
                      <a:pt x="12" y="429"/>
                      <a:pt x="24" y="215"/>
                      <a:pt x="36" y="0"/>
                    </a:cubicBezTo>
                    <a:cubicBezTo>
                      <a:pt x="24" y="215"/>
                      <a:pt x="12" y="429"/>
                      <a:pt x="1" y="64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7523425" y="3638073"/>
                <a:ext cx="664" cy="2858"/>
              </a:xfrm>
              <a:custGeom>
                <a:rect b="b" l="l" r="r" t="t"/>
                <a:pathLst>
                  <a:path extrusionOk="0" h="155" w="36">
                    <a:moveTo>
                      <a:pt x="36" y="155"/>
                    </a:moveTo>
                    <a:cubicBezTo>
                      <a:pt x="24" y="107"/>
                      <a:pt x="12" y="48"/>
                      <a:pt x="0" y="0"/>
                    </a:cubicBezTo>
                    <a:cubicBezTo>
                      <a:pt x="12" y="48"/>
                      <a:pt x="24" y="107"/>
                      <a:pt x="36" y="15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7524513" y="3644213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5" y="179"/>
                    </a:moveTo>
                    <a:cubicBezTo>
                      <a:pt x="13" y="120"/>
                      <a:pt x="13" y="60"/>
                      <a:pt x="1" y="0"/>
                    </a:cubicBezTo>
                    <a:cubicBezTo>
                      <a:pt x="13" y="60"/>
                      <a:pt x="13" y="120"/>
                      <a:pt x="25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7493129" y="4346335"/>
                <a:ext cx="664" cy="11875"/>
              </a:xfrm>
              <a:custGeom>
                <a:rect b="b" l="l" r="r" t="t"/>
                <a:pathLst>
                  <a:path extrusionOk="0" h="644" w="36">
                    <a:moveTo>
                      <a:pt x="0" y="644"/>
                    </a:moveTo>
                    <a:cubicBezTo>
                      <a:pt x="12" y="429"/>
                      <a:pt x="24" y="215"/>
                      <a:pt x="36" y="1"/>
                    </a:cubicBezTo>
                    <a:cubicBezTo>
                      <a:pt x="24" y="215"/>
                      <a:pt x="12" y="429"/>
                      <a:pt x="0" y="6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7522319" y="3632135"/>
                <a:ext cx="682" cy="2655"/>
              </a:xfrm>
              <a:custGeom>
                <a:rect b="b" l="l" r="r" t="t"/>
                <a:pathLst>
                  <a:path extrusionOk="0" h="144" w="37">
                    <a:moveTo>
                      <a:pt x="36" y="144"/>
                    </a:moveTo>
                    <a:cubicBezTo>
                      <a:pt x="25" y="96"/>
                      <a:pt x="13" y="48"/>
                      <a:pt x="1" y="1"/>
                    </a:cubicBezTo>
                    <a:cubicBezTo>
                      <a:pt x="13" y="48"/>
                      <a:pt x="25" y="96"/>
                      <a:pt x="36" y="1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7480387" y="4557768"/>
                <a:ext cx="682" cy="13406"/>
              </a:xfrm>
              <a:custGeom>
                <a:rect b="b" l="l" r="r" t="t"/>
                <a:pathLst>
                  <a:path extrusionOk="0" h="727" w="37">
                    <a:moveTo>
                      <a:pt x="1" y="727"/>
                    </a:moveTo>
                    <a:cubicBezTo>
                      <a:pt x="13" y="477"/>
                      <a:pt x="24" y="238"/>
                      <a:pt x="36" y="0"/>
                    </a:cubicBezTo>
                    <a:cubicBezTo>
                      <a:pt x="24" y="238"/>
                      <a:pt x="13" y="477"/>
                      <a:pt x="1" y="7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7488519" y="4423617"/>
                <a:ext cx="664" cy="12318"/>
              </a:xfrm>
              <a:custGeom>
                <a:rect b="b" l="l" r="r" t="t"/>
                <a:pathLst>
                  <a:path extrusionOk="0" h="668" w="36">
                    <a:moveTo>
                      <a:pt x="0" y="667"/>
                    </a:moveTo>
                    <a:cubicBezTo>
                      <a:pt x="12" y="441"/>
                      <a:pt x="24" y="215"/>
                      <a:pt x="36" y="1"/>
                    </a:cubicBezTo>
                    <a:cubicBezTo>
                      <a:pt x="24" y="215"/>
                      <a:pt x="12" y="441"/>
                      <a:pt x="0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7486970" y="4449967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1" y="703"/>
                    </a:moveTo>
                    <a:cubicBezTo>
                      <a:pt x="13" y="465"/>
                      <a:pt x="25" y="238"/>
                      <a:pt x="37" y="0"/>
                    </a:cubicBezTo>
                    <a:cubicBezTo>
                      <a:pt x="25" y="238"/>
                      <a:pt x="13" y="465"/>
                      <a:pt x="1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7525841" y="3836985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107"/>
                      <a:pt x="12" y="0"/>
                    </a:cubicBezTo>
                    <a:cubicBezTo>
                      <a:pt x="0" y="107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299472" y="2906945"/>
                <a:ext cx="646820" cy="1928566"/>
              </a:xfrm>
              <a:custGeom>
                <a:rect b="b" l="l" r="r" t="t"/>
                <a:pathLst>
                  <a:path extrusionOk="0" h="104586" w="35077">
                    <a:moveTo>
                      <a:pt x="17350" y="1"/>
                    </a:moveTo>
                    <a:cubicBezTo>
                      <a:pt x="15907" y="1"/>
                      <a:pt x="15419" y="1326"/>
                      <a:pt x="15396" y="2430"/>
                    </a:cubicBezTo>
                    <a:cubicBezTo>
                      <a:pt x="15372" y="3549"/>
                      <a:pt x="15348" y="5359"/>
                      <a:pt x="15229" y="6431"/>
                    </a:cubicBezTo>
                    <a:cubicBezTo>
                      <a:pt x="15098" y="7502"/>
                      <a:pt x="14979" y="10526"/>
                      <a:pt x="15003" y="11920"/>
                    </a:cubicBezTo>
                    <a:cubicBezTo>
                      <a:pt x="15015" y="13324"/>
                      <a:pt x="15503" y="17242"/>
                      <a:pt x="14467" y="17313"/>
                    </a:cubicBezTo>
                    <a:cubicBezTo>
                      <a:pt x="14459" y="17314"/>
                      <a:pt x="14452" y="17314"/>
                      <a:pt x="14444" y="17314"/>
                    </a:cubicBezTo>
                    <a:cubicBezTo>
                      <a:pt x="13415" y="17314"/>
                      <a:pt x="12286" y="12507"/>
                      <a:pt x="11931" y="11479"/>
                    </a:cubicBezTo>
                    <a:cubicBezTo>
                      <a:pt x="11586" y="10443"/>
                      <a:pt x="11026" y="8205"/>
                      <a:pt x="10681" y="7312"/>
                    </a:cubicBezTo>
                    <a:cubicBezTo>
                      <a:pt x="10347" y="6478"/>
                      <a:pt x="9827" y="3042"/>
                      <a:pt x="8085" y="3042"/>
                    </a:cubicBezTo>
                    <a:cubicBezTo>
                      <a:pt x="7961" y="3042"/>
                      <a:pt x="7830" y="3060"/>
                      <a:pt x="7692" y="3097"/>
                    </a:cubicBezTo>
                    <a:cubicBezTo>
                      <a:pt x="5633" y="3657"/>
                      <a:pt x="6240" y="5669"/>
                      <a:pt x="6537" y="6895"/>
                    </a:cubicBezTo>
                    <a:cubicBezTo>
                      <a:pt x="6835" y="8110"/>
                      <a:pt x="7990" y="12658"/>
                      <a:pt x="8371" y="14432"/>
                    </a:cubicBezTo>
                    <a:cubicBezTo>
                      <a:pt x="8752" y="16206"/>
                      <a:pt x="10395" y="21885"/>
                      <a:pt x="9657" y="23873"/>
                    </a:cubicBezTo>
                    <a:cubicBezTo>
                      <a:pt x="9323" y="24772"/>
                      <a:pt x="9067" y="25126"/>
                      <a:pt x="8803" y="25126"/>
                    </a:cubicBezTo>
                    <a:cubicBezTo>
                      <a:pt x="8605" y="25126"/>
                      <a:pt x="8401" y="24928"/>
                      <a:pt x="8157" y="24612"/>
                    </a:cubicBezTo>
                    <a:lnTo>
                      <a:pt x="8145" y="24612"/>
                    </a:lnTo>
                    <a:cubicBezTo>
                      <a:pt x="8002" y="24409"/>
                      <a:pt x="7835" y="24183"/>
                      <a:pt x="7657" y="23921"/>
                    </a:cubicBezTo>
                    <a:cubicBezTo>
                      <a:pt x="7502" y="23707"/>
                      <a:pt x="7359" y="23469"/>
                      <a:pt x="7204" y="23230"/>
                    </a:cubicBezTo>
                    <a:cubicBezTo>
                      <a:pt x="6645" y="22349"/>
                      <a:pt x="6049" y="21290"/>
                      <a:pt x="5287" y="20421"/>
                    </a:cubicBezTo>
                    <a:cubicBezTo>
                      <a:pt x="5133" y="20230"/>
                      <a:pt x="4966" y="20051"/>
                      <a:pt x="4787" y="19897"/>
                    </a:cubicBezTo>
                    <a:cubicBezTo>
                      <a:pt x="4609" y="19730"/>
                      <a:pt x="4430" y="19575"/>
                      <a:pt x="4240" y="19444"/>
                    </a:cubicBezTo>
                    <a:cubicBezTo>
                      <a:pt x="4037" y="19301"/>
                      <a:pt x="3799" y="19147"/>
                      <a:pt x="3525" y="19016"/>
                    </a:cubicBezTo>
                    <a:cubicBezTo>
                      <a:pt x="3466" y="18980"/>
                      <a:pt x="3406" y="18956"/>
                      <a:pt x="3347" y="18920"/>
                    </a:cubicBezTo>
                    <a:cubicBezTo>
                      <a:pt x="2803" y="18663"/>
                      <a:pt x="2166" y="18454"/>
                      <a:pt x="1578" y="18454"/>
                    </a:cubicBezTo>
                    <a:cubicBezTo>
                      <a:pt x="1161" y="18454"/>
                      <a:pt x="769" y="18558"/>
                      <a:pt x="453" y="18825"/>
                    </a:cubicBezTo>
                    <a:cubicBezTo>
                      <a:pt x="132" y="19087"/>
                      <a:pt x="1" y="19313"/>
                      <a:pt x="13" y="19539"/>
                    </a:cubicBezTo>
                    <a:cubicBezTo>
                      <a:pt x="13" y="19587"/>
                      <a:pt x="25" y="19623"/>
                      <a:pt x="37" y="19670"/>
                    </a:cubicBezTo>
                    <a:cubicBezTo>
                      <a:pt x="49" y="19730"/>
                      <a:pt x="72" y="19801"/>
                      <a:pt x="108" y="19861"/>
                    </a:cubicBezTo>
                    <a:cubicBezTo>
                      <a:pt x="132" y="19909"/>
                      <a:pt x="156" y="19956"/>
                      <a:pt x="191" y="20004"/>
                    </a:cubicBezTo>
                    <a:cubicBezTo>
                      <a:pt x="203" y="20016"/>
                      <a:pt x="227" y="20040"/>
                      <a:pt x="239" y="20063"/>
                    </a:cubicBezTo>
                    <a:cubicBezTo>
                      <a:pt x="465" y="20385"/>
                      <a:pt x="822" y="20730"/>
                      <a:pt x="1096" y="21206"/>
                    </a:cubicBezTo>
                    <a:cubicBezTo>
                      <a:pt x="1584" y="22064"/>
                      <a:pt x="2537" y="24171"/>
                      <a:pt x="3311" y="25552"/>
                    </a:cubicBezTo>
                    <a:cubicBezTo>
                      <a:pt x="3370" y="25635"/>
                      <a:pt x="3418" y="25719"/>
                      <a:pt x="3466" y="25802"/>
                    </a:cubicBezTo>
                    <a:cubicBezTo>
                      <a:pt x="3525" y="25897"/>
                      <a:pt x="3585" y="25993"/>
                      <a:pt x="3632" y="26088"/>
                    </a:cubicBezTo>
                    <a:cubicBezTo>
                      <a:pt x="3739" y="26243"/>
                      <a:pt x="3835" y="26374"/>
                      <a:pt x="3918" y="26493"/>
                    </a:cubicBezTo>
                    <a:cubicBezTo>
                      <a:pt x="4001" y="26600"/>
                      <a:pt x="4073" y="26707"/>
                      <a:pt x="4144" y="26826"/>
                    </a:cubicBezTo>
                    <a:cubicBezTo>
                      <a:pt x="4180" y="26886"/>
                      <a:pt x="4216" y="26957"/>
                      <a:pt x="4251" y="27017"/>
                    </a:cubicBezTo>
                    <a:cubicBezTo>
                      <a:pt x="4287" y="27100"/>
                      <a:pt x="4323" y="27171"/>
                      <a:pt x="4359" y="27243"/>
                    </a:cubicBezTo>
                    <a:cubicBezTo>
                      <a:pt x="4454" y="27445"/>
                      <a:pt x="4537" y="27660"/>
                      <a:pt x="4609" y="27874"/>
                    </a:cubicBezTo>
                    <a:cubicBezTo>
                      <a:pt x="4632" y="27957"/>
                      <a:pt x="4668" y="28041"/>
                      <a:pt x="4692" y="28124"/>
                    </a:cubicBezTo>
                    <a:cubicBezTo>
                      <a:pt x="4847" y="28624"/>
                      <a:pt x="4978" y="29136"/>
                      <a:pt x="5109" y="29553"/>
                    </a:cubicBezTo>
                    <a:cubicBezTo>
                      <a:pt x="5180" y="29767"/>
                      <a:pt x="5252" y="29946"/>
                      <a:pt x="5323" y="30112"/>
                    </a:cubicBezTo>
                    <a:cubicBezTo>
                      <a:pt x="5740" y="30922"/>
                      <a:pt x="6383" y="31791"/>
                      <a:pt x="7026" y="32601"/>
                    </a:cubicBezTo>
                    <a:cubicBezTo>
                      <a:pt x="7121" y="32732"/>
                      <a:pt x="7216" y="32851"/>
                      <a:pt x="7311" y="32958"/>
                    </a:cubicBezTo>
                    <a:cubicBezTo>
                      <a:pt x="7442" y="33136"/>
                      <a:pt x="7585" y="33315"/>
                      <a:pt x="7728" y="33482"/>
                    </a:cubicBezTo>
                    <a:cubicBezTo>
                      <a:pt x="8097" y="33946"/>
                      <a:pt x="8431" y="34363"/>
                      <a:pt x="8669" y="34696"/>
                    </a:cubicBezTo>
                    <a:cubicBezTo>
                      <a:pt x="8764" y="34839"/>
                      <a:pt x="8883" y="34982"/>
                      <a:pt x="9014" y="35137"/>
                    </a:cubicBezTo>
                    <a:cubicBezTo>
                      <a:pt x="9109" y="35244"/>
                      <a:pt x="9204" y="35363"/>
                      <a:pt x="9312" y="35482"/>
                    </a:cubicBezTo>
                    <a:cubicBezTo>
                      <a:pt x="9383" y="35553"/>
                      <a:pt x="9454" y="35637"/>
                      <a:pt x="9538" y="35720"/>
                    </a:cubicBezTo>
                    <a:cubicBezTo>
                      <a:pt x="9609" y="35791"/>
                      <a:pt x="9681" y="35875"/>
                      <a:pt x="9764" y="35958"/>
                    </a:cubicBezTo>
                    <a:cubicBezTo>
                      <a:pt x="10574" y="36804"/>
                      <a:pt x="11479" y="37673"/>
                      <a:pt x="11717" y="38173"/>
                    </a:cubicBezTo>
                    <a:cubicBezTo>
                      <a:pt x="11800" y="38339"/>
                      <a:pt x="11871" y="38518"/>
                      <a:pt x="11931" y="38732"/>
                    </a:cubicBezTo>
                    <a:cubicBezTo>
                      <a:pt x="11943" y="38780"/>
                      <a:pt x="11967" y="38839"/>
                      <a:pt x="11979" y="38887"/>
                    </a:cubicBezTo>
                    <a:cubicBezTo>
                      <a:pt x="11991" y="38935"/>
                      <a:pt x="12002" y="38994"/>
                      <a:pt x="12014" y="39042"/>
                    </a:cubicBezTo>
                    <a:cubicBezTo>
                      <a:pt x="12026" y="39078"/>
                      <a:pt x="12038" y="39125"/>
                      <a:pt x="12050" y="39173"/>
                    </a:cubicBezTo>
                    <a:cubicBezTo>
                      <a:pt x="12062" y="39220"/>
                      <a:pt x="12074" y="39280"/>
                      <a:pt x="12086" y="39328"/>
                    </a:cubicBezTo>
                    <a:cubicBezTo>
                      <a:pt x="12098" y="39375"/>
                      <a:pt x="12110" y="39423"/>
                      <a:pt x="12121" y="39482"/>
                    </a:cubicBezTo>
                    <a:cubicBezTo>
                      <a:pt x="12121" y="39530"/>
                      <a:pt x="12133" y="39590"/>
                      <a:pt x="12145" y="39649"/>
                    </a:cubicBezTo>
                    <a:cubicBezTo>
                      <a:pt x="12157" y="39697"/>
                      <a:pt x="12169" y="39756"/>
                      <a:pt x="12181" y="39804"/>
                    </a:cubicBezTo>
                    <a:cubicBezTo>
                      <a:pt x="12181" y="39863"/>
                      <a:pt x="12193" y="39923"/>
                      <a:pt x="12205" y="39982"/>
                    </a:cubicBezTo>
                    <a:cubicBezTo>
                      <a:pt x="12217" y="40042"/>
                      <a:pt x="12217" y="40102"/>
                      <a:pt x="12229" y="40161"/>
                    </a:cubicBezTo>
                    <a:cubicBezTo>
                      <a:pt x="12241" y="40221"/>
                      <a:pt x="12241" y="40280"/>
                      <a:pt x="12252" y="40352"/>
                    </a:cubicBezTo>
                    <a:cubicBezTo>
                      <a:pt x="12264" y="40411"/>
                      <a:pt x="12264" y="40471"/>
                      <a:pt x="12276" y="40530"/>
                    </a:cubicBezTo>
                    <a:cubicBezTo>
                      <a:pt x="12288" y="40602"/>
                      <a:pt x="12288" y="40661"/>
                      <a:pt x="12300" y="40733"/>
                    </a:cubicBezTo>
                    <a:cubicBezTo>
                      <a:pt x="12300" y="40792"/>
                      <a:pt x="12312" y="40864"/>
                      <a:pt x="12312" y="40923"/>
                    </a:cubicBezTo>
                    <a:cubicBezTo>
                      <a:pt x="12324" y="40995"/>
                      <a:pt x="12336" y="41066"/>
                      <a:pt x="12336" y="41137"/>
                    </a:cubicBezTo>
                    <a:cubicBezTo>
                      <a:pt x="12348" y="41209"/>
                      <a:pt x="12348" y="41280"/>
                      <a:pt x="12348" y="41352"/>
                    </a:cubicBezTo>
                    <a:cubicBezTo>
                      <a:pt x="12360" y="41423"/>
                      <a:pt x="12360" y="41495"/>
                      <a:pt x="12372" y="41578"/>
                    </a:cubicBezTo>
                    <a:cubicBezTo>
                      <a:pt x="12372" y="41649"/>
                      <a:pt x="12383" y="41721"/>
                      <a:pt x="12383" y="41792"/>
                    </a:cubicBezTo>
                    <a:cubicBezTo>
                      <a:pt x="12383" y="41864"/>
                      <a:pt x="12395" y="41947"/>
                      <a:pt x="12395" y="42030"/>
                    </a:cubicBezTo>
                    <a:cubicBezTo>
                      <a:pt x="12395" y="42102"/>
                      <a:pt x="12407" y="42173"/>
                      <a:pt x="12407" y="42257"/>
                    </a:cubicBezTo>
                    <a:cubicBezTo>
                      <a:pt x="12407" y="42340"/>
                      <a:pt x="12419" y="42423"/>
                      <a:pt x="12419" y="42507"/>
                    </a:cubicBezTo>
                    <a:cubicBezTo>
                      <a:pt x="12419" y="42578"/>
                      <a:pt x="12419" y="42661"/>
                      <a:pt x="12431" y="42745"/>
                    </a:cubicBezTo>
                    <a:cubicBezTo>
                      <a:pt x="12431" y="42828"/>
                      <a:pt x="12431" y="42911"/>
                      <a:pt x="12431" y="43007"/>
                    </a:cubicBezTo>
                    <a:lnTo>
                      <a:pt x="12431" y="45519"/>
                    </a:lnTo>
                    <a:cubicBezTo>
                      <a:pt x="12431" y="45626"/>
                      <a:pt x="12443" y="45733"/>
                      <a:pt x="12431" y="45840"/>
                    </a:cubicBezTo>
                    <a:cubicBezTo>
                      <a:pt x="12431" y="45936"/>
                      <a:pt x="12431" y="46043"/>
                      <a:pt x="12431" y="46138"/>
                    </a:cubicBezTo>
                    <a:cubicBezTo>
                      <a:pt x="12431" y="46257"/>
                      <a:pt x="12431" y="46364"/>
                      <a:pt x="12431" y="46483"/>
                    </a:cubicBezTo>
                    <a:cubicBezTo>
                      <a:pt x="12431" y="46579"/>
                      <a:pt x="12419" y="46674"/>
                      <a:pt x="12419" y="46781"/>
                    </a:cubicBezTo>
                    <a:cubicBezTo>
                      <a:pt x="12419" y="46900"/>
                      <a:pt x="12419" y="47019"/>
                      <a:pt x="12419" y="47138"/>
                    </a:cubicBezTo>
                    <a:cubicBezTo>
                      <a:pt x="12407" y="47233"/>
                      <a:pt x="12407" y="47341"/>
                      <a:pt x="12407" y="47448"/>
                    </a:cubicBezTo>
                    <a:cubicBezTo>
                      <a:pt x="12395" y="47567"/>
                      <a:pt x="12395" y="47698"/>
                      <a:pt x="12395" y="47817"/>
                    </a:cubicBezTo>
                    <a:cubicBezTo>
                      <a:pt x="12395" y="47912"/>
                      <a:pt x="12383" y="48007"/>
                      <a:pt x="12383" y="48114"/>
                    </a:cubicBezTo>
                    <a:cubicBezTo>
                      <a:pt x="12383" y="48245"/>
                      <a:pt x="12372" y="48388"/>
                      <a:pt x="12372" y="48519"/>
                    </a:cubicBezTo>
                    <a:cubicBezTo>
                      <a:pt x="12372" y="48603"/>
                      <a:pt x="12360" y="48674"/>
                      <a:pt x="12360" y="48757"/>
                    </a:cubicBezTo>
                    <a:cubicBezTo>
                      <a:pt x="12348" y="49103"/>
                      <a:pt x="12336" y="49448"/>
                      <a:pt x="12312" y="49805"/>
                    </a:cubicBezTo>
                    <a:cubicBezTo>
                      <a:pt x="12312" y="49865"/>
                      <a:pt x="12312" y="49912"/>
                      <a:pt x="12312" y="49972"/>
                    </a:cubicBezTo>
                    <a:cubicBezTo>
                      <a:pt x="12300" y="50127"/>
                      <a:pt x="12288" y="50281"/>
                      <a:pt x="12288" y="50436"/>
                    </a:cubicBezTo>
                    <a:cubicBezTo>
                      <a:pt x="12276" y="50543"/>
                      <a:pt x="12276" y="50639"/>
                      <a:pt x="12276" y="50746"/>
                    </a:cubicBezTo>
                    <a:cubicBezTo>
                      <a:pt x="12264" y="50889"/>
                      <a:pt x="12252" y="51043"/>
                      <a:pt x="12252" y="51186"/>
                    </a:cubicBezTo>
                    <a:cubicBezTo>
                      <a:pt x="12241" y="51305"/>
                      <a:pt x="12241" y="51424"/>
                      <a:pt x="12229" y="51543"/>
                    </a:cubicBezTo>
                    <a:cubicBezTo>
                      <a:pt x="12229" y="51698"/>
                      <a:pt x="12217" y="51853"/>
                      <a:pt x="12205" y="52008"/>
                    </a:cubicBezTo>
                    <a:cubicBezTo>
                      <a:pt x="12205" y="52127"/>
                      <a:pt x="12193" y="52234"/>
                      <a:pt x="12193" y="52353"/>
                    </a:cubicBezTo>
                    <a:cubicBezTo>
                      <a:pt x="12181" y="52508"/>
                      <a:pt x="12169" y="52663"/>
                      <a:pt x="12169" y="52817"/>
                    </a:cubicBezTo>
                    <a:cubicBezTo>
                      <a:pt x="12157" y="52948"/>
                      <a:pt x="12145" y="53067"/>
                      <a:pt x="12145" y="53198"/>
                    </a:cubicBezTo>
                    <a:cubicBezTo>
                      <a:pt x="12133" y="53353"/>
                      <a:pt x="12121" y="53508"/>
                      <a:pt x="12121" y="53663"/>
                    </a:cubicBezTo>
                    <a:cubicBezTo>
                      <a:pt x="12110" y="53794"/>
                      <a:pt x="12098" y="53925"/>
                      <a:pt x="12098" y="54056"/>
                    </a:cubicBezTo>
                    <a:cubicBezTo>
                      <a:pt x="12086" y="54210"/>
                      <a:pt x="12074" y="54377"/>
                      <a:pt x="12062" y="54544"/>
                    </a:cubicBezTo>
                    <a:cubicBezTo>
                      <a:pt x="12062" y="54675"/>
                      <a:pt x="12050" y="54806"/>
                      <a:pt x="12038" y="54949"/>
                    </a:cubicBezTo>
                    <a:cubicBezTo>
                      <a:pt x="12026" y="55103"/>
                      <a:pt x="12026" y="55258"/>
                      <a:pt x="12014" y="55425"/>
                    </a:cubicBezTo>
                    <a:cubicBezTo>
                      <a:pt x="12002" y="55568"/>
                      <a:pt x="11991" y="55711"/>
                      <a:pt x="11991" y="55853"/>
                    </a:cubicBezTo>
                    <a:cubicBezTo>
                      <a:pt x="11979" y="56020"/>
                      <a:pt x="11967" y="56187"/>
                      <a:pt x="11955" y="56354"/>
                    </a:cubicBezTo>
                    <a:cubicBezTo>
                      <a:pt x="11943" y="56496"/>
                      <a:pt x="11943" y="56639"/>
                      <a:pt x="11931" y="56782"/>
                    </a:cubicBezTo>
                    <a:cubicBezTo>
                      <a:pt x="11919" y="56949"/>
                      <a:pt x="11907" y="57127"/>
                      <a:pt x="11895" y="57306"/>
                    </a:cubicBezTo>
                    <a:cubicBezTo>
                      <a:pt x="11883" y="57449"/>
                      <a:pt x="11883" y="57580"/>
                      <a:pt x="11871" y="57723"/>
                    </a:cubicBezTo>
                    <a:cubicBezTo>
                      <a:pt x="11860" y="57901"/>
                      <a:pt x="11848" y="58092"/>
                      <a:pt x="11836" y="58270"/>
                    </a:cubicBezTo>
                    <a:cubicBezTo>
                      <a:pt x="11824" y="58413"/>
                      <a:pt x="11812" y="58556"/>
                      <a:pt x="11812" y="58699"/>
                    </a:cubicBezTo>
                    <a:cubicBezTo>
                      <a:pt x="11788" y="58878"/>
                      <a:pt x="11776" y="59068"/>
                      <a:pt x="11764" y="59259"/>
                    </a:cubicBezTo>
                    <a:cubicBezTo>
                      <a:pt x="11764" y="59402"/>
                      <a:pt x="11752" y="59556"/>
                      <a:pt x="11740" y="59723"/>
                    </a:cubicBezTo>
                    <a:cubicBezTo>
                      <a:pt x="11729" y="59890"/>
                      <a:pt x="11717" y="60068"/>
                      <a:pt x="11705" y="60247"/>
                    </a:cubicBezTo>
                    <a:cubicBezTo>
                      <a:pt x="11693" y="60414"/>
                      <a:pt x="11681" y="60580"/>
                      <a:pt x="11669" y="60747"/>
                    </a:cubicBezTo>
                    <a:cubicBezTo>
                      <a:pt x="11657" y="60937"/>
                      <a:pt x="11645" y="61116"/>
                      <a:pt x="11633" y="61295"/>
                    </a:cubicBezTo>
                    <a:cubicBezTo>
                      <a:pt x="11621" y="61449"/>
                      <a:pt x="11610" y="61604"/>
                      <a:pt x="11610" y="61759"/>
                    </a:cubicBezTo>
                    <a:cubicBezTo>
                      <a:pt x="11586" y="61961"/>
                      <a:pt x="11574" y="62176"/>
                      <a:pt x="11562" y="62378"/>
                    </a:cubicBezTo>
                    <a:cubicBezTo>
                      <a:pt x="11550" y="62497"/>
                      <a:pt x="11550" y="62616"/>
                      <a:pt x="11538" y="62735"/>
                    </a:cubicBezTo>
                    <a:cubicBezTo>
                      <a:pt x="11526" y="62997"/>
                      <a:pt x="11502" y="63259"/>
                      <a:pt x="11490" y="63521"/>
                    </a:cubicBezTo>
                    <a:cubicBezTo>
                      <a:pt x="11490" y="63533"/>
                      <a:pt x="11479" y="63557"/>
                      <a:pt x="11479" y="63581"/>
                    </a:cubicBezTo>
                    <a:cubicBezTo>
                      <a:pt x="11443" y="64081"/>
                      <a:pt x="11419" y="64605"/>
                      <a:pt x="11383" y="65117"/>
                    </a:cubicBezTo>
                    <a:cubicBezTo>
                      <a:pt x="11371" y="65283"/>
                      <a:pt x="11359" y="65438"/>
                      <a:pt x="11348" y="65605"/>
                    </a:cubicBezTo>
                    <a:cubicBezTo>
                      <a:pt x="11336" y="65736"/>
                      <a:pt x="11324" y="65879"/>
                      <a:pt x="11324" y="66021"/>
                    </a:cubicBezTo>
                    <a:cubicBezTo>
                      <a:pt x="11300" y="66271"/>
                      <a:pt x="11288" y="66510"/>
                      <a:pt x="11264" y="66771"/>
                    </a:cubicBezTo>
                    <a:cubicBezTo>
                      <a:pt x="11252" y="66926"/>
                      <a:pt x="11240" y="67081"/>
                      <a:pt x="11240" y="67248"/>
                    </a:cubicBezTo>
                    <a:cubicBezTo>
                      <a:pt x="11217" y="67474"/>
                      <a:pt x="11205" y="67688"/>
                      <a:pt x="11193" y="67914"/>
                    </a:cubicBezTo>
                    <a:cubicBezTo>
                      <a:pt x="11133" y="68712"/>
                      <a:pt x="11086" y="69510"/>
                      <a:pt x="11026" y="70331"/>
                    </a:cubicBezTo>
                    <a:cubicBezTo>
                      <a:pt x="11026" y="70355"/>
                      <a:pt x="11026" y="70367"/>
                      <a:pt x="11026" y="70391"/>
                    </a:cubicBezTo>
                    <a:cubicBezTo>
                      <a:pt x="11002" y="70772"/>
                      <a:pt x="10978" y="71165"/>
                      <a:pt x="10955" y="71546"/>
                    </a:cubicBezTo>
                    <a:cubicBezTo>
                      <a:pt x="10943" y="71713"/>
                      <a:pt x="10931" y="71879"/>
                      <a:pt x="10919" y="72046"/>
                    </a:cubicBezTo>
                    <a:cubicBezTo>
                      <a:pt x="10907" y="72296"/>
                      <a:pt x="10883" y="72546"/>
                      <a:pt x="10871" y="72808"/>
                    </a:cubicBezTo>
                    <a:cubicBezTo>
                      <a:pt x="10859" y="72987"/>
                      <a:pt x="10848" y="73165"/>
                      <a:pt x="10836" y="73344"/>
                    </a:cubicBezTo>
                    <a:cubicBezTo>
                      <a:pt x="10824" y="73594"/>
                      <a:pt x="10800" y="73832"/>
                      <a:pt x="10788" y="74082"/>
                    </a:cubicBezTo>
                    <a:cubicBezTo>
                      <a:pt x="10776" y="74284"/>
                      <a:pt x="10764" y="74475"/>
                      <a:pt x="10752" y="74665"/>
                    </a:cubicBezTo>
                    <a:cubicBezTo>
                      <a:pt x="10728" y="74903"/>
                      <a:pt x="10717" y="75142"/>
                      <a:pt x="10705" y="75380"/>
                    </a:cubicBezTo>
                    <a:cubicBezTo>
                      <a:pt x="10693" y="75594"/>
                      <a:pt x="10681" y="75796"/>
                      <a:pt x="10669" y="75999"/>
                    </a:cubicBezTo>
                    <a:cubicBezTo>
                      <a:pt x="10645" y="76237"/>
                      <a:pt x="10633" y="76475"/>
                      <a:pt x="10621" y="76701"/>
                    </a:cubicBezTo>
                    <a:cubicBezTo>
                      <a:pt x="10609" y="76916"/>
                      <a:pt x="10597" y="77130"/>
                      <a:pt x="10586" y="77344"/>
                    </a:cubicBezTo>
                    <a:cubicBezTo>
                      <a:pt x="10562" y="77582"/>
                      <a:pt x="10550" y="77820"/>
                      <a:pt x="10538" y="78059"/>
                    </a:cubicBezTo>
                    <a:cubicBezTo>
                      <a:pt x="10526" y="78273"/>
                      <a:pt x="10514" y="78487"/>
                      <a:pt x="10502" y="78702"/>
                    </a:cubicBezTo>
                    <a:cubicBezTo>
                      <a:pt x="10478" y="78940"/>
                      <a:pt x="10467" y="79190"/>
                      <a:pt x="10455" y="79428"/>
                    </a:cubicBezTo>
                    <a:cubicBezTo>
                      <a:pt x="10443" y="79654"/>
                      <a:pt x="10431" y="79868"/>
                      <a:pt x="10419" y="80095"/>
                    </a:cubicBezTo>
                    <a:cubicBezTo>
                      <a:pt x="10395" y="80333"/>
                      <a:pt x="10383" y="80571"/>
                      <a:pt x="10371" y="80821"/>
                    </a:cubicBezTo>
                    <a:cubicBezTo>
                      <a:pt x="10359" y="81047"/>
                      <a:pt x="10347" y="81273"/>
                      <a:pt x="10336" y="81499"/>
                    </a:cubicBezTo>
                    <a:cubicBezTo>
                      <a:pt x="10312" y="81750"/>
                      <a:pt x="10300" y="81988"/>
                      <a:pt x="10288" y="82250"/>
                    </a:cubicBezTo>
                    <a:cubicBezTo>
                      <a:pt x="10276" y="82464"/>
                      <a:pt x="10264" y="82690"/>
                      <a:pt x="10252" y="82916"/>
                    </a:cubicBezTo>
                    <a:cubicBezTo>
                      <a:pt x="10228" y="83166"/>
                      <a:pt x="10216" y="83428"/>
                      <a:pt x="10205" y="83678"/>
                    </a:cubicBezTo>
                    <a:cubicBezTo>
                      <a:pt x="10193" y="83916"/>
                      <a:pt x="10181" y="84143"/>
                      <a:pt x="10169" y="84381"/>
                    </a:cubicBezTo>
                    <a:cubicBezTo>
                      <a:pt x="10145" y="84631"/>
                      <a:pt x="9859" y="89274"/>
                      <a:pt x="9847" y="89524"/>
                    </a:cubicBezTo>
                    <a:cubicBezTo>
                      <a:pt x="9835" y="89762"/>
                      <a:pt x="9824" y="90001"/>
                      <a:pt x="9812" y="90251"/>
                    </a:cubicBezTo>
                    <a:cubicBezTo>
                      <a:pt x="9788" y="90501"/>
                      <a:pt x="9776" y="90763"/>
                      <a:pt x="9764" y="91024"/>
                    </a:cubicBezTo>
                    <a:cubicBezTo>
                      <a:pt x="9752" y="91263"/>
                      <a:pt x="9740" y="91501"/>
                      <a:pt x="9728" y="91739"/>
                    </a:cubicBezTo>
                    <a:cubicBezTo>
                      <a:pt x="9716" y="92001"/>
                      <a:pt x="9693" y="92263"/>
                      <a:pt x="9681" y="92537"/>
                    </a:cubicBezTo>
                    <a:cubicBezTo>
                      <a:pt x="9669" y="92775"/>
                      <a:pt x="9657" y="93013"/>
                      <a:pt x="9645" y="93251"/>
                    </a:cubicBezTo>
                    <a:cubicBezTo>
                      <a:pt x="9633" y="93525"/>
                      <a:pt x="9621" y="93799"/>
                      <a:pt x="9597" y="94072"/>
                    </a:cubicBezTo>
                    <a:cubicBezTo>
                      <a:pt x="9585" y="94311"/>
                      <a:pt x="9574" y="94549"/>
                      <a:pt x="9562" y="94787"/>
                    </a:cubicBezTo>
                    <a:cubicBezTo>
                      <a:pt x="9550" y="95061"/>
                      <a:pt x="9538" y="95335"/>
                      <a:pt x="9526" y="95608"/>
                    </a:cubicBezTo>
                    <a:cubicBezTo>
                      <a:pt x="9514" y="95858"/>
                      <a:pt x="9502" y="96108"/>
                      <a:pt x="9490" y="96358"/>
                    </a:cubicBezTo>
                    <a:cubicBezTo>
                      <a:pt x="9478" y="96632"/>
                      <a:pt x="9466" y="96918"/>
                      <a:pt x="9443" y="97192"/>
                    </a:cubicBezTo>
                    <a:cubicBezTo>
                      <a:pt x="9431" y="97442"/>
                      <a:pt x="9419" y="97692"/>
                      <a:pt x="9407" y="97942"/>
                    </a:cubicBezTo>
                    <a:cubicBezTo>
                      <a:pt x="9395" y="98240"/>
                      <a:pt x="9383" y="98537"/>
                      <a:pt x="9371" y="98835"/>
                    </a:cubicBezTo>
                    <a:cubicBezTo>
                      <a:pt x="9359" y="99073"/>
                      <a:pt x="9347" y="99299"/>
                      <a:pt x="9335" y="99537"/>
                    </a:cubicBezTo>
                    <a:cubicBezTo>
                      <a:pt x="9324" y="99859"/>
                      <a:pt x="9300" y="100180"/>
                      <a:pt x="9288" y="100514"/>
                    </a:cubicBezTo>
                    <a:cubicBezTo>
                      <a:pt x="9276" y="100728"/>
                      <a:pt x="9276" y="100942"/>
                      <a:pt x="9264" y="101169"/>
                    </a:cubicBezTo>
                    <a:cubicBezTo>
                      <a:pt x="9240" y="101514"/>
                      <a:pt x="9228" y="101859"/>
                      <a:pt x="9216" y="102216"/>
                    </a:cubicBezTo>
                    <a:cubicBezTo>
                      <a:pt x="9204" y="102419"/>
                      <a:pt x="9193" y="102621"/>
                      <a:pt x="9193" y="102824"/>
                    </a:cubicBezTo>
                    <a:cubicBezTo>
                      <a:pt x="9169" y="103371"/>
                      <a:pt x="9145" y="103931"/>
                      <a:pt x="9121" y="104490"/>
                    </a:cubicBezTo>
                    <a:lnTo>
                      <a:pt x="26730" y="104586"/>
                    </a:lnTo>
                    <a:cubicBezTo>
                      <a:pt x="26207" y="87036"/>
                      <a:pt x="25873" y="74296"/>
                      <a:pt x="25326" y="62128"/>
                    </a:cubicBezTo>
                    <a:cubicBezTo>
                      <a:pt x="24933" y="53472"/>
                      <a:pt x="24159" y="40185"/>
                      <a:pt x="24159" y="40125"/>
                    </a:cubicBezTo>
                    <a:cubicBezTo>
                      <a:pt x="24159" y="39328"/>
                      <a:pt x="24540" y="37899"/>
                      <a:pt x="24956" y="36875"/>
                    </a:cubicBezTo>
                    <a:cubicBezTo>
                      <a:pt x="25397" y="35768"/>
                      <a:pt x="26540" y="32720"/>
                      <a:pt x="26778" y="31422"/>
                    </a:cubicBezTo>
                    <a:cubicBezTo>
                      <a:pt x="27028" y="30124"/>
                      <a:pt x="27635" y="27433"/>
                      <a:pt x="27873" y="26457"/>
                    </a:cubicBezTo>
                    <a:cubicBezTo>
                      <a:pt x="28254" y="24993"/>
                      <a:pt x="28457" y="23349"/>
                      <a:pt x="28457" y="23349"/>
                    </a:cubicBezTo>
                    <a:cubicBezTo>
                      <a:pt x="28457" y="23349"/>
                      <a:pt x="30433" y="20087"/>
                      <a:pt x="31195" y="18992"/>
                    </a:cubicBezTo>
                    <a:cubicBezTo>
                      <a:pt x="31969" y="17885"/>
                      <a:pt x="33981" y="14956"/>
                      <a:pt x="34529" y="13610"/>
                    </a:cubicBezTo>
                    <a:cubicBezTo>
                      <a:pt x="35077" y="12277"/>
                      <a:pt x="34720" y="11336"/>
                      <a:pt x="34124" y="11038"/>
                    </a:cubicBezTo>
                    <a:cubicBezTo>
                      <a:pt x="33948" y="10956"/>
                      <a:pt x="33729" y="10898"/>
                      <a:pt x="33482" y="10898"/>
                    </a:cubicBezTo>
                    <a:cubicBezTo>
                      <a:pt x="32877" y="10898"/>
                      <a:pt x="32104" y="11244"/>
                      <a:pt x="31386" y="12420"/>
                    </a:cubicBezTo>
                    <a:cubicBezTo>
                      <a:pt x="30374" y="14075"/>
                      <a:pt x="28302" y="16968"/>
                      <a:pt x="27492" y="17980"/>
                    </a:cubicBezTo>
                    <a:cubicBezTo>
                      <a:pt x="26746" y="18888"/>
                      <a:pt x="25921" y="20151"/>
                      <a:pt x="25401" y="20151"/>
                    </a:cubicBezTo>
                    <a:cubicBezTo>
                      <a:pt x="25349" y="20151"/>
                      <a:pt x="25300" y="20138"/>
                      <a:pt x="25254" y="20111"/>
                    </a:cubicBezTo>
                    <a:cubicBezTo>
                      <a:pt x="24742" y="19825"/>
                      <a:pt x="24968" y="18063"/>
                      <a:pt x="25421" y="16765"/>
                    </a:cubicBezTo>
                    <a:cubicBezTo>
                      <a:pt x="25873" y="15468"/>
                      <a:pt x="26790" y="12372"/>
                      <a:pt x="27076" y="10884"/>
                    </a:cubicBezTo>
                    <a:cubicBezTo>
                      <a:pt x="27350" y="9395"/>
                      <a:pt x="28493" y="5931"/>
                      <a:pt x="28612" y="5192"/>
                    </a:cubicBezTo>
                    <a:cubicBezTo>
                      <a:pt x="28719" y="4442"/>
                      <a:pt x="28314" y="3645"/>
                      <a:pt x="27445" y="3299"/>
                    </a:cubicBezTo>
                    <a:cubicBezTo>
                      <a:pt x="27251" y="3223"/>
                      <a:pt x="27055" y="3181"/>
                      <a:pt x="26861" y="3181"/>
                    </a:cubicBezTo>
                    <a:cubicBezTo>
                      <a:pt x="26173" y="3181"/>
                      <a:pt x="25503" y="3707"/>
                      <a:pt x="24992" y="5109"/>
                    </a:cubicBezTo>
                    <a:cubicBezTo>
                      <a:pt x="24337" y="6907"/>
                      <a:pt x="23766" y="9324"/>
                      <a:pt x="23468" y="10384"/>
                    </a:cubicBezTo>
                    <a:cubicBezTo>
                      <a:pt x="23159" y="11455"/>
                      <a:pt x="21111" y="16896"/>
                      <a:pt x="20682" y="17634"/>
                    </a:cubicBezTo>
                    <a:cubicBezTo>
                      <a:pt x="20540" y="17885"/>
                      <a:pt x="20340" y="18000"/>
                      <a:pt x="20139" y="18000"/>
                    </a:cubicBezTo>
                    <a:cubicBezTo>
                      <a:pt x="19749" y="18000"/>
                      <a:pt x="19361" y="17568"/>
                      <a:pt x="19408" y="16861"/>
                    </a:cubicBezTo>
                    <a:cubicBezTo>
                      <a:pt x="19480" y="15789"/>
                      <a:pt x="19420" y="12348"/>
                      <a:pt x="19313" y="10848"/>
                    </a:cubicBezTo>
                    <a:cubicBezTo>
                      <a:pt x="19206" y="9360"/>
                      <a:pt x="19075" y="6705"/>
                      <a:pt x="19051" y="5728"/>
                    </a:cubicBezTo>
                    <a:cubicBezTo>
                      <a:pt x="19027" y="4740"/>
                      <a:pt x="19063" y="2466"/>
                      <a:pt x="19039" y="1859"/>
                    </a:cubicBezTo>
                    <a:cubicBezTo>
                      <a:pt x="19015" y="1252"/>
                      <a:pt x="18896" y="37"/>
                      <a:pt x="17408" y="1"/>
                    </a:cubicBezTo>
                    <a:cubicBezTo>
                      <a:pt x="17388" y="1"/>
                      <a:pt x="17369" y="1"/>
                      <a:pt x="17350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444594" y="3800086"/>
                <a:ext cx="365352" cy="1042229"/>
              </a:xfrm>
              <a:custGeom>
                <a:rect b="b" l="l" r="r" t="t"/>
                <a:pathLst>
                  <a:path extrusionOk="0" h="56520" w="19813">
                    <a:moveTo>
                      <a:pt x="3835" y="1"/>
                    </a:moveTo>
                    <a:cubicBezTo>
                      <a:pt x="3835" y="1"/>
                      <a:pt x="346" y="49769"/>
                      <a:pt x="1" y="56317"/>
                    </a:cubicBezTo>
                    <a:lnTo>
                      <a:pt x="19813" y="56520"/>
                    </a:lnTo>
                    <a:cubicBezTo>
                      <a:pt x="19813" y="56520"/>
                      <a:pt x="18098" y="8633"/>
                      <a:pt x="17146" y="680"/>
                    </a:cubicBezTo>
                    <a:cubicBezTo>
                      <a:pt x="17146" y="680"/>
                      <a:pt x="15466" y="739"/>
                      <a:pt x="13258" y="739"/>
                    </a:cubicBezTo>
                    <a:cubicBezTo>
                      <a:pt x="10056" y="739"/>
                      <a:pt x="5744" y="614"/>
                      <a:pt x="3835" y="1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7512730" y="3788045"/>
                <a:ext cx="257717" cy="52425"/>
              </a:xfrm>
              <a:custGeom>
                <a:rect b="b" l="l" r="r" t="t"/>
                <a:pathLst>
                  <a:path extrusionOk="0" h="2843" w="13976">
                    <a:moveTo>
                      <a:pt x="609" y="0"/>
                    </a:moveTo>
                    <a:cubicBezTo>
                      <a:pt x="7" y="0"/>
                      <a:pt x="1" y="847"/>
                      <a:pt x="45" y="2023"/>
                    </a:cubicBezTo>
                    <a:cubicBezTo>
                      <a:pt x="45" y="2023"/>
                      <a:pt x="1819" y="2749"/>
                      <a:pt x="6486" y="2833"/>
                    </a:cubicBezTo>
                    <a:cubicBezTo>
                      <a:pt x="6813" y="2839"/>
                      <a:pt x="7130" y="2843"/>
                      <a:pt x="7436" y="2843"/>
                    </a:cubicBezTo>
                    <a:cubicBezTo>
                      <a:pt x="11488" y="2843"/>
                      <a:pt x="13630" y="2297"/>
                      <a:pt x="13630" y="2297"/>
                    </a:cubicBezTo>
                    <a:cubicBezTo>
                      <a:pt x="13630" y="2297"/>
                      <a:pt x="13976" y="219"/>
                      <a:pt x="13186" y="219"/>
                    </a:cubicBezTo>
                    <a:cubicBezTo>
                      <a:pt x="13160" y="219"/>
                      <a:pt x="13134" y="221"/>
                      <a:pt x="13106" y="225"/>
                    </a:cubicBezTo>
                    <a:cubicBezTo>
                      <a:pt x="12612" y="306"/>
                      <a:pt x="10294" y="710"/>
                      <a:pt x="7653" y="710"/>
                    </a:cubicBezTo>
                    <a:cubicBezTo>
                      <a:pt x="7172" y="710"/>
                      <a:pt x="6681" y="697"/>
                      <a:pt x="6188" y="666"/>
                    </a:cubicBezTo>
                    <a:cubicBezTo>
                      <a:pt x="3283" y="487"/>
                      <a:pt x="1580" y="213"/>
                      <a:pt x="795" y="23"/>
                    </a:cubicBezTo>
                    <a:cubicBezTo>
                      <a:pt x="727" y="8"/>
                      <a:pt x="666" y="0"/>
                      <a:pt x="609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5"/>
            <p:cNvGrpSpPr/>
            <p:nvPr/>
          </p:nvGrpSpPr>
          <p:grpSpPr>
            <a:xfrm>
              <a:off x="4865760" y="2319225"/>
              <a:ext cx="748461" cy="2536053"/>
              <a:chOff x="4865760" y="2319225"/>
              <a:chExt cx="748461" cy="2536053"/>
            </a:xfrm>
          </p:grpSpPr>
          <p:sp>
            <p:nvSpPr>
              <p:cNvPr id="226" name="Google Shape;226;p25"/>
              <p:cNvSpPr/>
              <p:nvPr/>
            </p:nvSpPr>
            <p:spPr>
              <a:xfrm>
                <a:off x="4865760" y="2319225"/>
                <a:ext cx="748461" cy="2536053"/>
              </a:xfrm>
              <a:custGeom>
                <a:rect b="b" l="l" r="r" t="t"/>
                <a:pathLst>
                  <a:path extrusionOk="0" h="137530" w="40589">
                    <a:moveTo>
                      <a:pt x="19534" y="0"/>
                    </a:moveTo>
                    <a:cubicBezTo>
                      <a:pt x="19519" y="0"/>
                      <a:pt x="19505" y="0"/>
                      <a:pt x="19491" y="0"/>
                    </a:cubicBezTo>
                    <a:cubicBezTo>
                      <a:pt x="17752" y="24"/>
                      <a:pt x="17228" y="1608"/>
                      <a:pt x="17252" y="2917"/>
                    </a:cubicBezTo>
                    <a:cubicBezTo>
                      <a:pt x="17264" y="4215"/>
                      <a:pt x="17312" y="6335"/>
                      <a:pt x="17217" y="7585"/>
                    </a:cubicBezTo>
                    <a:cubicBezTo>
                      <a:pt x="17109" y="8835"/>
                      <a:pt x="17109" y="12371"/>
                      <a:pt x="17181" y="13990"/>
                    </a:cubicBezTo>
                    <a:cubicBezTo>
                      <a:pt x="17252" y="15621"/>
                      <a:pt x="17990" y="20181"/>
                      <a:pt x="16788" y="20301"/>
                    </a:cubicBezTo>
                    <a:cubicBezTo>
                      <a:pt x="16774" y="20302"/>
                      <a:pt x="16760" y="20303"/>
                      <a:pt x="16746" y="20303"/>
                    </a:cubicBezTo>
                    <a:cubicBezTo>
                      <a:pt x="15550" y="20303"/>
                      <a:pt x="14032" y="14786"/>
                      <a:pt x="13585" y="13609"/>
                    </a:cubicBezTo>
                    <a:cubicBezTo>
                      <a:pt x="13145" y="12419"/>
                      <a:pt x="12395" y="9823"/>
                      <a:pt x="11954" y="8799"/>
                    </a:cubicBezTo>
                    <a:cubicBezTo>
                      <a:pt x="11536" y="7852"/>
                      <a:pt x="10801" y="3931"/>
                      <a:pt x="8810" y="3931"/>
                    </a:cubicBezTo>
                    <a:cubicBezTo>
                      <a:pt x="8648" y="3931"/>
                      <a:pt x="8478" y="3957"/>
                      <a:pt x="8299" y="4013"/>
                    </a:cubicBezTo>
                    <a:cubicBezTo>
                      <a:pt x="5918" y="4751"/>
                      <a:pt x="6715" y="7073"/>
                      <a:pt x="7108" y="8478"/>
                    </a:cubicBezTo>
                    <a:cubicBezTo>
                      <a:pt x="7513" y="9883"/>
                      <a:pt x="9049" y="15133"/>
                      <a:pt x="9561" y="17193"/>
                    </a:cubicBezTo>
                    <a:cubicBezTo>
                      <a:pt x="10085" y="19253"/>
                      <a:pt x="12228" y="25789"/>
                      <a:pt x="11454" y="28135"/>
                    </a:cubicBezTo>
                    <a:cubicBezTo>
                      <a:pt x="11144" y="29040"/>
                      <a:pt x="10894" y="29492"/>
                      <a:pt x="10632" y="29611"/>
                    </a:cubicBezTo>
                    <a:cubicBezTo>
                      <a:pt x="10587" y="29634"/>
                      <a:pt x="10541" y="29644"/>
                      <a:pt x="10492" y="29644"/>
                    </a:cubicBezTo>
                    <a:cubicBezTo>
                      <a:pt x="10413" y="29644"/>
                      <a:pt x="10328" y="29615"/>
                      <a:pt x="10240" y="29564"/>
                    </a:cubicBezTo>
                    <a:cubicBezTo>
                      <a:pt x="10120" y="29492"/>
                      <a:pt x="10013" y="29385"/>
                      <a:pt x="9882" y="29254"/>
                    </a:cubicBezTo>
                    <a:cubicBezTo>
                      <a:pt x="9847" y="29218"/>
                      <a:pt x="9823" y="29183"/>
                      <a:pt x="9787" y="29147"/>
                    </a:cubicBezTo>
                    <a:cubicBezTo>
                      <a:pt x="9787" y="29147"/>
                      <a:pt x="9787" y="29147"/>
                      <a:pt x="9787" y="29135"/>
                    </a:cubicBezTo>
                    <a:cubicBezTo>
                      <a:pt x="9656" y="28992"/>
                      <a:pt x="9513" y="28802"/>
                      <a:pt x="9358" y="28599"/>
                    </a:cubicBezTo>
                    <a:cubicBezTo>
                      <a:pt x="9311" y="28540"/>
                      <a:pt x="9275" y="28492"/>
                      <a:pt x="9227" y="28432"/>
                    </a:cubicBezTo>
                    <a:cubicBezTo>
                      <a:pt x="9192" y="28385"/>
                      <a:pt x="9156" y="28325"/>
                      <a:pt x="9120" y="28278"/>
                    </a:cubicBezTo>
                    <a:cubicBezTo>
                      <a:pt x="8144" y="27004"/>
                      <a:pt x="7084" y="24992"/>
                      <a:pt x="5608" y="23706"/>
                    </a:cubicBezTo>
                    <a:cubicBezTo>
                      <a:pt x="5394" y="23527"/>
                      <a:pt x="5179" y="23349"/>
                      <a:pt x="4941" y="23206"/>
                    </a:cubicBezTo>
                    <a:cubicBezTo>
                      <a:pt x="4846" y="23134"/>
                      <a:pt x="4739" y="23075"/>
                      <a:pt x="4620" y="23003"/>
                    </a:cubicBezTo>
                    <a:cubicBezTo>
                      <a:pt x="4536" y="22956"/>
                      <a:pt x="4453" y="22908"/>
                      <a:pt x="4370" y="22860"/>
                    </a:cubicBezTo>
                    <a:cubicBezTo>
                      <a:pt x="4310" y="22837"/>
                      <a:pt x="4251" y="22813"/>
                      <a:pt x="4191" y="22777"/>
                    </a:cubicBezTo>
                    <a:cubicBezTo>
                      <a:pt x="3941" y="22658"/>
                      <a:pt x="3667" y="22539"/>
                      <a:pt x="3382" y="22444"/>
                    </a:cubicBezTo>
                    <a:cubicBezTo>
                      <a:pt x="3274" y="22396"/>
                      <a:pt x="3155" y="22360"/>
                      <a:pt x="3048" y="22336"/>
                    </a:cubicBezTo>
                    <a:cubicBezTo>
                      <a:pt x="2674" y="22228"/>
                      <a:pt x="2292" y="22161"/>
                      <a:pt x="1929" y="22161"/>
                    </a:cubicBezTo>
                    <a:cubicBezTo>
                      <a:pt x="1852" y="22161"/>
                      <a:pt x="1777" y="22164"/>
                      <a:pt x="1703" y="22170"/>
                    </a:cubicBezTo>
                    <a:cubicBezTo>
                      <a:pt x="1643" y="22170"/>
                      <a:pt x="1596" y="22182"/>
                      <a:pt x="1548" y="22182"/>
                    </a:cubicBezTo>
                    <a:cubicBezTo>
                      <a:pt x="1262" y="22229"/>
                      <a:pt x="988" y="22313"/>
                      <a:pt x="750" y="22467"/>
                    </a:cubicBezTo>
                    <a:cubicBezTo>
                      <a:pt x="667" y="22515"/>
                      <a:pt x="584" y="22575"/>
                      <a:pt x="512" y="22634"/>
                    </a:cubicBezTo>
                    <a:cubicBezTo>
                      <a:pt x="334" y="22801"/>
                      <a:pt x="203" y="22956"/>
                      <a:pt x="131" y="23087"/>
                    </a:cubicBezTo>
                    <a:cubicBezTo>
                      <a:pt x="60" y="23206"/>
                      <a:pt x="36" y="23313"/>
                      <a:pt x="36" y="23420"/>
                    </a:cubicBezTo>
                    <a:cubicBezTo>
                      <a:pt x="0" y="24015"/>
                      <a:pt x="810" y="24503"/>
                      <a:pt x="1369" y="25396"/>
                    </a:cubicBezTo>
                    <a:cubicBezTo>
                      <a:pt x="1441" y="25515"/>
                      <a:pt x="1524" y="25646"/>
                      <a:pt x="1607" y="25801"/>
                    </a:cubicBezTo>
                    <a:cubicBezTo>
                      <a:pt x="1631" y="25861"/>
                      <a:pt x="1667" y="25908"/>
                      <a:pt x="1703" y="25968"/>
                    </a:cubicBezTo>
                    <a:cubicBezTo>
                      <a:pt x="1774" y="26111"/>
                      <a:pt x="1869" y="26266"/>
                      <a:pt x="1953" y="26432"/>
                    </a:cubicBezTo>
                    <a:cubicBezTo>
                      <a:pt x="1977" y="26480"/>
                      <a:pt x="2012" y="26527"/>
                      <a:pt x="2036" y="26575"/>
                    </a:cubicBezTo>
                    <a:cubicBezTo>
                      <a:pt x="2155" y="26801"/>
                      <a:pt x="2298" y="27063"/>
                      <a:pt x="2441" y="27325"/>
                    </a:cubicBezTo>
                    <a:cubicBezTo>
                      <a:pt x="2548" y="27540"/>
                      <a:pt x="2667" y="27766"/>
                      <a:pt x="2786" y="27980"/>
                    </a:cubicBezTo>
                    <a:cubicBezTo>
                      <a:pt x="3512" y="29337"/>
                      <a:pt x="4310" y="30766"/>
                      <a:pt x="4870" y="31433"/>
                    </a:cubicBezTo>
                    <a:cubicBezTo>
                      <a:pt x="5858" y="32612"/>
                      <a:pt x="6132" y="34624"/>
                      <a:pt x="6656" y="35588"/>
                    </a:cubicBezTo>
                    <a:cubicBezTo>
                      <a:pt x="7275" y="36695"/>
                      <a:pt x="8275" y="37898"/>
                      <a:pt x="9180" y="38946"/>
                    </a:cubicBezTo>
                    <a:cubicBezTo>
                      <a:pt x="9406" y="39208"/>
                      <a:pt x="9620" y="39458"/>
                      <a:pt x="9823" y="39684"/>
                    </a:cubicBezTo>
                    <a:cubicBezTo>
                      <a:pt x="9847" y="39720"/>
                      <a:pt x="9870" y="39743"/>
                      <a:pt x="9894" y="39767"/>
                    </a:cubicBezTo>
                    <a:cubicBezTo>
                      <a:pt x="10228" y="40160"/>
                      <a:pt x="10525" y="40505"/>
                      <a:pt x="10751" y="40803"/>
                    </a:cubicBezTo>
                    <a:cubicBezTo>
                      <a:pt x="10966" y="41089"/>
                      <a:pt x="11216" y="41410"/>
                      <a:pt x="11502" y="41756"/>
                    </a:cubicBezTo>
                    <a:cubicBezTo>
                      <a:pt x="11561" y="41827"/>
                      <a:pt x="11621" y="41898"/>
                      <a:pt x="11680" y="41970"/>
                    </a:cubicBezTo>
                    <a:cubicBezTo>
                      <a:pt x="11799" y="42113"/>
                      <a:pt x="11918" y="42256"/>
                      <a:pt x="12037" y="42398"/>
                    </a:cubicBezTo>
                    <a:cubicBezTo>
                      <a:pt x="12085" y="42458"/>
                      <a:pt x="12133" y="42506"/>
                      <a:pt x="12180" y="42565"/>
                    </a:cubicBezTo>
                    <a:cubicBezTo>
                      <a:pt x="12204" y="42589"/>
                      <a:pt x="12228" y="42625"/>
                      <a:pt x="12264" y="42660"/>
                    </a:cubicBezTo>
                    <a:cubicBezTo>
                      <a:pt x="12323" y="42732"/>
                      <a:pt x="12383" y="42791"/>
                      <a:pt x="12442" y="42863"/>
                    </a:cubicBezTo>
                    <a:cubicBezTo>
                      <a:pt x="12478" y="42910"/>
                      <a:pt x="12526" y="42958"/>
                      <a:pt x="12573" y="43006"/>
                    </a:cubicBezTo>
                    <a:cubicBezTo>
                      <a:pt x="12597" y="43041"/>
                      <a:pt x="12633" y="43077"/>
                      <a:pt x="12668" y="43125"/>
                    </a:cubicBezTo>
                    <a:cubicBezTo>
                      <a:pt x="12728" y="43184"/>
                      <a:pt x="12787" y="43244"/>
                      <a:pt x="12847" y="43303"/>
                    </a:cubicBezTo>
                    <a:cubicBezTo>
                      <a:pt x="12871" y="43339"/>
                      <a:pt x="12895" y="43375"/>
                      <a:pt x="12930" y="43399"/>
                    </a:cubicBezTo>
                    <a:cubicBezTo>
                      <a:pt x="12978" y="43458"/>
                      <a:pt x="13037" y="43518"/>
                      <a:pt x="13097" y="43577"/>
                    </a:cubicBezTo>
                    <a:cubicBezTo>
                      <a:pt x="13121" y="43601"/>
                      <a:pt x="13145" y="43625"/>
                      <a:pt x="13168" y="43649"/>
                    </a:cubicBezTo>
                    <a:cubicBezTo>
                      <a:pt x="13240" y="43720"/>
                      <a:pt x="13299" y="43792"/>
                      <a:pt x="13371" y="43863"/>
                    </a:cubicBezTo>
                    <a:cubicBezTo>
                      <a:pt x="13383" y="43875"/>
                      <a:pt x="13407" y="43887"/>
                      <a:pt x="13418" y="43911"/>
                    </a:cubicBezTo>
                    <a:cubicBezTo>
                      <a:pt x="13478" y="43958"/>
                      <a:pt x="13538" y="44018"/>
                      <a:pt x="13597" y="44077"/>
                    </a:cubicBezTo>
                    <a:cubicBezTo>
                      <a:pt x="13609" y="44089"/>
                      <a:pt x="13633" y="44101"/>
                      <a:pt x="13645" y="44113"/>
                    </a:cubicBezTo>
                    <a:cubicBezTo>
                      <a:pt x="13716" y="44184"/>
                      <a:pt x="13776" y="44232"/>
                      <a:pt x="13835" y="44292"/>
                    </a:cubicBezTo>
                    <a:cubicBezTo>
                      <a:pt x="13859" y="44303"/>
                      <a:pt x="13871" y="44315"/>
                      <a:pt x="13883" y="44327"/>
                    </a:cubicBezTo>
                    <a:cubicBezTo>
                      <a:pt x="13942" y="44375"/>
                      <a:pt x="14002" y="44423"/>
                      <a:pt x="14050" y="44470"/>
                    </a:cubicBezTo>
                    <a:cubicBezTo>
                      <a:pt x="14061" y="44470"/>
                      <a:pt x="14073" y="44482"/>
                      <a:pt x="14073" y="44482"/>
                    </a:cubicBezTo>
                    <a:cubicBezTo>
                      <a:pt x="14133" y="44530"/>
                      <a:pt x="14192" y="44565"/>
                      <a:pt x="14252" y="44601"/>
                    </a:cubicBezTo>
                    <a:cubicBezTo>
                      <a:pt x="14264" y="44613"/>
                      <a:pt x="14276" y="44625"/>
                      <a:pt x="14288" y="44637"/>
                    </a:cubicBezTo>
                    <a:cubicBezTo>
                      <a:pt x="14347" y="44661"/>
                      <a:pt x="14395" y="44696"/>
                      <a:pt x="14442" y="44720"/>
                    </a:cubicBezTo>
                    <a:cubicBezTo>
                      <a:pt x="15121" y="45054"/>
                      <a:pt x="14192" y="100644"/>
                      <a:pt x="14026" y="137529"/>
                    </a:cubicBezTo>
                    <a:lnTo>
                      <a:pt x="32099" y="137041"/>
                    </a:lnTo>
                    <a:cubicBezTo>
                      <a:pt x="30885" y="108669"/>
                      <a:pt x="29635" y="44554"/>
                      <a:pt x="29516" y="43458"/>
                    </a:cubicBezTo>
                    <a:cubicBezTo>
                      <a:pt x="29599" y="43137"/>
                      <a:pt x="29671" y="42827"/>
                      <a:pt x="29730" y="42672"/>
                    </a:cubicBezTo>
                    <a:cubicBezTo>
                      <a:pt x="30206" y="41363"/>
                      <a:pt x="31445" y="37755"/>
                      <a:pt x="31683" y="36231"/>
                    </a:cubicBezTo>
                    <a:cubicBezTo>
                      <a:pt x="31909" y="34707"/>
                      <a:pt x="32480" y="32397"/>
                      <a:pt x="32635" y="31242"/>
                    </a:cubicBezTo>
                    <a:cubicBezTo>
                      <a:pt x="32838" y="29659"/>
                      <a:pt x="33135" y="28599"/>
                      <a:pt x="33326" y="26766"/>
                    </a:cubicBezTo>
                    <a:cubicBezTo>
                      <a:pt x="33326" y="26766"/>
                      <a:pt x="35493" y="22872"/>
                      <a:pt x="36350" y="21563"/>
                    </a:cubicBezTo>
                    <a:cubicBezTo>
                      <a:pt x="37195" y="20241"/>
                      <a:pt x="39434" y="16741"/>
                      <a:pt x="40005" y="15157"/>
                    </a:cubicBezTo>
                    <a:cubicBezTo>
                      <a:pt x="40589" y="13574"/>
                      <a:pt x="40136" y="12490"/>
                      <a:pt x="39422" y="12180"/>
                    </a:cubicBezTo>
                    <a:cubicBezTo>
                      <a:pt x="39232" y="12094"/>
                      <a:pt x="38998" y="12036"/>
                      <a:pt x="38736" y="12036"/>
                    </a:cubicBezTo>
                    <a:cubicBezTo>
                      <a:pt x="38027" y="12036"/>
                      <a:pt x="37111" y="12461"/>
                      <a:pt x="36302" y="13895"/>
                    </a:cubicBezTo>
                    <a:cubicBezTo>
                      <a:pt x="35183" y="15871"/>
                      <a:pt x="32897" y="19324"/>
                      <a:pt x="31992" y="20527"/>
                    </a:cubicBezTo>
                    <a:cubicBezTo>
                      <a:pt x="31150" y="21642"/>
                      <a:pt x="30238" y="23159"/>
                      <a:pt x="29624" y="23159"/>
                    </a:cubicBezTo>
                    <a:cubicBezTo>
                      <a:pt x="29570" y="23159"/>
                      <a:pt x="29518" y="23148"/>
                      <a:pt x="29468" y="23122"/>
                    </a:cubicBezTo>
                    <a:cubicBezTo>
                      <a:pt x="28873" y="22801"/>
                      <a:pt x="29051" y="20729"/>
                      <a:pt x="29528" y="19205"/>
                    </a:cubicBezTo>
                    <a:cubicBezTo>
                      <a:pt x="29992" y="17681"/>
                      <a:pt x="30933" y="14026"/>
                      <a:pt x="31206" y="12288"/>
                    </a:cubicBezTo>
                    <a:cubicBezTo>
                      <a:pt x="31468" y="10549"/>
                      <a:pt x="32659" y="6454"/>
                      <a:pt x="32766" y="5584"/>
                    </a:cubicBezTo>
                    <a:cubicBezTo>
                      <a:pt x="32861" y="4715"/>
                      <a:pt x="32361" y="3798"/>
                      <a:pt x="31325" y="3429"/>
                    </a:cubicBezTo>
                    <a:cubicBezTo>
                      <a:pt x="31115" y="3354"/>
                      <a:pt x="30904" y="3313"/>
                      <a:pt x="30695" y="3313"/>
                    </a:cubicBezTo>
                    <a:cubicBezTo>
                      <a:pt x="29874" y="3313"/>
                      <a:pt x="29090" y="3946"/>
                      <a:pt x="28539" y="5644"/>
                    </a:cubicBezTo>
                    <a:cubicBezTo>
                      <a:pt x="27849" y="7763"/>
                      <a:pt x="27289" y="10597"/>
                      <a:pt x="26980" y="11859"/>
                    </a:cubicBezTo>
                    <a:cubicBezTo>
                      <a:pt x="26670" y="13109"/>
                      <a:pt x="24515" y="19550"/>
                      <a:pt x="24051" y="20420"/>
                    </a:cubicBezTo>
                    <a:cubicBezTo>
                      <a:pt x="23884" y="20729"/>
                      <a:pt x="23642" y="20871"/>
                      <a:pt x="23399" y="20871"/>
                    </a:cubicBezTo>
                    <a:cubicBezTo>
                      <a:pt x="22952" y="20871"/>
                      <a:pt x="22504" y="20386"/>
                      <a:pt x="22527" y="19574"/>
                    </a:cubicBezTo>
                    <a:cubicBezTo>
                      <a:pt x="22562" y="18324"/>
                      <a:pt x="22348" y="14312"/>
                      <a:pt x="22158" y="12573"/>
                    </a:cubicBezTo>
                    <a:cubicBezTo>
                      <a:pt x="21967" y="10835"/>
                      <a:pt x="21717" y="7739"/>
                      <a:pt x="21646" y="6596"/>
                    </a:cubicBezTo>
                    <a:cubicBezTo>
                      <a:pt x="21574" y="5465"/>
                      <a:pt x="21527" y="2798"/>
                      <a:pt x="21467" y="2096"/>
                    </a:cubicBezTo>
                    <a:cubicBezTo>
                      <a:pt x="21408" y="1399"/>
                      <a:pt x="21232" y="0"/>
                      <a:pt x="1953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5106384" y="3453636"/>
                <a:ext cx="376545" cy="1400758"/>
              </a:xfrm>
              <a:custGeom>
                <a:rect b="b" l="l" r="r" t="t"/>
                <a:pathLst>
                  <a:path extrusionOk="0" h="75963" w="20420">
                    <a:moveTo>
                      <a:pt x="17907" y="1"/>
                    </a:moveTo>
                    <a:lnTo>
                      <a:pt x="560" y="1120"/>
                    </a:lnTo>
                    <a:cubicBezTo>
                      <a:pt x="0" y="5382"/>
                      <a:pt x="24" y="66878"/>
                      <a:pt x="155" y="75963"/>
                    </a:cubicBezTo>
                    <a:lnTo>
                      <a:pt x="20420" y="75593"/>
                    </a:lnTo>
                    <a:cubicBezTo>
                      <a:pt x="19789" y="64009"/>
                      <a:pt x="17907" y="1"/>
                      <a:pt x="17907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5079369" y="3365419"/>
                <a:ext cx="386005" cy="158031"/>
              </a:xfrm>
              <a:custGeom>
                <a:rect b="b" l="l" r="r" t="t"/>
                <a:pathLst>
                  <a:path extrusionOk="0" h="8570" w="20933">
                    <a:moveTo>
                      <a:pt x="18483" y="0"/>
                    </a:moveTo>
                    <a:cubicBezTo>
                      <a:pt x="18274" y="0"/>
                      <a:pt x="18044" y="27"/>
                      <a:pt x="17789" y="82"/>
                    </a:cubicBezTo>
                    <a:cubicBezTo>
                      <a:pt x="14538" y="796"/>
                      <a:pt x="13110" y="1046"/>
                      <a:pt x="7657" y="1142"/>
                    </a:cubicBezTo>
                    <a:cubicBezTo>
                      <a:pt x="7627" y="1142"/>
                      <a:pt x="7598" y="1142"/>
                      <a:pt x="7569" y="1142"/>
                    </a:cubicBezTo>
                    <a:cubicBezTo>
                      <a:pt x="6019" y="1142"/>
                      <a:pt x="3878" y="519"/>
                      <a:pt x="2402" y="519"/>
                    </a:cubicBezTo>
                    <a:cubicBezTo>
                      <a:pt x="1731" y="519"/>
                      <a:pt x="1197" y="648"/>
                      <a:pt x="918" y="1023"/>
                    </a:cubicBezTo>
                    <a:cubicBezTo>
                      <a:pt x="1" y="2249"/>
                      <a:pt x="846" y="6487"/>
                      <a:pt x="953" y="7892"/>
                    </a:cubicBezTo>
                    <a:cubicBezTo>
                      <a:pt x="993" y="8405"/>
                      <a:pt x="1644" y="8569"/>
                      <a:pt x="2560" y="8569"/>
                    </a:cubicBezTo>
                    <a:cubicBezTo>
                      <a:pt x="4152" y="8569"/>
                      <a:pt x="6542" y="8074"/>
                      <a:pt x="7895" y="8059"/>
                    </a:cubicBezTo>
                    <a:cubicBezTo>
                      <a:pt x="7941" y="8059"/>
                      <a:pt x="7987" y="8059"/>
                      <a:pt x="8035" y="8059"/>
                    </a:cubicBezTo>
                    <a:cubicBezTo>
                      <a:pt x="9413" y="8059"/>
                      <a:pt x="11490" y="8163"/>
                      <a:pt x="13452" y="8163"/>
                    </a:cubicBezTo>
                    <a:cubicBezTo>
                      <a:pt x="14568" y="8163"/>
                      <a:pt x="15647" y="8129"/>
                      <a:pt x="16539" y="8023"/>
                    </a:cubicBezTo>
                    <a:cubicBezTo>
                      <a:pt x="19039" y="7726"/>
                      <a:pt x="20932" y="7785"/>
                      <a:pt x="20611" y="5594"/>
                    </a:cubicBezTo>
                    <a:cubicBezTo>
                      <a:pt x="20314" y="3565"/>
                      <a:pt x="20918" y="0"/>
                      <a:pt x="1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5"/>
            <p:cNvGrpSpPr/>
            <p:nvPr/>
          </p:nvGrpSpPr>
          <p:grpSpPr>
            <a:xfrm>
              <a:off x="5543726" y="2945853"/>
              <a:ext cx="467878" cy="1890764"/>
              <a:chOff x="5543726" y="2945853"/>
              <a:chExt cx="467878" cy="1890764"/>
            </a:xfrm>
          </p:grpSpPr>
          <p:sp>
            <p:nvSpPr>
              <p:cNvPr id="230" name="Google Shape;230;p25"/>
              <p:cNvSpPr/>
              <p:nvPr/>
            </p:nvSpPr>
            <p:spPr>
              <a:xfrm>
                <a:off x="5624751" y="3134458"/>
                <a:ext cx="347115" cy="512319"/>
              </a:xfrm>
              <a:custGeom>
                <a:rect b="b" l="l" r="r" t="t"/>
                <a:pathLst>
                  <a:path extrusionOk="0" h="27783" w="18824">
                    <a:moveTo>
                      <a:pt x="6550" y="0"/>
                    </a:moveTo>
                    <a:cubicBezTo>
                      <a:pt x="6074" y="0"/>
                      <a:pt x="3886" y="5160"/>
                      <a:pt x="3388" y="5160"/>
                    </a:cubicBezTo>
                    <a:cubicBezTo>
                      <a:pt x="3353" y="5160"/>
                      <a:pt x="3327" y="5135"/>
                      <a:pt x="3310" y="5082"/>
                    </a:cubicBezTo>
                    <a:cubicBezTo>
                      <a:pt x="2060" y="4439"/>
                      <a:pt x="964" y="3999"/>
                      <a:pt x="0" y="3463"/>
                    </a:cubicBezTo>
                    <a:lnTo>
                      <a:pt x="0" y="3463"/>
                    </a:lnTo>
                    <a:cubicBezTo>
                      <a:pt x="0" y="3463"/>
                      <a:pt x="2107" y="6999"/>
                      <a:pt x="691" y="14321"/>
                    </a:cubicBezTo>
                    <a:cubicBezTo>
                      <a:pt x="1143" y="14941"/>
                      <a:pt x="1524" y="15417"/>
                      <a:pt x="1738" y="15583"/>
                    </a:cubicBezTo>
                    <a:cubicBezTo>
                      <a:pt x="2024" y="15822"/>
                      <a:pt x="1536" y="18703"/>
                      <a:pt x="476" y="26561"/>
                    </a:cubicBezTo>
                    <a:cubicBezTo>
                      <a:pt x="1544" y="26850"/>
                      <a:pt x="5252" y="27783"/>
                      <a:pt x="8901" y="27783"/>
                    </a:cubicBezTo>
                    <a:cubicBezTo>
                      <a:pt x="10214" y="27783"/>
                      <a:pt x="11520" y="27662"/>
                      <a:pt x="12692" y="27347"/>
                    </a:cubicBezTo>
                    <a:cubicBezTo>
                      <a:pt x="12716" y="22263"/>
                      <a:pt x="12716" y="18941"/>
                      <a:pt x="12752" y="18774"/>
                    </a:cubicBezTo>
                    <a:cubicBezTo>
                      <a:pt x="12906" y="18024"/>
                      <a:pt x="13347" y="16715"/>
                      <a:pt x="14014" y="15691"/>
                    </a:cubicBezTo>
                    <a:cubicBezTo>
                      <a:pt x="14680" y="14655"/>
                      <a:pt x="16431" y="11809"/>
                      <a:pt x="16966" y="10571"/>
                    </a:cubicBezTo>
                    <a:cubicBezTo>
                      <a:pt x="17990" y="8214"/>
                      <a:pt x="18538" y="6189"/>
                      <a:pt x="18824" y="4808"/>
                    </a:cubicBezTo>
                    <a:lnTo>
                      <a:pt x="18824" y="4808"/>
                    </a:lnTo>
                    <a:cubicBezTo>
                      <a:pt x="18657" y="5130"/>
                      <a:pt x="18264" y="5094"/>
                      <a:pt x="18098" y="5416"/>
                    </a:cubicBezTo>
                    <a:cubicBezTo>
                      <a:pt x="16947" y="7599"/>
                      <a:pt x="15453" y="9333"/>
                      <a:pt x="14276" y="9333"/>
                    </a:cubicBezTo>
                    <a:cubicBezTo>
                      <a:pt x="14272" y="9333"/>
                      <a:pt x="14268" y="9333"/>
                      <a:pt x="14264" y="9333"/>
                    </a:cubicBezTo>
                    <a:cubicBezTo>
                      <a:pt x="13430" y="9321"/>
                      <a:pt x="15300" y="4773"/>
                      <a:pt x="15347" y="3391"/>
                    </a:cubicBezTo>
                    <a:lnTo>
                      <a:pt x="15347" y="3391"/>
                    </a:lnTo>
                    <a:cubicBezTo>
                      <a:pt x="15204" y="3487"/>
                      <a:pt x="15042" y="3528"/>
                      <a:pt x="14864" y="3528"/>
                    </a:cubicBezTo>
                    <a:cubicBezTo>
                      <a:pt x="13698" y="3528"/>
                      <a:pt x="11890" y="1752"/>
                      <a:pt x="10882" y="1752"/>
                    </a:cubicBezTo>
                    <a:cubicBezTo>
                      <a:pt x="10698" y="1752"/>
                      <a:pt x="10540" y="1811"/>
                      <a:pt x="10418" y="1951"/>
                    </a:cubicBezTo>
                    <a:cubicBezTo>
                      <a:pt x="9720" y="2764"/>
                      <a:pt x="9227" y="3081"/>
                      <a:pt x="8844" y="3081"/>
                    </a:cubicBezTo>
                    <a:cubicBezTo>
                      <a:pt x="7913" y="3081"/>
                      <a:pt x="7625" y="1211"/>
                      <a:pt x="6596" y="22"/>
                    </a:cubicBezTo>
                    <a:cubicBezTo>
                      <a:pt x="6583" y="7"/>
                      <a:pt x="6568" y="0"/>
                      <a:pt x="6550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5639669" y="2945853"/>
                <a:ext cx="228140" cy="327107"/>
              </a:xfrm>
              <a:custGeom>
                <a:rect b="b" l="l" r="r" t="t"/>
                <a:pathLst>
                  <a:path extrusionOk="0" h="17739" w="12372">
                    <a:moveTo>
                      <a:pt x="4687" y="0"/>
                    </a:moveTo>
                    <a:cubicBezTo>
                      <a:pt x="2846" y="0"/>
                      <a:pt x="1964" y="1219"/>
                      <a:pt x="1715" y="1547"/>
                    </a:cubicBezTo>
                    <a:cubicBezTo>
                      <a:pt x="1668" y="1606"/>
                      <a:pt x="1632" y="1832"/>
                      <a:pt x="1584" y="2166"/>
                    </a:cubicBezTo>
                    <a:cubicBezTo>
                      <a:pt x="1429" y="3297"/>
                      <a:pt x="1251" y="5773"/>
                      <a:pt x="953" y="8369"/>
                    </a:cubicBezTo>
                    <a:cubicBezTo>
                      <a:pt x="810" y="9583"/>
                      <a:pt x="644" y="10822"/>
                      <a:pt x="453" y="11953"/>
                    </a:cubicBezTo>
                    <a:cubicBezTo>
                      <a:pt x="417" y="12155"/>
                      <a:pt x="382" y="12334"/>
                      <a:pt x="370" y="12512"/>
                    </a:cubicBezTo>
                    <a:cubicBezTo>
                      <a:pt x="1" y="13381"/>
                      <a:pt x="727" y="15429"/>
                      <a:pt x="727" y="15429"/>
                    </a:cubicBezTo>
                    <a:cubicBezTo>
                      <a:pt x="1135" y="16105"/>
                      <a:pt x="1782" y="16355"/>
                      <a:pt x="2421" y="16355"/>
                    </a:cubicBezTo>
                    <a:cubicBezTo>
                      <a:pt x="2751" y="16355"/>
                      <a:pt x="3078" y="16289"/>
                      <a:pt x="3370" y="16179"/>
                    </a:cubicBezTo>
                    <a:cubicBezTo>
                      <a:pt x="4585" y="15727"/>
                      <a:pt x="5478" y="13334"/>
                      <a:pt x="6073" y="10667"/>
                    </a:cubicBezTo>
                    <a:lnTo>
                      <a:pt x="6073" y="10667"/>
                    </a:lnTo>
                    <a:cubicBezTo>
                      <a:pt x="5954" y="11464"/>
                      <a:pt x="5823" y="12250"/>
                      <a:pt x="5680" y="12953"/>
                    </a:cubicBezTo>
                    <a:cubicBezTo>
                      <a:pt x="5489" y="13929"/>
                      <a:pt x="4632" y="15965"/>
                      <a:pt x="4799" y="16489"/>
                    </a:cubicBezTo>
                    <a:cubicBezTo>
                      <a:pt x="5085" y="17422"/>
                      <a:pt x="5799" y="17738"/>
                      <a:pt x="6512" y="17738"/>
                    </a:cubicBezTo>
                    <a:cubicBezTo>
                      <a:pt x="6808" y="17738"/>
                      <a:pt x="7105" y="17684"/>
                      <a:pt x="7371" y="17596"/>
                    </a:cubicBezTo>
                    <a:cubicBezTo>
                      <a:pt x="8621" y="17168"/>
                      <a:pt x="10359" y="13334"/>
                      <a:pt x="10859" y="10833"/>
                    </a:cubicBezTo>
                    <a:cubicBezTo>
                      <a:pt x="10943" y="10464"/>
                      <a:pt x="11014" y="10095"/>
                      <a:pt x="11085" y="9726"/>
                    </a:cubicBezTo>
                    <a:cubicBezTo>
                      <a:pt x="11502" y="7619"/>
                      <a:pt x="12371" y="3392"/>
                      <a:pt x="12288" y="2987"/>
                    </a:cubicBezTo>
                    <a:cubicBezTo>
                      <a:pt x="12205" y="2523"/>
                      <a:pt x="11990" y="1320"/>
                      <a:pt x="10192" y="1213"/>
                    </a:cubicBezTo>
                    <a:cubicBezTo>
                      <a:pt x="10086" y="1207"/>
                      <a:pt x="9983" y="1204"/>
                      <a:pt x="9883" y="1204"/>
                    </a:cubicBezTo>
                    <a:cubicBezTo>
                      <a:pt x="8844" y="1204"/>
                      <a:pt x="8106" y="1522"/>
                      <a:pt x="7704" y="1761"/>
                    </a:cubicBezTo>
                    <a:cubicBezTo>
                      <a:pt x="7704" y="1761"/>
                      <a:pt x="7457" y="2322"/>
                      <a:pt x="7387" y="2322"/>
                    </a:cubicBezTo>
                    <a:cubicBezTo>
                      <a:pt x="7379" y="2322"/>
                      <a:pt x="7373" y="2314"/>
                      <a:pt x="7371" y="2297"/>
                    </a:cubicBezTo>
                    <a:cubicBezTo>
                      <a:pt x="7323" y="1868"/>
                      <a:pt x="7037" y="165"/>
                      <a:pt x="4989" y="11"/>
                    </a:cubicBezTo>
                    <a:cubicBezTo>
                      <a:pt x="4886" y="3"/>
                      <a:pt x="4785" y="0"/>
                      <a:pt x="4687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5543726" y="3469457"/>
                <a:ext cx="333967" cy="1367160"/>
              </a:xfrm>
              <a:custGeom>
                <a:rect b="b" l="l" r="r" t="t"/>
                <a:pathLst>
                  <a:path extrusionOk="0" h="74141" w="18111">
                    <a:moveTo>
                      <a:pt x="5227" y="0"/>
                    </a:moveTo>
                    <a:cubicBezTo>
                      <a:pt x="4716" y="3143"/>
                      <a:pt x="1" y="73926"/>
                      <a:pt x="1" y="73926"/>
                    </a:cubicBezTo>
                    <a:lnTo>
                      <a:pt x="1679" y="74140"/>
                    </a:lnTo>
                    <a:lnTo>
                      <a:pt x="17253" y="73700"/>
                    </a:lnTo>
                    <a:cubicBezTo>
                      <a:pt x="17467" y="66663"/>
                      <a:pt x="18110" y="775"/>
                      <a:pt x="18110" y="774"/>
                    </a:cubicBezTo>
                    <a:lnTo>
                      <a:pt x="18110" y="774"/>
                    </a:lnTo>
                    <a:cubicBezTo>
                      <a:pt x="17991" y="810"/>
                      <a:pt x="17860" y="834"/>
                      <a:pt x="17741" y="869"/>
                    </a:cubicBezTo>
                    <a:cubicBezTo>
                      <a:pt x="16569" y="1184"/>
                      <a:pt x="15263" y="1305"/>
                      <a:pt x="13950" y="1305"/>
                    </a:cubicBezTo>
                    <a:cubicBezTo>
                      <a:pt x="10302" y="1305"/>
                      <a:pt x="6596" y="372"/>
                      <a:pt x="5537" y="83"/>
                    </a:cubicBezTo>
                    <a:cubicBezTo>
                      <a:pt x="5335" y="24"/>
                      <a:pt x="5227" y="0"/>
                      <a:pt x="5227" y="0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5628697" y="3459795"/>
                <a:ext cx="252278" cy="107376"/>
              </a:xfrm>
              <a:custGeom>
                <a:rect b="b" l="l" r="r" t="t"/>
                <a:pathLst>
                  <a:path extrusionOk="0" h="5823" w="13681">
                    <a:moveTo>
                      <a:pt x="477" y="0"/>
                    </a:moveTo>
                    <a:cubicBezTo>
                      <a:pt x="405" y="560"/>
                      <a:pt x="238" y="2262"/>
                      <a:pt x="0" y="4775"/>
                    </a:cubicBezTo>
                    <a:lnTo>
                      <a:pt x="13645" y="5822"/>
                    </a:lnTo>
                    <a:cubicBezTo>
                      <a:pt x="13681" y="3417"/>
                      <a:pt x="13645" y="953"/>
                      <a:pt x="13645" y="953"/>
                    </a:cubicBezTo>
                    <a:cubicBezTo>
                      <a:pt x="13526" y="1000"/>
                      <a:pt x="13407" y="1036"/>
                      <a:pt x="13276" y="1084"/>
                    </a:cubicBezTo>
                    <a:cubicBezTo>
                      <a:pt x="12081" y="1470"/>
                      <a:pt x="10749" y="1619"/>
                      <a:pt x="9408" y="1619"/>
                    </a:cubicBezTo>
                    <a:cubicBezTo>
                      <a:pt x="5674" y="1619"/>
                      <a:pt x="1873" y="467"/>
                      <a:pt x="786" y="107"/>
                    </a:cubicBezTo>
                    <a:cubicBezTo>
                      <a:pt x="596" y="36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5781933" y="3010873"/>
                <a:ext cx="229670" cy="309091"/>
              </a:xfrm>
              <a:custGeom>
                <a:rect b="b" l="l" r="r" t="t"/>
                <a:pathLst>
                  <a:path extrusionOk="0" h="16762" w="12455">
                    <a:moveTo>
                      <a:pt x="179" y="10771"/>
                    </a:moveTo>
                    <a:cubicBezTo>
                      <a:pt x="175" y="10775"/>
                      <a:pt x="171" y="10779"/>
                      <a:pt x="168" y="10784"/>
                    </a:cubicBezTo>
                    <a:cubicBezTo>
                      <a:pt x="175" y="10777"/>
                      <a:pt x="177" y="10774"/>
                      <a:pt x="179" y="10771"/>
                    </a:cubicBezTo>
                    <a:close/>
                    <a:moveTo>
                      <a:pt x="6699" y="0"/>
                    </a:moveTo>
                    <a:cubicBezTo>
                      <a:pt x="5735" y="0"/>
                      <a:pt x="5062" y="519"/>
                      <a:pt x="4835" y="688"/>
                    </a:cubicBezTo>
                    <a:cubicBezTo>
                      <a:pt x="4787" y="735"/>
                      <a:pt x="4680" y="926"/>
                      <a:pt x="4549" y="1235"/>
                    </a:cubicBezTo>
                    <a:cubicBezTo>
                      <a:pt x="4085" y="2247"/>
                      <a:pt x="3204" y="4533"/>
                      <a:pt x="2180" y="6879"/>
                    </a:cubicBezTo>
                    <a:cubicBezTo>
                      <a:pt x="1715" y="7974"/>
                      <a:pt x="1203" y="9093"/>
                      <a:pt x="703" y="10093"/>
                    </a:cubicBezTo>
                    <a:cubicBezTo>
                      <a:pt x="620" y="10272"/>
                      <a:pt x="537" y="10427"/>
                      <a:pt x="465" y="10594"/>
                    </a:cubicBezTo>
                    <a:cubicBezTo>
                      <a:pt x="430" y="10570"/>
                      <a:pt x="382" y="10546"/>
                      <a:pt x="334" y="10534"/>
                    </a:cubicBezTo>
                    <a:cubicBezTo>
                      <a:pt x="287" y="10605"/>
                      <a:pt x="239" y="10689"/>
                      <a:pt x="180" y="10760"/>
                    </a:cubicBezTo>
                    <a:cubicBezTo>
                      <a:pt x="180" y="10765"/>
                      <a:pt x="180" y="10768"/>
                      <a:pt x="179" y="10771"/>
                    </a:cubicBezTo>
                    <a:lnTo>
                      <a:pt x="179" y="10771"/>
                    </a:lnTo>
                    <a:cubicBezTo>
                      <a:pt x="259" y="10673"/>
                      <a:pt x="296" y="10635"/>
                      <a:pt x="304" y="10635"/>
                    </a:cubicBezTo>
                    <a:cubicBezTo>
                      <a:pt x="323" y="10635"/>
                      <a:pt x="201" y="10821"/>
                      <a:pt x="96" y="10975"/>
                    </a:cubicBezTo>
                    <a:cubicBezTo>
                      <a:pt x="60" y="11070"/>
                      <a:pt x="25" y="11165"/>
                      <a:pt x="13" y="11236"/>
                    </a:cubicBezTo>
                    <a:cubicBezTo>
                      <a:pt x="13" y="11284"/>
                      <a:pt x="13" y="11332"/>
                      <a:pt x="13" y="11391"/>
                    </a:cubicBezTo>
                    <a:cubicBezTo>
                      <a:pt x="1" y="11725"/>
                      <a:pt x="13" y="12058"/>
                      <a:pt x="1" y="12391"/>
                    </a:cubicBezTo>
                    <a:cubicBezTo>
                      <a:pt x="1" y="12796"/>
                      <a:pt x="430" y="13534"/>
                      <a:pt x="394" y="13927"/>
                    </a:cubicBezTo>
                    <a:cubicBezTo>
                      <a:pt x="652" y="14995"/>
                      <a:pt x="1558" y="15404"/>
                      <a:pt x="2337" y="15404"/>
                    </a:cubicBezTo>
                    <a:cubicBezTo>
                      <a:pt x="2348" y="15404"/>
                      <a:pt x="2359" y="15404"/>
                      <a:pt x="2370" y="15404"/>
                    </a:cubicBezTo>
                    <a:cubicBezTo>
                      <a:pt x="3537" y="15380"/>
                      <a:pt x="4525" y="13058"/>
                      <a:pt x="5811" y="10736"/>
                    </a:cubicBezTo>
                    <a:lnTo>
                      <a:pt x="5811" y="10736"/>
                    </a:lnTo>
                    <a:cubicBezTo>
                      <a:pt x="5478" y="11463"/>
                      <a:pt x="5133" y="12153"/>
                      <a:pt x="4811" y="12772"/>
                    </a:cubicBezTo>
                    <a:cubicBezTo>
                      <a:pt x="4359" y="13630"/>
                      <a:pt x="4168" y="14320"/>
                      <a:pt x="4144" y="14868"/>
                    </a:cubicBezTo>
                    <a:cubicBezTo>
                      <a:pt x="4097" y="16249"/>
                      <a:pt x="5144" y="16749"/>
                      <a:pt x="5978" y="16761"/>
                    </a:cubicBezTo>
                    <a:cubicBezTo>
                      <a:pt x="5981" y="16761"/>
                      <a:pt x="5985" y="16761"/>
                      <a:pt x="5988" y="16761"/>
                    </a:cubicBezTo>
                    <a:cubicBezTo>
                      <a:pt x="7165" y="16761"/>
                      <a:pt x="8636" y="14671"/>
                      <a:pt x="9788" y="12487"/>
                    </a:cubicBezTo>
                    <a:cubicBezTo>
                      <a:pt x="9966" y="12165"/>
                      <a:pt x="10133" y="11832"/>
                      <a:pt x="10300" y="11510"/>
                    </a:cubicBezTo>
                    <a:cubicBezTo>
                      <a:pt x="11276" y="9665"/>
                      <a:pt x="12157" y="7927"/>
                      <a:pt x="12217" y="7522"/>
                    </a:cubicBezTo>
                    <a:cubicBezTo>
                      <a:pt x="12276" y="7057"/>
                      <a:pt x="12455" y="5855"/>
                      <a:pt x="10967" y="5152"/>
                    </a:cubicBezTo>
                    <a:cubicBezTo>
                      <a:pt x="10356" y="4862"/>
                      <a:pt x="9806" y="4777"/>
                      <a:pt x="9372" y="4777"/>
                    </a:cubicBezTo>
                    <a:cubicBezTo>
                      <a:pt x="9112" y="4777"/>
                      <a:pt x="8893" y="4807"/>
                      <a:pt x="8728" y="4843"/>
                    </a:cubicBezTo>
                    <a:cubicBezTo>
                      <a:pt x="9097" y="4021"/>
                      <a:pt x="9347" y="3438"/>
                      <a:pt x="9383" y="3271"/>
                    </a:cubicBezTo>
                    <a:cubicBezTo>
                      <a:pt x="9466" y="2855"/>
                      <a:pt x="9716" y="1152"/>
                      <a:pt x="8038" y="330"/>
                    </a:cubicBezTo>
                    <a:cubicBezTo>
                      <a:pt x="7549" y="89"/>
                      <a:pt x="7099" y="0"/>
                      <a:pt x="6699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5548557" y="3112201"/>
                <a:ext cx="257109" cy="286355"/>
              </a:xfrm>
              <a:custGeom>
                <a:rect b="b" l="l" r="r" t="t"/>
                <a:pathLst>
                  <a:path extrusionOk="0" h="15529" w="13943">
                    <a:moveTo>
                      <a:pt x="4502" y="0"/>
                    </a:moveTo>
                    <a:cubicBezTo>
                      <a:pt x="4251" y="0"/>
                      <a:pt x="4013" y="25"/>
                      <a:pt x="3751" y="50"/>
                    </a:cubicBezTo>
                    <a:cubicBezTo>
                      <a:pt x="2715" y="157"/>
                      <a:pt x="1608" y="396"/>
                      <a:pt x="703" y="3205"/>
                    </a:cubicBezTo>
                    <a:cubicBezTo>
                      <a:pt x="1" y="5384"/>
                      <a:pt x="894" y="8956"/>
                      <a:pt x="1977" y="11385"/>
                    </a:cubicBezTo>
                    <a:cubicBezTo>
                      <a:pt x="3191" y="14112"/>
                      <a:pt x="4823" y="15528"/>
                      <a:pt x="4823" y="15528"/>
                    </a:cubicBezTo>
                    <a:cubicBezTo>
                      <a:pt x="10168" y="9992"/>
                      <a:pt x="4692" y="5444"/>
                      <a:pt x="4692" y="5444"/>
                    </a:cubicBezTo>
                    <a:lnTo>
                      <a:pt x="4692" y="5444"/>
                    </a:lnTo>
                    <a:cubicBezTo>
                      <a:pt x="5668" y="5980"/>
                      <a:pt x="6394" y="6575"/>
                      <a:pt x="7644" y="7218"/>
                    </a:cubicBezTo>
                    <a:cubicBezTo>
                      <a:pt x="8406" y="7611"/>
                      <a:pt x="9204" y="7932"/>
                      <a:pt x="10014" y="8063"/>
                    </a:cubicBezTo>
                    <a:cubicBezTo>
                      <a:pt x="10323" y="8111"/>
                      <a:pt x="10698" y="8144"/>
                      <a:pt x="11097" y="8144"/>
                    </a:cubicBezTo>
                    <a:cubicBezTo>
                      <a:pt x="11496" y="8144"/>
                      <a:pt x="11919" y="8111"/>
                      <a:pt x="12324" y="8027"/>
                    </a:cubicBezTo>
                    <a:cubicBezTo>
                      <a:pt x="12324" y="8027"/>
                      <a:pt x="13478" y="7837"/>
                      <a:pt x="13705" y="6480"/>
                    </a:cubicBezTo>
                    <a:cubicBezTo>
                      <a:pt x="13943" y="5122"/>
                      <a:pt x="13586" y="5718"/>
                      <a:pt x="13490" y="5349"/>
                    </a:cubicBezTo>
                    <a:cubicBezTo>
                      <a:pt x="13359" y="5265"/>
                      <a:pt x="13240" y="5182"/>
                      <a:pt x="13121" y="5099"/>
                    </a:cubicBezTo>
                    <a:cubicBezTo>
                      <a:pt x="12871" y="4979"/>
                      <a:pt x="12597" y="4849"/>
                      <a:pt x="12335" y="4670"/>
                    </a:cubicBezTo>
                    <a:cubicBezTo>
                      <a:pt x="11526" y="4134"/>
                      <a:pt x="9883" y="2801"/>
                      <a:pt x="8490" y="1789"/>
                    </a:cubicBezTo>
                    <a:cubicBezTo>
                      <a:pt x="7835" y="1300"/>
                      <a:pt x="7228" y="896"/>
                      <a:pt x="6787" y="681"/>
                    </a:cubicBezTo>
                    <a:cubicBezTo>
                      <a:pt x="6359" y="467"/>
                      <a:pt x="6001" y="312"/>
                      <a:pt x="5692" y="205"/>
                    </a:cubicBezTo>
                    <a:cubicBezTo>
                      <a:pt x="5211" y="47"/>
                      <a:pt x="4844" y="0"/>
                      <a:pt x="4502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5783925" y="2104713"/>
              <a:ext cx="850988" cy="2739797"/>
              <a:chOff x="5783925" y="2104713"/>
              <a:chExt cx="850988" cy="2739797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881291" y="2555423"/>
              <a:ext cx="558123" cy="2280751"/>
              <a:chOff x="7881291" y="2555423"/>
              <a:chExt cx="558123" cy="2280751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7977234" y="2785407"/>
                <a:ext cx="426831" cy="628491"/>
              </a:xfrm>
              <a:custGeom>
                <a:rect b="b" l="l" r="r" t="t"/>
                <a:pathLst>
                  <a:path extrusionOk="0" h="34083" w="23147">
                    <a:moveTo>
                      <a:pt x="7420" y="1"/>
                    </a:moveTo>
                    <a:cubicBezTo>
                      <a:pt x="6861" y="1"/>
                      <a:pt x="5038" y="7408"/>
                      <a:pt x="4478" y="7408"/>
                    </a:cubicBezTo>
                    <a:cubicBezTo>
                      <a:pt x="4446" y="7408"/>
                      <a:pt x="4417" y="7383"/>
                      <a:pt x="4394" y="7331"/>
                    </a:cubicBezTo>
                    <a:cubicBezTo>
                      <a:pt x="2775" y="6688"/>
                      <a:pt x="1274" y="6271"/>
                      <a:pt x="1" y="5747"/>
                    </a:cubicBezTo>
                    <a:lnTo>
                      <a:pt x="1" y="5747"/>
                    </a:lnTo>
                    <a:cubicBezTo>
                      <a:pt x="1" y="5747"/>
                      <a:pt x="905" y="7712"/>
                      <a:pt x="2036" y="18403"/>
                    </a:cubicBezTo>
                    <a:cubicBezTo>
                      <a:pt x="2668" y="19094"/>
                      <a:pt x="3203" y="19642"/>
                      <a:pt x="3489" y="19820"/>
                    </a:cubicBezTo>
                    <a:cubicBezTo>
                      <a:pt x="3870" y="20070"/>
                      <a:pt x="3644" y="23690"/>
                      <a:pt x="3358" y="33500"/>
                    </a:cubicBezTo>
                    <a:cubicBezTo>
                      <a:pt x="4363" y="33665"/>
                      <a:pt x="7251" y="34082"/>
                      <a:pt x="10529" y="34082"/>
                    </a:cubicBezTo>
                    <a:cubicBezTo>
                      <a:pt x="13193" y="34082"/>
                      <a:pt x="16115" y="33806"/>
                      <a:pt x="18491" y="32893"/>
                    </a:cubicBezTo>
                    <a:cubicBezTo>
                      <a:pt x="17860" y="26631"/>
                      <a:pt x="17443" y="22535"/>
                      <a:pt x="17467" y="22332"/>
                    </a:cubicBezTo>
                    <a:cubicBezTo>
                      <a:pt x="17562" y="21392"/>
                      <a:pt x="17931" y="19713"/>
                      <a:pt x="18622" y="18368"/>
                    </a:cubicBezTo>
                    <a:cubicBezTo>
                      <a:pt x="19312" y="17010"/>
                      <a:pt x="21098" y="13284"/>
                      <a:pt x="21598" y="11688"/>
                    </a:cubicBezTo>
                    <a:cubicBezTo>
                      <a:pt x="22551" y="8652"/>
                      <a:pt x="22968" y="6092"/>
                      <a:pt x="23146" y="4354"/>
                    </a:cubicBezTo>
                    <a:lnTo>
                      <a:pt x="23146" y="4354"/>
                    </a:lnTo>
                    <a:cubicBezTo>
                      <a:pt x="23108" y="4450"/>
                      <a:pt x="23046" y="4483"/>
                      <a:pt x="22971" y="4483"/>
                    </a:cubicBezTo>
                    <a:cubicBezTo>
                      <a:pt x="22794" y="4483"/>
                      <a:pt x="22546" y="4296"/>
                      <a:pt x="22369" y="4296"/>
                    </a:cubicBezTo>
                    <a:cubicBezTo>
                      <a:pt x="22294" y="4296"/>
                      <a:pt x="22232" y="4330"/>
                      <a:pt x="22194" y="4425"/>
                    </a:cubicBezTo>
                    <a:cubicBezTo>
                      <a:pt x="21051" y="7271"/>
                      <a:pt x="19503" y="10045"/>
                      <a:pt x="18050" y="10176"/>
                    </a:cubicBezTo>
                    <a:cubicBezTo>
                      <a:pt x="18042" y="10177"/>
                      <a:pt x="18033" y="10177"/>
                      <a:pt x="18024" y="10177"/>
                    </a:cubicBezTo>
                    <a:cubicBezTo>
                      <a:pt x="17045" y="10177"/>
                      <a:pt x="18788" y="4744"/>
                      <a:pt x="18670" y="3056"/>
                    </a:cubicBezTo>
                    <a:lnTo>
                      <a:pt x="18670" y="3056"/>
                    </a:lnTo>
                    <a:cubicBezTo>
                      <a:pt x="18468" y="3222"/>
                      <a:pt x="18218" y="3292"/>
                      <a:pt x="17935" y="3292"/>
                    </a:cubicBezTo>
                    <a:cubicBezTo>
                      <a:pt x="16534" y="3292"/>
                      <a:pt x="14318" y="1600"/>
                      <a:pt x="13096" y="1600"/>
                    </a:cubicBezTo>
                    <a:cubicBezTo>
                      <a:pt x="12814" y="1600"/>
                      <a:pt x="12584" y="1690"/>
                      <a:pt x="12431" y="1913"/>
                    </a:cubicBezTo>
                    <a:cubicBezTo>
                      <a:pt x="11626" y="3072"/>
                      <a:pt x="11036" y="3512"/>
                      <a:pt x="10544" y="3512"/>
                    </a:cubicBezTo>
                    <a:cubicBezTo>
                      <a:pt x="9450" y="3512"/>
                      <a:pt x="8846" y="1327"/>
                      <a:pt x="7466" y="20"/>
                    </a:cubicBezTo>
                    <a:cubicBezTo>
                      <a:pt x="7452" y="7"/>
                      <a:pt x="7436" y="1"/>
                      <a:pt x="7420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7991064" y="2555423"/>
                <a:ext cx="256888" cy="399115"/>
              </a:xfrm>
              <a:custGeom>
                <a:rect b="b" l="l" r="r" t="t"/>
                <a:pathLst>
                  <a:path extrusionOk="0" h="21644" w="13931">
                    <a:moveTo>
                      <a:pt x="4555" y="0"/>
                    </a:moveTo>
                    <a:cubicBezTo>
                      <a:pt x="4506" y="0"/>
                      <a:pt x="4456" y="1"/>
                      <a:pt x="4406" y="3"/>
                    </a:cubicBezTo>
                    <a:cubicBezTo>
                      <a:pt x="1870" y="74"/>
                      <a:pt x="846" y="1836"/>
                      <a:pt x="584" y="2300"/>
                    </a:cubicBezTo>
                    <a:cubicBezTo>
                      <a:pt x="536" y="2384"/>
                      <a:pt x="513" y="2658"/>
                      <a:pt x="489" y="3086"/>
                    </a:cubicBezTo>
                    <a:cubicBezTo>
                      <a:pt x="453" y="4503"/>
                      <a:pt x="548" y="7575"/>
                      <a:pt x="513" y="10813"/>
                    </a:cubicBezTo>
                    <a:cubicBezTo>
                      <a:pt x="501" y="12314"/>
                      <a:pt x="453" y="13861"/>
                      <a:pt x="358" y="15290"/>
                    </a:cubicBezTo>
                    <a:cubicBezTo>
                      <a:pt x="346" y="15528"/>
                      <a:pt x="334" y="15766"/>
                      <a:pt x="322" y="15981"/>
                    </a:cubicBezTo>
                    <a:cubicBezTo>
                      <a:pt x="1" y="17100"/>
                      <a:pt x="1156" y="19541"/>
                      <a:pt x="1156" y="19541"/>
                    </a:cubicBezTo>
                    <a:cubicBezTo>
                      <a:pt x="1666" y="20215"/>
                      <a:pt x="2352" y="20468"/>
                      <a:pt x="3037" y="20468"/>
                    </a:cubicBezTo>
                    <a:cubicBezTo>
                      <a:pt x="3550" y="20468"/>
                      <a:pt x="4063" y="20326"/>
                      <a:pt x="4501" y="20112"/>
                    </a:cubicBezTo>
                    <a:cubicBezTo>
                      <a:pt x="5942" y="19410"/>
                      <a:pt x="6740" y="16326"/>
                      <a:pt x="7121" y="12980"/>
                    </a:cubicBezTo>
                    <a:lnTo>
                      <a:pt x="7121" y="12980"/>
                    </a:lnTo>
                    <a:cubicBezTo>
                      <a:pt x="7073" y="13980"/>
                      <a:pt x="7013" y="14969"/>
                      <a:pt x="6930" y="15850"/>
                    </a:cubicBezTo>
                    <a:cubicBezTo>
                      <a:pt x="6823" y="17076"/>
                      <a:pt x="6037" y="19684"/>
                      <a:pt x="6299" y="20315"/>
                    </a:cubicBezTo>
                    <a:cubicBezTo>
                      <a:pt x="6724" y="21299"/>
                      <a:pt x="7495" y="21643"/>
                      <a:pt x="8275" y="21643"/>
                    </a:cubicBezTo>
                    <a:cubicBezTo>
                      <a:pt x="8740" y="21643"/>
                      <a:pt x="9209" y="21521"/>
                      <a:pt x="9609" y="21338"/>
                    </a:cubicBezTo>
                    <a:cubicBezTo>
                      <a:pt x="11097" y="20660"/>
                      <a:pt x="12740" y="15707"/>
                      <a:pt x="13038" y="12564"/>
                    </a:cubicBezTo>
                    <a:cubicBezTo>
                      <a:pt x="13086" y="12099"/>
                      <a:pt x="13133" y="11635"/>
                      <a:pt x="13169" y="11171"/>
                    </a:cubicBezTo>
                    <a:cubicBezTo>
                      <a:pt x="13419" y="8515"/>
                      <a:pt x="13931" y="3205"/>
                      <a:pt x="13788" y="2717"/>
                    </a:cubicBezTo>
                    <a:cubicBezTo>
                      <a:pt x="13627" y="2175"/>
                      <a:pt x="13231" y="796"/>
                      <a:pt x="11184" y="796"/>
                    </a:cubicBezTo>
                    <a:cubicBezTo>
                      <a:pt x="11117" y="796"/>
                      <a:pt x="11048" y="797"/>
                      <a:pt x="10978" y="800"/>
                    </a:cubicBezTo>
                    <a:cubicBezTo>
                      <a:pt x="9490" y="872"/>
                      <a:pt x="8490" y="1419"/>
                      <a:pt x="7990" y="1788"/>
                    </a:cubicBezTo>
                    <a:cubicBezTo>
                      <a:pt x="7990" y="1788"/>
                      <a:pt x="7748" y="2532"/>
                      <a:pt x="7665" y="2532"/>
                    </a:cubicBezTo>
                    <a:cubicBezTo>
                      <a:pt x="7656" y="2532"/>
                      <a:pt x="7649" y="2523"/>
                      <a:pt x="7644" y="2503"/>
                    </a:cubicBezTo>
                    <a:cubicBezTo>
                      <a:pt x="7528" y="1989"/>
                      <a:pt x="6976" y="0"/>
                      <a:pt x="4555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8002700" y="3198518"/>
                <a:ext cx="430334" cy="1637656"/>
              </a:xfrm>
              <a:custGeom>
                <a:rect b="b" l="l" r="r" t="t"/>
                <a:pathLst>
                  <a:path extrusionOk="0" h="88810" w="23337">
                    <a:moveTo>
                      <a:pt x="17289" y="1"/>
                    </a:moveTo>
                    <a:cubicBezTo>
                      <a:pt x="17146" y="60"/>
                      <a:pt x="16991" y="120"/>
                      <a:pt x="16848" y="179"/>
                    </a:cubicBezTo>
                    <a:cubicBezTo>
                      <a:pt x="14479" y="1084"/>
                      <a:pt x="11567" y="1359"/>
                      <a:pt x="8909" y="1359"/>
                    </a:cubicBezTo>
                    <a:cubicBezTo>
                      <a:pt x="5622" y="1359"/>
                      <a:pt x="2722" y="939"/>
                      <a:pt x="1715" y="775"/>
                    </a:cubicBezTo>
                    <a:cubicBezTo>
                      <a:pt x="1465" y="739"/>
                      <a:pt x="1322" y="715"/>
                      <a:pt x="1322" y="715"/>
                    </a:cubicBezTo>
                    <a:cubicBezTo>
                      <a:pt x="1096" y="4644"/>
                      <a:pt x="1" y="88774"/>
                      <a:pt x="1" y="88774"/>
                    </a:cubicBezTo>
                    <a:lnTo>
                      <a:pt x="2084" y="88809"/>
                    </a:lnTo>
                    <a:lnTo>
                      <a:pt x="23337" y="88202"/>
                    </a:lnTo>
                    <a:cubicBezTo>
                      <a:pt x="22706" y="79511"/>
                      <a:pt x="17289" y="1"/>
                      <a:pt x="1728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8010610" y="3189298"/>
                <a:ext cx="337249" cy="121649"/>
              </a:xfrm>
              <a:custGeom>
                <a:rect b="b" l="l" r="r" t="t"/>
                <a:pathLst>
                  <a:path extrusionOk="0" h="6597" w="18289">
                    <a:moveTo>
                      <a:pt x="17669" y="1"/>
                    </a:moveTo>
                    <a:cubicBezTo>
                      <a:pt x="17502" y="72"/>
                      <a:pt x="17348" y="144"/>
                      <a:pt x="17181" y="203"/>
                    </a:cubicBezTo>
                    <a:cubicBezTo>
                      <a:pt x="14706" y="1238"/>
                      <a:pt x="11688" y="1563"/>
                      <a:pt x="8877" y="1563"/>
                    </a:cubicBezTo>
                    <a:cubicBezTo>
                      <a:pt x="5062" y="1563"/>
                      <a:pt x="1630" y="965"/>
                      <a:pt x="465" y="739"/>
                    </a:cubicBezTo>
                    <a:cubicBezTo>
                      <a:pt x="191" y="679"/>
                      <a:pt x="36" y="644"/>
                      <a:pt x="36" y="644"/>
                    </a:cubicBezTo>
                    <a:cubicBezTo>
                      <a:pt x="0" y="1346"/>
                      <a:pt x="0" y="3477"/>
                      <a:pt x="12" y="6597"/>
                    </a:cubicBezTo>
                    <a:lnTo>
                      <a:pt x="18288" y="5990"/>
                    </a:lnTo>
                    <a:cubicBezTo>
                      <a:pt x="18026" y="3013"/>
                      <a:pt x="17669" y="1"/>
                      <a:pt x="17669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8169563" y="2612292"/>
                <a:ext cx="269851" cy="382943"/>
              </a:xfrm>
              <a:custGeom>
                <a:rect b="b" l="l" r="r" t="t"/>
                <a:pathLst>
                  <a:path extrusionOk="0" h="20767" w="14634">
                    <a:moveTo>
                      <a:pt x="7148" y="0"/>
                    </a:moveTo>
                    <a:cubicBezTo>
                      <a:pt x="5757" y="0"/>
                      <a:pt x="4873" y="851"/>
                      <a:pt x="4596" y="1110"/>
                    </a:cubicBezTo>
                    <a:cubicBezTo>
                      <a:pt x="4537" y="1169"/>
                      <a:pt x="4430" y="1419"/>
                      <a:pt x="4299" y="1824"/>
                    </a:cubicBezTo>
                    <a:cubicBezTo>
                      <a:pt x="3858" y="3134"/>
                      <a:pt x="3072" y="6051"/>
                      <a:pt x="2120" y="9075"/>
                    </a:cubicBezTo>
                    <a:cubicBezTo>
                      <a:pt x="1679" y="10492"/>
                      <a:pt x="1203" y="11920"/>
                      <a:pt x="715" y="13230"/>
                    </a:cubicBezTo>
                    <a:cubicBezTo>
                      <a:pt x="631" y="13456"/>
                      <a:pt x="548" y="13659"/>
                      <a:pt x="489" y="13873"/>
                    </a:cubicBezTo>
                    <a:cubicBezTo>
                      <a:pt x="429" y="13849"/>
                      <a:pt x="369" y="13837"/>
                      <a:pt x="322" y="13813"/>
                    </a:cubicBezTo>
                    <a:cubicBezTo>
                      <a:pt x="262" y="13909"/>
                      <a:pt x="215" y="14016"/>
                      <a:pt x="155" y="14111"/>
                    </a:cubicBezTo>
                    <a:cubicBezTo>
                      <a:pt x="155" y="14123"/>
                      <a:pt x="143" y="14135"/>
                      <a:pt x="143" y="14147"/>
                    </a:cubicBezTo>
                    <a:cubicBezTo>
                      <a:pt x="236" y="14003"/>
                      <a:pt x="278" y="13947"/>
                      <a:pt x="286" y="13947"/>
                    </a:cubicBezTo>
                    <a:lnTo>
                      <a:pt x="286" y="13947"/>
                    </a:lnTo>
                    <a:cubicBezTo>
                      <a:pt x="302" y="13947"/>
                      <a:pt x="176" y="14188"/>
                      <a:pt x="72" y="14397"/>
                    </a:cubicBezTo>
                    <a:cubicBezTo>
                      <a:pt x="48" y="14504"/>
                      <a:pt x="12" y="14635"/>
                      <a:pt x="0" y="14718"/>
                    </a:cubicBezTo>
                    <a:cubicBezTo>
                      <a:pt x="12" y="14778"/>
                      <a:pt x="12" y="14837"/>
                      <a:pt x="24" y="14909"/>
                    </a:cubicBezTo>
                    <a:cubicBezTo>
                      <a:pt x="60" y="15326"/>
                      <a:pt x="108" y="15730"/>
                      <a:pt x="143" y="16147"/>
                    </a:cubicBezTo>
                    <a:cubicBezTo>
                      <a:pt x="191" y="16647"/>
                      <a:pt x="822" y="17504"/>
                      <a:pt x="822" y="17981"/>
                    </a:cubicBezTo>
                    <a:cubicBezTo>
                      <a:pt x="1223" y="19142"/>
                      <a:pt x="2214" y="19573"/>
                      <a:pt x="3113" y="19573"/>
                    </a:cubicBezTo>
                    <a:cubicBezTo>
                      <a:pt x="3229" y="19573"/>
                      <a:pt x="3342" y="19566"/>
                      <a:pt x="3453" y="19552"/>
                    </a:cubicBezTo>
                    <a:cubicBezTo>
                      <a:pt x="4870" y="19374"/>
                      <a:pt x="5811" y="16385"/>
                      <a:pt x="7085" y="13361"/>
                    </a:cubicBezTo>
                    <a:lnTo>
                      <a:pt x="7085" y="13361"/>
                    </a:lnTo>
                    <a:cubicBezTo>
                      <a:pt x="6763" y="14290"/>
                      <a:pt x="6430" y="15195"/>
                      <a:pt x="6108" y="15992"/>
                    </a:cubicBezTo>
                    <a:cubicBezTo>
                      <a:pt x="5668" y="17111"/>
                      <a:pt x="5513" y="17981"/>
                      <a:pt x="5561" y="18659"/>
                    </a:cubicBezTo>
                    <a:cubicBezTo>
                      <a:pt x="5670" y="20229"/>
                      <a:pt x="6822" y="20766"/>
                      <a:pt x="7822" y="20766"/>
                    </a:cubicBezTo>
                    <a:cubicBezTo>
                      <a:pt x="7907" y="20766"/>
                      <a:pt x="7991" y="20762"/>
                      <a:pt x="8073" y="20755"/>
                    </a:cubicBezTo>
                    <a:cubicBezTo>
                      <a:pt x="9525" y="20624"/>
                      <a:pt x="11061" y="17850"/>
                      <a:pt x="12216" y="15004"/>
                    </a:cubicBezTo>
                    <a:cubicBezTo>
                      <a:pt x="12383" y="14587"/>
                      <a:pt x="12550" y="14159"/>
                      <a:pt x="12716" y="13742"/>
                    </a:cubicBezTo>
                    <a:cubicBezTo>
                      <a:pt x="13681" y="11325"/>
                      <a:pt x="14538" y="9087"/>
                      <a:pt x="14550" y="8575"/>
                    </a:cubicBezTo>
                    <a:cubicBezTo>
                      <a:pt x="14574" y="7991"/>
                      <a:pt x="14633" y="6479"/>
                      <a:pt x="12716" y="5812"/>
                    </a:cubicBezTo>
                    <a:cubicBezTo>
                      <a:pt x="12122" y="5607"/>
                      <a:pt x="11586" y="5536"/>
                      <a:pt x="11130" y="5536"/>
                    </a:cubicBezTo>
                    <a:cubicBezTo>
                      <a:pt x="10610" y="5536"/>
                      <a:pt x="10192" y="5628"/>
                      <a:pt x="9906" y="5717"/>
                    </a:cubicBezTo>
                    <a:cubicBezTo>
                      <a:pt x="10264" y="4669"/>
                      <a:pt x="10502" y="3919"/>
                      <a:pt x="10514" y="3705"/>
                    </a:cubicBezTo>
                    <a:cubicBezTo>
                      <a:pt x="10561" y="3181"/>
                      <a:pt x="10656" y="1050"/>
                      <a:pt x="8490" y="252"/>
                    </a:cubicBezTo>
                    <a:cubicBezTo>
                      <a:pt x="8001" y="72"/>
                      <a:pt x="7553" y="0"/>
                      <a:pt x="7148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7881291" y="2772388"/>
                <a:ext cx="315730" cy="352388"/>
              </a:xfrm>
              <a:custGeom>
                <a:rect b="b" l="l" r="r" t="t"/>
                <a:pathLst>
                  <a:path extrusionOk="0" h="19110" w="17122">
                    <a:moveTo>
                      <a:pt x="5259" y="1"/>
                    </a:moveTo>
                    <a:cubicBezTo>
                      <a:pt x="4778" y="1"/>
                      <a:pt x="4381" y="89"/>
                      <a:pt x="3918" y="190"/>
                    </a:cubicBezTo>
                    <a:cubicBezTo>
                      <a:pt x="2667" y="452"/>
                      <a:pt x="1334" y="881"/>
                      <a:pt x="584" y="4453"/>
                    </a:cubicBezTo>
                    <a:cubicBezTo>
                      <a:pt x="0" y="7227"/>
                      <a:pt x="1548" y="11513"/>
                      <a:pt x="3203" y="14371"/>
                    </a:cubicBezTo>
                    <a:cubicBezTo>
                      <a:pt x="5049" y="17573"/>
                      <a:pt x="7239" y="19109"/>
                      <a:pt x="7239" y="19109"/>
                    </a:cubicBezTo>
                    <a:cubicBezTo>
                      <a:pt x="14383" y="13252"/>
                      <a:pt x="6121" y="6989"/>
                      <a:pt x="6120" y="6989"/>
                    </a:cubicBezTo>
                    <a:lnTo>
                      <a:pt x="6120" y="6989"/>
                    </a:lnTo>
                    <a:cubicBezTo>
                      <a:pt x="7382" y="7525"/>
                      <a:pt x="8013" y="7870"/>
                      <a:pt x="9633" y="8501"/>
                    </a:cubicBezTo>
                    <a:cubicBezTo>
                      <a:pt x="10633" y="8894"/>
                      <a:pt x="11657" y="9191"/>
                      <a:pt x="12669" y="9239"/>
                    </a:cubicBezTo>
                    <a:cubicBezTo>
                      <a:pt x="12802" y="9247"/>
                      <a:pt x="12945" y="9252"/>
                      <a:pt x="13094" y="9252"/>
                    </a:cubicBezTo>
                    <a:cubicBezTo>
                      <a:pt x="13813" y="9252"/>
                      <a:pt x="14694" y="9152"/>
                      <a:pt x="15502" y="8906"/>
                    </a:cubicBezTo>
                    <a:cubicBezTo>
                      <a:pt x="15502" y="8906"/>
                      <a:pt x="16907" y="8513"/>
                      <a:pt x="17015" y="6810"/>
                    </a:cubicBezTo>
                    <a:cubicBezTo>
                      <a:pt x="17122" y="5120"/>
                      <a:pt x="16764" y="5893"/>
                      <a:pt x="16610" y="5441"/>
                    </a:cubicBezTo>
                    <a:cubicBezTo>
                      <a:pt x="16431" y="5370"/>
                      <a:pt x="16264" y="5286"/>
                      <a:pt x="16110" y="5191"/>
                    </a:cubicBezTo>
                    <a:cubicBezTo>
                      <a:pt x="15788" y="5072"/>
                      <a:pt x="15431" y="4941"/>
                      <a:pt x="15086" y="4762"/>
                    </a:cubicBezTo>
                    <a:cubicBezTo>
                      <a:pt x="14026" y="4203"/>
                      <a:pt x="11835" y="2774"/>
                      <a:pt x="9990" y="1702"/>
                    </a:cubicBezTo>
                    <a:cubicBezTo>
                      <a:pt x="9109" y="1202"/>
                      <a:pt x="8311" y="774"/>
                      <a:pt x="7751" y="559"/>
                    </a:cubicBezTo>
                    <a:cubicBezTo>
                      <a:pt x="7180" y="357"/>
                      <a:pt x="6728" y="214"/>
                      <a:pt x="6335" y="131"/>
                    </a:cubicBezTo>
                    <a:cubicBezTo>
                      <a:pt x="5915" y="37"/>
                      <a:pt x="5570" y="1"/>
                      <a:pt x="525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/>
          <p:nvPr/>
        </p:nvSpPr>
        <p:spPr>
          <a:xfrm>
            <a:off x="4659025" y="311425"/>
            <a:ext cx="4175100" cy="429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 txBox="1"/>
          <p:nvPr>
            <p:ph type="title"/>
          </p:nvPr>
        </p:nvSpPr>
        <p:spPr>
          <a:xfrm>
            <a:off x="600275" y="1310900"/>
            <a:ext cx="4058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Dept. of Ed</a:t>
            </a:r>
            <a:r>
              <a:rPr i="1" lang="en"/>
              <a:t> </a:t>
            </a:r>
            <a:r>
              <a:rPr lang="en"/>
              <a:t>Data</a:t>
            </a:r>
            <a:endParaRPr/>
          </a:p>
        </p:txBody>
      </p:sp>
      <p:sp>
        <p:nvSpPr>
          <p:cNvPr id="956" name="Google Shape;956;p34"/>
          <p:cNvSpPr txBox="1"/>
          <p:nvPr>
            <p:ph idx="1" type="subTitle"/>
          </p:nvPr>
        </p:nvSpPr>
        <p:spPr>
          <a:xfrm>
            <a:off x="847800" y="2793200"/>
            <a:ext cx="3598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</a:t>
            </a:r>
            <a:r>
              <a:rPr i="1" lang="en"/>
              <a:t>Facts</a:t>
            </a:r>
            <a:r>
              <a:rPr lang="en"/>
              <a:t> State Assessments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Reading/Language Arts Assessment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 txBox="1"/>
          <p:nvPr>
            <p:ph idx="2" type="body"/>
          </p:nvPr>
        </p:nvSpPr>
        <p:spPr>
          <a:xfrm>
            <a:off x="4659025" y="340650"/>
            <a:ext cx="3598200" cy="4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Estimates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(unless otherwise noted):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or more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to broadband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Poverty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Adults w/ Bachelor’s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 Income ($ Estimate)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 Rent ($ Estimate)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Unemployment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 Language Not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5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</p:txBody>
      </p:sp>
      <p:sp>
        <p:nvSpPr>
          <p:cNvPr id="963" name="Google Shape;963;p35"/>
          <p:cNvSpPr txBox="1"/>
          <p:nvPr>
            <p:ph type="title"/>
          </p:nvPr>
        </p:nvSpPr>
        <p:spPr>
          <a:xfrm>
            <a:off x="4572001" y="1148675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964" name="Google Shape;964;p35"/>
          <p:cNvSpPr txBox="1"/>
          <p:nvPr>
            <p:ph idx="2" type="title"/>
          </p:nvPr>
        </p:nvSpPr>
        <p:spPr>
          <a:xfrm>
            <a:off x="5002766" y="2383588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965" name="Google Shape;965;p35"/>
          <p:cNvSpPr txBox="1"/>
          <p:nvPr>
            <p:ph idx="4" type="title"/>
          </p:nvPr>
        </p:nvSpPr>
        <p:spPr>
          <a:xfrm>
            <a:off x="5433538" y="3618500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grpSp>
        <p:nvGrpSpPr>
          <p:cNvPr id="966" name="Google Shape;966;p35"/>
          <p:cNvGrpSpPr/>
          <p:nvPr/>
        </p:nvGrpSpPr>
        <p:grpSpPr>
          <a:xfrm>
            <a:off x="712349" y="1354581"/>
            <a:ext cx="3640174" cy="3253477"/>
            <a:chOff x="366674" y="1354581"/>
            <a:chExt cx="3640174" cy="3253477"/>
          </a:xfrm>
        </p:grpSpPr>
        <p:sp>
          <p:nvSpPr>
            <p:cNvPr id="967" name="Google Shape;967;p35"/>
            <p:cNvSpPr/>
            <p:nvPr/>
          </p:nvSpPr>
          <p:spPr>
            <a:xfrm>
              <a:off x="366674" y="4381850"/>
              <a:ext cx="3640174" cy="226208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8" name="Google Shape;968;p35"/>
            <p:cNvGrpSpPr/>
            <p:nvPr/>
          </p:nvGrpSpPr>
          <p:grpSpPr>
            <a:xfrm>
              <a:off x="1472437" y="1458406"/>
              <a:ext cx="1550908" cy="3021235"/>
              <a:chOff x="508375" y="2955525"/>
              <a:chExt cx="814125" cy="1585950"/>
            </a:xfrm>
          </p:grpSpPr>
          <p:sp>
            <p:nvSpPr>
              <p:cNvPr id="969" name="Google Shape;969;p35"/>
              <p:cNvSpPr/>
              <p:nvPr/>
            </p:nvSpPr>
            <p:spPr>
              <a:xfrm>
                <a:off x="1017975" y="4409600"/>
                <a:ext cx="68175" cy="83675"/>
              </a:xfrm>
              <a:custGeom>
                <a:rect b="b" l="l" r="r" t="t"/>
                <a:pathLst>
                  <a:path extrusionOk="0" h="3347" w="2727">
                    <a:moveTo>
                      <a:pt x="60" y="1"/>
                    </a:moveTo>
                    <a:lnTo>
                      <a:pt x="60" y="1"/>
                    </a:lnTo>
                    <a:cubicBezTo>
                      <a:pt x="72" y="346"/>
                      <a:pt x="84" y="655"/>
                      <a:pt x="60" y="929"/>
                    </a:cubicBezTo>
                    <a:cubicBezTo>
                      <a:pt x="0" y="1822"/>
                      <a:pt x="12" y="3096"/>
                      <a:pt x="24" y="3179"/>
                    </a:cubicBezTo>
                    <a:lnTo>
                      <a:pt x="2727" y="3346"/>
                    </a:lnTo>
                    <a:cubicBezTo>
                      <a:pt x="2727" y="3346"/>
                      <a:pt x="2501" y="3251"/>
                      <a:pt x="2548" y="1953"/>
                    </a:cubicBezTo>
                    <a:cubicBezTo>
                      <a:pt x="2560" y="1525"/>
                      <a:pt x="2620" y="917"/>
                      <a:pt x="2691" y="262"/>
                    </a:cubicBezTo>
                    <a:cubicBezTo>
                      <a:pt x="2310" y="227"/>
                      <a:pt x="1929" y="167"/>
                      <a:pt x="1548" y="96"/>
                    </a:cubicBezTo>
                    <a:cubicBezTo>
                      <a:pt x="1060" y="72"/>
                      <a:pt x="560" y="36"/>
                      <a:pt x="60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1008175" y="4456325"/>
                <a:ext cx="182450" cy="85150"/>
              </a:xfrm>
              <a:custGeom>
                <a:rect b="b" l="l" r="r" t="t"/>
                <a:pathLst>
                  <a:path extrusionOk="0" h="3406" w="7298">
                    <a:moveTo>
                      <a:pt x="4012" y="1"/>
                    </a:moveTo>
                    <a:cubicBezTo>
                      <a:pt x="4012" y="1"/>
                      <a:pt x="2098" y="703"/>
                      <a:pt x="1109" y="703"/>
                    </a:cubicBezTo>
                    <a:cubicBezTo>
                      <a:pt x="967" y="703"/>
                      <a:pt x="845" y="688"/>
                      <a:pt x="750" y="656"/>
                    </a:cubicBezTo>
                    <a:cubicBezTo>
                      <a:pt x="496" y="568"/>
                      <a:pt x="329" y="539"/>
                      <a:pt x="220" y="539"/>
                    </a:cubicBezTo>
                    <a:cubicBezTo>
                      <a:pt x="1" y="539"/>
                      <a:pt x="11" y="656"/>
                      <a:pt x="11" y="656"/>
                    </a:cubicBezTo>
                    <a:lnTo>
                      <a:pt x="11" y="2799"/>
                    </a:lnTo>
                    <a:lnTo>
                      <a:pt x="11" y="3406"/>
                    </a:lnTo>
                    <a:lnTo>
                      <a:pt x="7298" y="3406"/>
                    </a:lnTo>
                    <a:lnTo>
                      <a:pt x="7298" y="2799"/>
                    </a:lnTo>
                    <a:cubicBezTo>
                      <a:pt x="7298" y="2061"/>
                      <a:pt x="6917" y="1715"/>
                      <a:pt x="5762" y="1132"/>
                    </a:cubicBezTo>
                    <a:cubicBezTo>
                      <a:pt x="4619" y="548"/>
                      <a:pt x="3988" y="108"/>
                      <a:pt x="4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879550" y="4409600"/>
                <a:ext cx="68200" cy="83675"/>
              </a:xfrm>
              <a:custGeom>
                <a:rect b="b" l="l" r="r" t="t"/>
                <a:pathLst>
                  <a:path extrusionOk="0" h="3347" w="2728">
                    <a:moveTo>
                      <a:pt x="2668" y="1"/>
                    </a:moveTo>
                    <a:lnTo>
                      <a:pt x="2668" y="1"/>
                    </a:lnTo>
                    <a:cubicBezTo>
                      <a:pt x="2168" y="36"/>
                      <a:pt x="1668" y="72"/>
                      <a:pt x="1168" y="96"/>
                    </a:cubicBezTo>
                    <a:cubicBezTo>
                      <a:pt x="799" y="167"/>
                      <a:pt x="418" y="227"/>
                      <a:pt x="37" y="262"/>
                    </a:cubicBezTo>
                    <a:cubicBezTo>
                      <a:pt x="108" y="917"/>
                      <a:pt x="156" y="1525"/>
                      <a:pt x="180" y="1953"/>
                    </a:cubicBezTo>
                    <a:cubicBezTo>
                      <a:pt x="227" y="3251"/>
                      <a:pt x="1" y="3346"/>
                      <a:pt x="1" y="3346"/>
                    </a:cubicBezTo>
                    <a:lnTo>
                      <a:pt x="2704" y="3179"/>
                    </a:lnTo>
                    <a:cubicBezTo>
                      <a:pt x="2716" y="3096"/>
                      <a:pt x="2728" y="1822"/>
                      <a:pt x="2668" y="929"/>
                    </a:cubicBezTo>
                    <a:cubicBezTo>
                      <a:pt x="2644" y="655"/>
                      <a:pt x="2656" y="346"/>
                      <a:pt x="2668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762875" y="4456325"/>
                <a:ext cx="197075" cy="85150"/>
              </a:xfrm>
              <a:custGeom>
                <a:rect b="b" l="l" r="r" t="t"/>
                <a:pathLst>
                  <a:path extrusionOk="0" h="3406" w="7883">
                    <a:moveTo>
                      <a:pt x="3585" y="1"/>
                    </a:moveTo>
                    <a:lnTo>
                      <a:pt x="3585" y="1"/>
                    </a:lnTo>
                    <a:cubicBezTo>
                      <a:pt x="3620" y="108"/>
                      <a:pt x="2882" y="548"/>
                      <a:pt x="1691" y="1132"/>
                    </a:cubicBezTo>
                    <a:cubicBezTo>
                      <a:pt x="489" y="1715"/>
                      <a:pt x="144" y="2061"/>
                      <a:pt x="1" y="2799"/>
                    </a:cubicBezTo>
                    <a:lnTo>
                      <a:pt x="1" y="3406"/>
                    </a:lnTo>
                    <a:lnTo>
                      <a:pt x="7883" y="3406"/>
                    </a:lnTo>
                    <a:lnTo>
                      <a:pt x="7883" y="2799"/>
                    </a:lnTo>
                    <a:lnTo>
                      <a:pt x="7883" y="656"/>
                    </a:lnTo>
                    <a:cubicBezTo>
                      <a:pt x="7883" y="656"/>
                      <a:pt x="7861" y="539"/>
                      <a:pt x="7611" y="539"/>
                    </a:cubicBezTo>
                    <a:cubicBezTo>
                      <a:pt x="7486" y="539"/>
                      <a:pt x="7303" y="568"/>
                      <a:pt x="7037" y="656"/>
                    </a:cubicBezTo>
                    <a:cubicBezTo>
                      <a:pt x="6938" y="688"/>
                      <a:pt x="6809" y="703"/>
                      <a:pt x="6660" y="703"/>
                    </a:cubicBezTo>
                    <a:cubicBezTo>
                      <a:pt x="5617" y="703"/>
                      <a:pt x="3585" y="1"/>
                      <a:pt x="3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802175" y="3757725"/>
                <a:ext cx="345900" cy="699825"/>
              </a:xfrm>
              <a:custGeom>
                <a:rect b="b" l="l" r="r" t="t"/>
                <a:pathLst>
                  <a:path extrusionOk="0" h="27993" w="13836">
                    <a:moveTo>
                      <a:pt x="13776" y="1"/>
                    </a:moveTo>
                    <a:cubicBezTo>
                      <a:pt x="13776" y="1"/>
                      <a:pt x="11192" y="846"/>
                      <a:pt x="8195" y="846"/>
                    </a:cubicBezTo>
                    <a:cubicBezTo>
                      <a:pt x="8174" y="846"/>
                      <a:pt x="8153" y="846"/>
                      <a:pt x="8132" y="846"/>
                    </a:cubicBezTo>
                    <a:cubicBezTo>
                      <a:pt x="8132" y="822"/>
                      <a:pt x="8132" y="811"/>
                      <a:pt x="8144" y="787"/>
                    </a:cubicBezTo>
                    <a:lnTo>
                      <a:pt x="8144" y="787"/>
                    </a:lnTo>
                    <a:cubicBezTo>
                      <a:pt x="8013" y="811"/>
                      <a:pt x="7894" y="822"/>
                      <a:pt x="7775" y="834"/>
                    </a:cubicBezTo>
                    <a:cubicBezTo>
                      <a:pt x="7501" y="834"/>
                      <a:pt x="7216" y="811"/>
                      <a:pt x="6930" y="787"/>
                    </a:cubicBezTo>
                    <a:lnTo>
                      <a:pt x="6930" y="787"/>
                    </a:lnTo>
                    <a:cubicBezTo>
                      <a:pt x="6930" y="834"/>
                      <a:pt x="6942" y="870"/>
                      <a:pt x="6942" y="918"/>
                    </a:cubicBezTo>
                    <a:cubicBezTo>
                      <a:pt x="6464" y="950"/>
                      <a:pt x="5990" y="964"/>
                      <a:pt x="5527" y="964"/>
                    </a:cubicBezTo>
                    <a:cubicBezTo>
                      <a:pt x="2565" y="964"/>
                      <a:pt x="72" y="394"/>
                      <a:pt x="72" y="394"/>
                    </a:cubicBezTo>
                    <a:lnTo>
                      <a:pt x="72" y="394"/>
                    </a:lnTo>
                    <a:cubicBezTo>
                      <a:pt x="0" y="2204"/>
                      <a:pt x="1989" y="27992"/>
                      <a:pt x="1989" y="27992"/>
                    </a:cubicBezTo>
                    <a:lnTo>
                      <a:pt x="6275" y="27945"/>
                    </a:lnTo>
                    <a:cubicBezTo>
                      <a:pt x="5977" y="21301"/>
                      <a:pt x="6763" y="6811"/>
                      <a:pt x="6763" y="6811"/>
                    </a:cubicBezTo>
                    <a:cubicBezTo>
                      <a:pt x="6997" y="6867"/>
                      <a:pt x="7150" y="6887"/>
                      <a:pt x="7245" y="6887"/>
                    </a:cubicBezTo>
                    <a:cubicBezTo>
                      <a:pt x="7271" y="6887"/>
                      <a:pt x="7293" y="6885"/>
                      <a:pt x="7311" y="6883"/>
                    </a:cubicBezTo>
                    <a:cubicBezTo>
                      <a:pt x="7370" y="8014"/>
                      <a:pt x="8073" y="21575"/>
                      <a:pt x="7799" y="27945"/>
                    </a:cubicBezTo>
                    <a:lnTo>
                      <a:pt x="12073" y="27992"/>
                    </a:lnTo>
                    <a:cubicBezTo>
                      <a:pt x="12073" y="27992"/>
                      <a:pt x="13835" y="1811"/>
                      <a:pt x="13776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924800" y="3228200"/>
                <a:ext cx="95575" cy="97650"/>
              </a:xfrm>
              <a:custGeom>
                <a:rect b="b" l="l" r="r" t="t"/>
                <a:pathLst>
                  <a:path extrusionOk="0" h="3906" w="3823">
                    <a:moveTo>
                      <a:pt x="3715" y="1"/>
                    </a:moveTo>
                    <a:lnTo>
                      <a:pt x="1" y="108"/>
                    </a:lnTo>
                    <a:lnTo>
                      <a:pt x="108" y="3906"/>
                    </a:lnTo>
                    <a:lnTo>
                      <a:pt x="3823" y="3799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924200" y="3202900"/>
                <a:ext cx="94400" cy="75675"/>
              </a:xfrm>
              <a:custGeom>
                <a:rect b="b" l="l" r="r" t="t"/>
                <a:pathLst>
                  <a:path extrusionOk="0" h="3027" w="3776">
                    <a:moveTo>
                      <a:pt x="3716" y="1"/>
                    </a:moveTo>
                    <a:lnTo>
                      <a:pt x="1" y="108"/>
                    </a:lnTo>
                    <a:lnTo>
                      <a:pt x="60" y="2513"/>
                    </a:lnTo>
                    <a:cubicBezTo>
                      <a:pt x="60" y="2513"/>
                      <a:pt x="797" y="3027"/>
                      <a:pt x="1806" y="3027"/>
                    </a:cubicBezTo>
                    <a:cubicBezTo>
                      <a:pt x="1839" y="3027"/>
                      <a:pt x="1872" y="3026"/>
                      <a:pt x="1906" y="3025"/>
                    </a:cubicBezTo>
                    <a:cubicBezTo>
                      <a:pt x="3097" y="3001"/>
                      <a:pt x="3775" y="2406"/>
                      <a:pt x="3775" y="2406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849700" y="3282500"/>
                <a:ext cx="287350" cy="165800"/>
              </a:xfrm>
              <a:custGeom>
                <a:rect b="b" l="l" r="r" t="t"/>
                <a:pathLst>
                  <a:path extrusionOk="0" h="6632" w="11494">
                    <a:moveTo>
                      <a:pt x="4538" y="0"/>
                    </a:moveTo>
                    <a:cubicBezTo>
                      <a:pt x="3547" y="0"/>
                      <a:pt x="2938" y="106"/>
                      <a:pt x="1255" y="186"/>
                    </a:cubicBezTo>
                    <a:cubicBezTo>
                      <a:pt x="1255" y="186"/>
                      <a:pt x="0" y="6632"/>
                      <a:pt x="3890" y="6632"/>
                    </a:cubicBezTo>
                    <a:cubicBezTo>
                      <a:pt x="4065" y="6632"/>
                      <a:pt x="4250" y="6619"/>
                      <a:pt x="4445" y="6592"/>
                    </a:cubicBezTo>
                    <a:cubicBezTo>
                      <a:pt x="11494" y="5615"/>
                      <a:pt x="7970" y="246"/>
                      <a:pt x="7970" y="246"/>
                    </a:cubicBezTo>
                    <a:cubicBezTo>
                      <a:pt x="7970" y="246"/>
                      <a:pt x="7755" y="162"/>
                      <a:pt x="5755" y="43"/>
                    </a:cubicBezTo>
                    <a:cubicBezTo>
                      <a:pt x="5265" y="13"/>
                      <a:pt x="4879" y="0"/>
                      <a:pt x="4538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865275" y="3282675"/>
                <a:ext cx="221775" cy="239650"/>
              </a:xfrm>
              <a:custGeom>
                <a:rect b="b" l="l" r="r" t="t"/>
                <a:pathLst>
                  <a:path extrusionOk="0" h="9586" w="8871">
                    <a:moveTo>
                      <a:pt x="2275" y="1"/>
                    </a:moveTo>
                    <a:lnTo>
                      <a:pt x="370" y="286"/>
                    </a:lnTo>
                    <a:lnTo>
                      <a:pt x="0" y="2751"/>
                    </a:lnTo>
                    <a:lnTo>
                      <a:pt x="2513" y="6216"/>
                    </a:lnTo>
                    <a:lnTo>
                      <a:pt x="3834" y="9585"/>
                    </a:lnTo>
                    <a:lnTo>
                      <a:pt x="5751" y="7216"/>
                    </a:lnTo>
                    <a:lnTo>
                      <a:pt x="7978" y="5489"/>
                    </a:lnTo>
                    <a:lnTo>
                      <a:pt x="8871" y="2715"/>
                    </a:lnTo>
                    <a:lnTo>
                      <a:pt x="8359" y="477"/>
                    </a:lnTo>
                    <a:lnTo>
                      <a:pt x="7275" y="239"/>
                    </a:lnTo>
                    <a:lnTo>
                      <a:pt x="6477" y="179"/>
                    </a:lnTo>
                    <a:lnTo>
                      <a:pt x="4263" y="2691"/>
                    </a:lnTo>
                    <a:lnTo>
                      <a:pt x="2179" y="572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903375" y="3313325"/>
                <a:ext cx="134575" cy="128325"/>
              </a:xfrm>
              <a:custGeom>
                <a:rect b="b" l="l" r="r" t="t"/>
                <a:pathLst>
                  <a:path extrusionOk="0" h="5133" w="5383">
                    <a:moveTo>
                      <a:pt x="4846" y="1"/>
                    </a:moveTo>
                    <a:lnTo>
                      <a:pt x="2798" y="1465"/>
                    </a:lnTo>
                    <a:lnTo>
                      <a:pt x="1417" y="394"/>
                    </a:lnTo>
                    <a:lnTo>
                      <a:pt x="0" y="858"/>
                    </a:lnTo>
                    <a:lnTo>
                      <a:pt x="0" y="2084"/>
                    </a:lnTo>
                    <a:lnTo>
                      <a:pt x="1524" y="1489"/>
                    </a:lnTo>
                    <a:lnTo>
                      <a:pt x="2584" y="1906"/>
                    </a:lnTo>
                    <a:lnTo>
                      <a:pt x="2370" y="5132"/>
                    </a:lnTo>
                    <a:lnTo>
                      <a:pt x="3489" y="5132"/>
                    </a:lnTo>
                    <a:lnTo>
                      <a:pt x="3179" y="1906"/>
                    </a:lnTo>
                    <a:lnTo>
                      <a:pt x="3953" y="1489"/>
                    </a:lnTo>
                    <a:lnTo>
                      <a:pt x="5382" y="1203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757825" y="3281775"/>
                <a:ext cx="421800" cy="505375"/>
              </a:xfrm>
              <a:custGeom>
                <a:rect b="b" l="l" r="r" t="t"/>
                <a:pathLst>
                  <a:path extrusionOk="0" h="20215" w="16872">
                    <a:moveTo>
                      <a:pt x="11799" y="1"/>
                    </a:moveTo>
                    <a:lnTo>
                      <a:pt x="11799" y="1"/>
                    </a:lnTo>
                    <a:cubicBezTo>
                      <a:pt x="12692" y="3442"/>
                      <a:pt x="8799" y="6335"/>
                      <a:pt x="8799" y="6335"/>
                    </a:cubicBezTo>
                    <a:cubicBezTo>
                      <a:pt x="5834" y="4525"/>
                      <a:pt x="5180" y="120"/>
                      <a:pt x="5180" y="120"/>
                    </a:cubicBezTo>
                    <a:cubicBezTo>
                      <a:pt x="5180" y="120"/>
                      <a:pt x="4429" y="168"/>
                      <a:pt x="3263" y="477"/>
                    </a:cubicBezTo>
                    <a:cubicBezTo>
                      <a:pt x="2084" y="799"/>
                      <a:pt x="679" y="1322"/>
                      <a:pt x="631" y="1822"/>
                    </a:cubicBezTo>
                    <a:cubicBezTo>
                      <a:pt x="358" y="4644"/>
                      <a:pt x="0" y="12740"/>
                      <a:pt x="179" y="14645"/>
                    </a:cubicBezTo>
                    <a:cubicBezTo>
                      <a:pt x="393" y="16896"/>
                      <a:pt x="1453" y="18408"/>
                      <a:pt x="1608" y="18575"/>
                    </a:cubicBezTo>
                    <a:cubicBezTo>
                      <a:pt x="1762" y="18753"/>
                      <a:pt x="1762" y="19468"/>
                      <a:pt x="1977" y="19765"/>
                    </a:cubicBezTo>
                    <a:cubicBezTo>
                      <a:pt x="2148" y="19994"/>
                      <a:pt x="6351" y="20215"/>
                      <a:pt x="9402" y="20215"/>
                    </a:cubicBezTo>
                    <a:cubicBezTo>
                      <a:pt x="10165" y="20215"/>
                      <a:pt x="10856" y="20201"/>
                      <a:pt x="11395" y="20170"/>
                    </a:cubicBezTo>
                    <a:cubicBezTo>
                      <a:pt x="14085" y="20003"/>
                      <a:pt x="15383" y="19634"/>
                      <a:pt x="15490" y="19396"/>
                    </a:cubicBezTo>
                    <a:cubicBezTo>
                      <a:pt x="15598" y="19170"/>
                      <a:pt x="15538" y="18217"/>
                      <a:pt x="15538" y="18217"/>
                    </a:cubicBezTo>
                    <a:cubicBezTo>
                      <a:pt x="16026" y="17563"/>
                      <a:pt x="16871" y="15146"/>
                      <a:pt x="16657" y="12264"/>
                    </a:cubicBezTo>
                    <a:cubicBezTo>
                      <a:pt x="16526" y="10454"/>
                      <a:pt x="16288" y="8597"/>
                      <a:pt x="16109" y="7240"/>
                    </a:cubicBezTo>
                    <a:cubicBezTo>
                      <a:pt x="16002" y="6430"/>
                      <a:pt x="15907" y="5799"/>
                      <a:pt x="15871" y="5442"/>
                    </a:cubicBezTo>
                    <a:cubicBezTo>
                      <a:pt x="15514" y="2406"/>
                      <a:pt x="15502" y="179"/>
                      <a:pt x="14681" y="120"/>
                    </a:cubicBezTo>
                    <a:cubicBezTo>
                      <a:pt x="14300" y="96"/>
                      <a:pt x="11800" y="1"/>
                      <a:pt x="11799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973325" y="3269275"/>
                <a:ext cx="75625" cy="88425"/>
              </a:xfrm>
              <a:custGeom>
                <a:rect b="b" l="l" r="r" t="t"/>
                <a:pathLst>
                  <a:path extrusionOk="0" h="3537" w="3025">
                    <a:moveTo>
                      <a:pt x="2025" y="1"/>
                    </a:moveTo>
                    <a:lnTo>
                      <a:pt x="0" y="3227"/>
                    </a:lnTo>
                    <a:lnTo>
                      <a:pt x="1155" y="2537"/>
                    </a:lnTo>
                    <a:lnTo>
                      <a:pt x="2775" y="3537"/>
                    </a:lnTo>
                    <a:lnTo>
                      <a:pt x="3025" y="775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895625" y="3272250"/>
                <a:ext cx="75350" cy="88725"/>
              </a:xfrm>
              <a:custGeom>
                <a:rect b="b" l="l" r="r" t="t"/>
                <a:pathLst>
                  <a:path extrusionOk="0" h="3549" w="3014">
                    <a:moveTo>
                      <a:pt x="1001" y="1"/>
                    </a:moveTo>
                    <a:lnTo>
                      <a:pt x="1" y="787"/>
                    </a:lnTo>
                    <a:lnTo>
                      <a:pt x="251" y="3549"/>
                    </a:lnTo>
                    <a:lnTo>
                      <a:pt x="1870" y="2549"/>
                    </a:lnTo>
                    <a:lnTo>
                      <a:pt x="3013" y="3239"/>
                    </a:lnTo>
                    <a:lnTo>
                      <a:pt x="3013" y="3239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516125" y="3768400"/>
                <a:ext cx="119675" cy="746600"/>
              </a:xfrm>
              <a:custGeom>
                <a:rect b="b" l="l" r="r" t="t"/>
                <a:pathLst>
                  <a:path extrusionOk="0" h="29864" w="4787">
                    <a:moveTo>
                      <a:pt x="2613" y="1"/>
                    </a:moveTo>
                    <a:cubicBezTo>
                      <a:pt x="2074" y="1"/>
                      <a:pt x="1562" y="201"/>
                      <a:pt x="1167" y="562"/>
                    </a:cubicBezTo>
                    <a:cubicBezTo>
                      <a:pt x="739" y="955"/>
                      <a:pt x="489" y="1479"/>
                      <a:pt x="465" y="2050"/>
                    </a:cubicBezTo>
                    <a:cubicBezTo>
                      <a:pt x="465" y="2062"/>
                      <a:pt x="465" y="2062"/>
                      <a:pt x="465" y="2062"/>
                    </a:cubicBezTo>
                    <a:lnTo>
                      <a:pt x="0" y="29494"/>
                    </a:lnTo>
                    <a:cubicBezTo>
                      <a:pt x="0" y="29697"/>
                      <a:pt x="155" y="29863"/>
                      <a:pt x="358" y="29863"/>
                    </a:cubicBezTo>
                    <a:lnTo>
                      <a:pt x="370" y="29863"/>
                    </a:lnTo>
                    <a:cubicBezTo>
                      <a:pt x="560" y="29863"/>
                      <a:pt x="727" y="29709"/>
                      <a:pt x="727" y="29506"/>
                    </a:cubicBezTo>
                    <a:lnTo>
                      <a:pt x="1203" y="2086"/>
                    </a:lnTo>
                    <a:cubicBezTo>
                      <a:pt x="1238" y="1322"/>
                      <a:pt x="1857" y="727"/>
                      <a:pt x="2614" y="727"/>
                    </a:cubicBezTo>
                    <a:cubicBezTo>
                      <a:pt x="2635" y="727"/>
                      <a:pt x="2657" y="728"/>
                      <a:pt x="2679" y="729"/>
                    </a:cubicBezTo>
                    <a:cubicBezTo>
                      <a:pt x="3048" y="753"/>
                      <a:pt x="3406" y="907"/>
                      <a:pt x="3656" y="1193"/>
                    </a:cubicBezTo>
                    <a:cubicBezTo>
                      <a:pt x="3918" y="1467"/>
                      <a:pt x="4049" y="1824"/>
                      <a:pt x="4025" y="2205"/>
                    </a:cubicBezTo>
                    <a:lnTo>
                      <a:pt x="4001" y="2979"/>
                    </a:lnTo>
                    <a:cubicBezTo>
                      <a:pt x="3989" y="3181"/>
                      <a:pt x="4144" y="3348"/>
                      <a:pt x="4346" y="3360"/>
                    </a:cubicBezTo>
                    <a:cubicBezTo>
                      <a:pt x="4549" y="3360"/>
                      <a:pt x="4715" y="3205"/>
                      <a:pt x="4727" y="3003"/>
                    </a:cubicBezTo>
                    <a:lnTo>
                      <a:pt x="4763" y="2241"/>
                    </a:lnTo>
                    <a:cubicBezTo>
                      <a:pt x="4787" y="1669"/>
                      <a:pt x="4584" y="1122"/>
                      <a:pt x="4191" y="693"/>
                    </a:cubicBezTo>
                    <a:cubicBezTo>
                      <a:pt x="3810" y="276"/>
                      <a:pt x="3275" y="26"/>
                      <a:pt x="2703" y="3"/>
                    </a:cubicBezTo>
                    <a:cubicBezTo>
                      <a:pt x="2673" y="1"/>
                      <a:pt x="2643" y="1"/>
                      <a:pt x="2613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508375" y="4490275"/>
                <a:ext cx="32175" cy="42300"/>
              </a:xfrm>
              <a:custGeom>
                <a:rect b="b" l="l" r="r" t="t"/>
                <a:pathLst>
                  <a:path extrusionOk="0" h="1692" w="1287">
                    <a:moveTo>
                      <a:pt x="215" y="0"/>
                    </a:moveTo>
                    <a:lnTo>
                      <a:pt x="60" y="988"/>
                    </a:lnTo>
                    <a:cubicBezTo>
                      <a:pt x="1" y="1346"/>
                      <a:pt x="263" y="1679"/>
                      <a:pt x="632" y="1691"/>
                    </a:cubicBezTo>
                    <a:cubicBezTo>
                      <a:pt x="639" y="1691"/>
                      <a:pt x="646" y="1691"/>
                      <a:pt x="653" y="1691"/>
                    </a:cubicBezTo>
                    <a:cubicBezTo>
                      <a:pt x="1001" y="1691"/>
                      <a:pt x="1286" y="1398"/>
                      <a:pt x="1263" y="1036"/>
                    </a:cubicBezTo>
                    <a:lnTo>
                      <a:pt x="1192" y="4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520600" y="3703850"/>
                <a:ext cx="125325" cy="116425"/>
              </a:xfrm>
              <a:custGeom>
                <a:rect b="b" l="l" r="r" t="t"/>
                <a:pathLst>
                  <a:path extrusionOk="0" h="4657" w="5013">
                    <a:moveTo>
                      <a:pt x="2917" y="1"/>
                    </a:moveTo>
                    <a:cubicBezTo>
                      <a:pt x="2917" y="1"/>
                      <a:pt x="2477" y="1501"/>
                      <a:pt x="1298" y="1870"/>
                    </a:cubicBezTo>
                    <a:cubicBezTo>
                      <a:pt x="119" y="2239"/>
                      <a:pt x="0" y="3096"/>
                      <a:pt x="107" y="3918"/>
                    </a:cubicBezTo>
                    <a:cubicBezTo>
                      <a:pt x="171" y="4411"/>
                      <a:pt x="437" y="4600"/>
                      <a:pt x="647" y="4600"/>
                    </a:cubicBezTo>
                    <a:cubicBezTo>
                      <a:pt x="787" y="4600"/>
                      <a:pt x="903" y="4516"/>
                      <a:pt x="917" y="4382"/>
                    </a:cubicBezTo>
                    <a:cubicBezTo>
                      <a:pt x="917" y="4382"/>
                      <a:pt x="1025" y="4657"/>
                      <a:pt x="1241" y="4657"/>
                    </a:cubicBezTo>
                    <a:cubicBezTo>
                      <a:pt x="1283" y="4657"/>
                      <a:pt x="1330" y="4646"/>
                      <a:pt x="1381" y="4620"/>
                    </a:cubicBezTo>
                    <a:cubicBezTo>
                      <a:pt x="1524" y="4549"/>
                      <a:pt x="1679" y="4239"/>
                      <a:pt x="1679" y="4239"/>
                    </a:cubicBezTo>
                    <a:cubicBezTo>
                      <a:pt x="1679" y="4239"/>
                      <a:pt x="1889" y="4538"/>
                      <a:pt x="2171" y="4538"/>
                    </a:cubicBezTo>
                    <a:cubicBezTo>
                      <a:pt x="2182" y="4538"/>
                      <a:pt x="2192" y="4538"/>
                      <a:pt x="2203" y="4537"/>
                    </a:cubicBezTo>
                    <a:cubicBezTo>
                      <a:pt x="2493" y="4514"/>
                      <a:pt x="2432" y="4230"/>
                      <a:pt x="2429" y="4216"/>
                    </a:cubicBezTo>
                    <a:lnTo>
                      <a:pt x="2429" y="4216"/>
                    </a:lnTo>
                    <a:cubicBezTo>
                      <a:pt x="2431" y="4225"/>
                      <a:pt x="2468" y="4357"/>
                      <a:pt x="2713" y="4357"/>
                    </a:cubicBezTo>
                    <a:cubicBezTo>
                      <a:pt x="2780" y="4357"/>
                      <a:pt x="2863" y="4348"/>
                      <a:pt x="2965" y="4323"/>
                    </a:cubicBezTo>
                    <a:cubicBezTo>
                      <a:pt x="3096" y="4287"/>
                      <a:pt x="3191" y="4347"/>
                      <a:pt x="3203" y="3763"/>
                    </a:cubicBezTo>
                    <a:cubicBezTo>
                      <a:pt x="3215" y="3537"/>
                      <a:pt x="3512" y="3501"/>
                      <a:pt x="3703" y="3335"/>
                    </a:cubicBezTo>
                    <a:cubicBezTo>
                      <a:pt x="4001" y="3096"/>
                      <a:pt x="5013" y="1811"/>
                      <a:pt x="5013" y="1811"/>
                    </a:cubicBezTo>
                    <a:lnTo>
                      <a:pt x="2917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757825" y="3327325"/>
                <a:ext cx="421800" cy="459825"/>
              </a:xfrm>
              <a:custGeom>
                <a:rect b="b" l="l" r="r" t="t"/>
                <a:pathLst>
                  <a:path extrusionOk="0" h="18393" w="16872">
                    <a:moveTo>
                      <a:pt x="631" y="0"/>
                    </a:moveTo>
                    <a:cubicBezTo>
                      <a:pt x="358" y="2822"/>
                      <a:pt x="0" y="10918"/>
                      <a:pt x="179" y="12823"/>
                    </a:cubicBezTo>
                    <a:cubicBezTo>
                      <a:pt x="393" y="15074"/>
                      <a:pt x="1453" y="16586"/>
                      <a:pt x="1608" y="16753"/>
                    </a:cubicBezTo>
                    <a:cubicBezTo>
                      <a:pt x="1762" y="16931"/>
                      <a:pt x="1762" y="17646"/>
                      <a:pt x="1977" y="17943"/>
                    </a:cubicBezTo>
                    <a:cubicBezTo>
                      <a:pt x="2148" y="18172"/>
                      <a:pt x="6351" y="18393"/>
                      <a:pt x="9402" y="18393"/>
                    </a:cubicBezTo>
                    <a:cubicBezTo>
                      <a:pt x="10165" y="18393"/>
                      <a:pt x="10856" y="18379"/>
                      <a:pt x="11395" y="18348"/>
                    </a:cubicBezTo>
                    <a:cubicBezTo>
                      <a:pt x="14085" y="18181"/>
                      <a:pt x="15383" y="17812"/>
                      <a:pt x="15490" y="17574"/>
                    </a:cubicBezTo>
                    <a:cubicBezTo>
                      <a:pt x="15598" y="17348"/>
                      <a:pt x="15538" y="16395"/>
                      <a:pt x="15538" y="16395"/>
                    </a:cubicBezTo>
                    <a:cubicBezTo>
                      <a:pt x="16026" y="15741"/>
                      <a:pt x="16871" y="13324"/>
                      <a:pt x="16657" y="10442"/>
                    </a:cubicBezTo>
                    <a:cubicBezTo>
                      <a:pt x="16526" y="8632"/>
                      <a:pt x="16288" y="6775"/>
                      <a:pt x="16109" y="5418"/>
                    </a:cubicBezTo>
                    <a:lnTo>
                      <a:pt x="16109" y="5418"/>
                    </a:lnTo>
                    <a:cubicBezTo>
                      <a:pt x="16217" y="8156"/>
                      <a:pt x="15955" y="10907"/>
                      <a:pt x="15490" y="13609"/>
                    </a:cubicBezTo>
                    <a:cubicBezTo>
                      <a:pt x="15264" y="14979"/>
                      <a:pt x="14859" y="16503"/>
                      <a:pt x="13645" y="17169"/>
                    </a:cubicBezTo>
                    <a:cubicBezTo>
                      <a:pt x="13121" y="17467"/>
                      <a:pt x="12502" y="17538"/>
                      <a:pt x="11907" y="17598"/>
                    </a:cubicBezTo>
                    <a:cubicBezTo>
                      <a:pt x="11260" y="17655"/>
                      <a:pt x="10612" y="17683"/>
                      <a:pt x="9964" y="17683"/>
                    </a:cubicBezTo>
                    <a:cubicBezTo>
                      <a:pt x="7913" y="17683"/>
                      <a:pt x="5863" y="17400"/>
                      <a:pt x="3882" y="16848"/>
                    </a:cubicBezTo>
                    <a:cubicBezTo>
                      <a:pt x="3644" y="16776"/>
                      <a:pt x="3394" y="16705"/>
                      <a:pt x="3203" y="16538"/>
                    </a:cubicBezTo>
                    <a:cubicBezTo>
                      <a:pt x="3060" y="16407"/>
                      <a:pt x="2953" y="16229"/>
                      <a:pt x="2870" y="16062"/>
                    </a:cubicBezTo>
                    <a:cubicBezTo>
                      <a:pt x="1941" y="14288"/>
                      <a:pt x="1882" y="12181"/>
                      <a:pt x="2108" y="10192"/>
                    </a:cubicBezTo>
                    <a:cubicBezTo>
                      <a:pt x="2393" y="7811"/>
                      <a:pt x="2810" y="4358"/>
                      <a:pt x="1941" y="2013"/>
                    </a:cubicBezTo>
                    <a:cubicBezTo>
                      <a:pt x="1608" y="1072"/>
                      <a:pt x="1620" y="393"/>
                      <a:pt x="631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577450" y="3303475"/>
                <a:ext cx="261925" cy="473325"/>
              </a:xfrm>
              <a:custGeom>
                <a:rect b="b" l="l" r="r" t="t"/>
                <a:pathLst>
                  <a:path extrusionOk="0" h="18933" w="10477">
                    <a:moveTo>
                      <a:pt x="9532" y="0"/>
                    </a:moveTo>
                    <a:cubicBezTo>
                      <a:pt x="9439" y="0"/>
                      <a:pt x="9337" y="25"/>
                      <a:pt x="9227" y="73"/>
                    </a:cubicBezTo>
                    <a:cubicBezTo>
                      <a:pt x="5453" y="1740"/>
                      <a:pt x="5513" y="5479"/>
                      <a:pt x="5036" y="7384"/>
                    </a:cubicBezTo>
                    <a:cubicBezTo>
                      <a:pt x="4525" y="9479"/>
                      <a:pt x="3763" y="10801"/>
                      <a:pt x="3382" y="11884"/>
                    </a:cubicBezTo>
                    <a:cubicBezTo>
                      <a:pt x="3108" y="12646"/>
                      <a:pt x="857" y="15992"/>
                      <a:pt x="0" y="16897"/>
                    </a:cubicBezTo>
                    <a:cubicBezTo>
                      <a:pt x="0" y="16897"/>
                      <a:pt x="2346" y="17968"/>
                      <a:pt x="2584" y="18933"/>
                    </a:cubicBezTo>
                    <a:cubicBezTo>
                      <a:pt x="2584" y="18933"/>
                      <a:pt x="4310" y="17826"/>
                      <a:pt x="6822" y="13968"/>
                    </a:cubicBezTo>
                    <a:cubicBezTo>
                      <a:pt x="7942" y="12265"/>
                      <a:pt x="9013" y="8241"/>
                      <a:pt x="9013" y="8241"/>
                    </a:cubicBezTo>
                    <a:cubicBezTo>
                      <a:pt x="9013" y="8241"/>
                      <a:pt x="9561" y="6229"/>
                      <a:pt x="9692" y="5586"/>
                    </a:cubicBezTo>
                    <a:cubicBezTo>
                      <a:pt x="10476" y="1633"/>
                      <a:pt x="10289" y="0"/>
                      <a:pt x="9532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1204600" y="3722900"/>
                <a:ext cx="117900" cy="124250"/>
              </a:xfrm>
              <a:custGeom>
                <a:rect b="b" l="l" r="r" t="t"/>
                <a:pathLst>
                  <a:path extrusionOk="0" h="4970" w="4716">
                    <a:moveTo>
                      <a:pt x="2429" y="1"/>
                    </a:moveTo>
                    <a:lnTo>
                      <a:pt x="1" y="1346"/>
                    </a:lnTo>
                    <a:cubicBezTo>
                      <a:pt x="1" y="1346"/>
                      <a:pt x="739" y="2811"/>
                      <a:pt x="977" y="3108"/>
                    </a:cubicBezTo>
                    <a:cubicBezTo>
                      <a:pt x="1132" y="3299"/>
                      <a:pt x="1417" y="3406"/>
                      <a:pt x="1382" y="3632"/>
                    </a:cubicBezTo>
                    <a:cubicBezTo>
                      <a:pt x="1275" y="4192"/>
                      <a:pt x="1382" y="4168"/>
                      <a:pt x="1501" y="4216"/>
                    </a:cubicBezTo>
                    <a:cubicBezTo>
                      <a:pt x="1652" y="4287"/>
                      <a:pt x="1763" y="4311"/>
                      <a:pt x="1844" y="4311"/>
                    </a:cubicBezTo>
                    <a:cubicBezTo>
                      <a:pt x="2003" y="4311"/>
                      <a:pt x="2047" y="4219"/>
                      <a:pt x="2048" y="4216"/>
                    </a:cubicBezTo>
                    <a:lnTo>
                      <a:pt x="2048" y="4216"/>
                    </a:lnTo>
                    <a:cubicBezTo>
                      <a:pt x="2046" y="4221"/>
                      <a:pt x="1920" y="4502"/>
                      <a:pt x="2203" y="4585"/>
                    </a:cubicBezTo>
                    <a:cubicBezTo>
                      <a:pt x="2242" y="4596"/>
                      <a:pt x="2282" y="4601"/>
                      <a:pt x="2320" y="4601"/>
                    </a:cubicBezTo>
                    <a:cubicBezTo>
                      <a:pt x="2562" y="4601"/>
                      <a:pt x="2775" y="4406"/>
                      <a:pt x="2775" y="4406"/>
                    </a:cubicBezTo>
                    <a:cubicBezTo>
                      <a:pt x="2775" y="4406"/>
                      <a:pt x="2858" y="4728"/>
                      <a:pt x="2989" y="4835"/>
                    </a:cubicBezTo>
                    <a:cubicBezTo>
                      <a:pt x="3052" y="4884"/>
                      <a:pt x="3114" y="4903"/>
                      <a:pt x="3170" y="4903"/>
                    </a:cubicBezTo>
                    <a:cubicBezTo>
                      <a:pt x="3360" y="4903"/>
                      <a:pt x="3501" y="4692"/>
                      <a:pt x="3501" y="4692"/>
                    </a:cubicBezTo>
                    <a:lnTo>
                      <a:pt x="3501" y="4692"/>
                    </a:lnTo>
                    <a:cubicBezTo>
                      <a:pt x="3479" y="4850"/>
                      <a:pt x="3613" y="4970"/>
                      <a:pt x="3790" y="4970"/>
                    </a:cubicBezTo>
                    <a:cubicBezTo>
                      <a:pt x="3988" y="4970"/>
                      <a:pt x="4238" y="4820"/>
                      <a:pt x="4382" y="4406"/>
                    </a:cubicBezTo>
                    <a:cubicBezTo>
                      <a:pt x="4656" y="3620"/>
                      <a:pt x="4715" y="2763"/>
                      <a:pt x="3632" y="2156"/>
                    </a:cubicBezTo>
                    <a:cubicBezTo>
                      <a:pt x="2560" y="1561"/>
                      <a:pt x="2429" y="1"/>
                      <a:pt x="242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1096850" y="3285350"/>
                <a:ext cx="179800" cy="499200"/>
              </a:xfrm>
              <a:custGeom>
                <a:rect b="b" l="l" r="r" t="t"/>
                <a:pathLst>
                  <a:path extrusionOk="0" h="19968" w="7192">
                    <a:moveTo>
                      <a:pt x="1203" y="1"/>
                    </a:moveTo>
                    <a:cubicBezTo>
                      <a:pt x="513" y="1"/>
                      <a:pt x="41" y="1592"/>
                      <a:pt x="1" y="5442"/>
                    </a:cubicBezTo>
                    <a:cubicBezTo>
                      <a:pt x="1" y="6097"/>
                      <a:pt x="132" y="8180"/>
                      <a:pt x="132" y="8180"/>
                    </a:cubicBezTo>
                    <a:cubicBezTo>
                      <a:pt x="132" y="8180"/>
                      <a:pt x="358" y="12347"/>
                      <a:pt x="1096" y="14241"/>
                    </a:cubicBezTo>
                    <a:cubicBezTo>
                      <a:pt x="2775" y="18527"/>
                      <a:pt x="4239" y="19967"/>
                      <a:pt x="4239" y="19967"/>
                    </a:cubicBezTo>
                    <a:cubicBezTo>
                      <a:pt x="4680" y="19063"/>
                      <a:pt x="7192" y="18503"/>
                      <a:pt x="7192" y="18503"/>
                    </a:cubicBezTo>
                    <a:cubicBezTo>
                      <a:pt x="6537" y="17431"/>
                      <a:pt x="5013" y="13693"/>
                      <a:pt x="4906" y="12895"/>
                    </a:cubicBezTo>
                    <a:cubicBezTo>
                      <a:pt x="4739" y="11752"/>
                      <a:pt x="4263" y="10311"/>
                      <a:pt x="4192" y="8156"/>
                    </a:cubicBezTo>
                    <a:cubicBezTo>
                      <a:pt x="4120" y="6192"/>
                      <a:pt x="4942" y="2537"/>
                      <a:pt x="1584" y="144"/>
                    </a:cubicBezTo>
                    <a:cubicBezTo>
                      <a:pt x="1451" y="50"/>
                      <a:pt x="1323" y="1"/>
                      <a:pt x="1203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850400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904875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959325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1013800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1068275" y="3497875"/>
                <a:ext cx="48850" cy="86950"/>
              </a:xfrm>
              <a:custGeom>
                <a:rect b="b" l="l" r="r" t="t"/>
                <a:pathLst>
                  <a:path extrusionOk="0" h="3478" w="1954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53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827950" y="3097300"/>
                <a:ext cx="57875" cy="75900"/>
              </a:xfrm>
              <a:custGeom>
                <a:rect b="b" l="l" r="r" t="t"/>
                <a:pathLst>
                  <a:path extrusionOk="0" h="3036" w="2315">
                    <a:moveTo>
                      <a:pt x="909" y="0"/>
                    </a:moveTo>
                    <a:cubicBezTo>
                      <a:pt x="846" y="0"/>
                      <a:pt x="779" y="14"/>
                      <a:pt x="708" y="46"/>
                    </a:cubicBezTo>
                    <a:cubicBezTo>
                      <a:pt x="1" y="352"/>
                      <a:pt x="401" y="3035"/>
                      <a:pt x="1954" y="3035"/>
                    </a:cubicBezTo>
                    <a:cubicBezTo>
                      <a:pt x="1971" y="3035"/>
                      <a:pt x="1988" y="3035"/>
                      <a:pt x="2005" y="3034"/>
                    </a:cubicBezTo>
                    <a:cubicBezTo>
                      <a:pt x="2005" y="3034"/>
                      <a:pt x="2315" y="2891"/>
                      <a:pt x="2136" y="2070"/>
                    </a:cubicBezTo>
                    <a:cubicBezTo>
                      <a:pt x="1958" y="1248"/>
                      <a:pt x="1684" y="1105"/>
                      <a:pt x="1684" y="1105"/>
                    </a:cubicBezTo>
                    <a:cubicBezTo>
                      <a:pt x="1684" y="1105"/>
                      <a:pt x="1463" y="0"/>
                      <a:pt x="909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1043575" y="3082975"/>
                <a:ext cx="48825" cy="78875"/>
              </a:xfrm>
              <a:custGeom>
                <a:rect b="b" l="l" r="r" t="t"/>
                <a:pathLst>
                  <a:path extrusionOk="0" h="3155" w="1953">
                    <a:moveTo>
                      <a:pt x="1066" y="1"/>
                    </a:moveTo>
                    <a:cubicBezTo>
                      <a:pt x="463" y="1"/>
                      <a:pt x="381" y="1202"/>
                      <a:pt x="381" y="1202"/>
                    </a:cubicBezTo>
                    <a:cubicBezTo>
                      <a:pt x="381" y="1202"/>
                      <a:pt x="131" y="1369"/>
                      <a:pt x="60" y="2214"/>
                    </a:cubicBezTo>
                    <a:cubicBezTo>
                      <a:pt x="0" y="3059"/>
                      <a:pt x="322" y="3155"/>
                      <a:pt x="322" y="3155"/>
                    </a:cubicBezTo>
                    <a:cubicBezTo>
                      <a:pt x="1905" y="3000"/>
                      <a:pt x="1953" y="238"/>
                      <a:pt x="1215" y="23"/>
                    </a:cubicBezTo>
                    <a:cubicBezTo>
                      <a:pt x="1162" y="8"/>
                      <a:pt x="1113" y="1"/>
                      <a:pt x="1066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855150" y="2956725"/>
                <a:ext cx="214350" cy="309350"/>
              </a:xfrm>
              <a:custGeom>
                <a:rect b="b" l="l" r="r" t="t"/>
                <a:pathLst>
                  <a:path extrusionOk="0" h="12374" w="8574">
                    <a:moveTo>
                      <a:pt x="4287" y="0"/>
                    </a:moveTo>
                    <a:cubicBezTo>
                      <a:pt x="3100" y="0"/>
                      <a:pt x="1815" y="431"/>
                      <a:pt x="786" y="1394"/>
                    </a:cubicBezTo>
                    <a:cubicBezTo>
                      <a:pt x="1" y="2121"/>
                      <a:pt x="394" y="4752"/>
                      <a:pt x="346" y="5347"/>
                    </a:cubicBezTo>
                    <a:cubicBezTo>
                      <a:pt x="286" y="6359"/>
                      <a:pt x="298" y="8443"/>
                      <a:pt x="679" y="9764"/>
                    </a:cubicBezTo>
                    <a:cubicBezTo>
                      <a:pt x="1144" y="11324"/>
                      <a:pt x="2453" y="11646"/>
                      <a:pt x="3537" y="12134"/>
                    </a:cubicBezTo>
                    <a:cubicBezTo>
                      <a:pt x="3915" y="12311"/>
                      <a:pt x="4284" y="12374"/>
                      <a:pt x="4616" y="12374"/>
                    </a:cubicBezTo>
                    <a:cubicBezTo>
                      <a:pt x="5245" y="12374"/>
                      <a:pt x="5743" y="12147"/>
                      <a:pt x="5930" y="12038"/>
                    </a:cubicBezTo>
                    <a:cubicBezTo>
                      <a:pt x="6930" y="11479"/>
                      <a:pt x="8133" y="10967"/>
                      <a:pt x="8323" y="9264"/>
                    </a:cubicBezTo>
                    <a:cubicBezTo>
                      <a:pt x="8573" y="7074"/>
                      <a:pt x="8073" y="3597"/>
                      <a:pt x="7704" y="2168"/>
                    </a:cubicBezTo>
                    <a:cubicBezTo>
                      <a:pt x="7360" y="811"/>
                      <a:pt x="5915" y="0"/>
                      <a:pt x="4287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843550" y="2955525"/>
                <a:ext cx="221175" cy="208600"/>
              </a:xfrm>
              <a:custGeom>
                <a:rect b="b" l="l" r="r" t="t"/>
                <a:pathLst>
                  <a:path extrusionOk="0" h="8344" w="8847">
                    <a:moveTo>
                      <a:pt x="4670" y="1"/>
                    </a:moveTo>
                    <a:cubicBezTo>
                      <a:pt x="4544" y="1"/>
                      <a:pt x="4415" y="5"/>
                      <a:pt x="4287" y="14"/>
                    </a:cubicBezTo>
                    <a:cubicBezTo>
                      <a:pt x="3263" y="73"/>
                      <a:pt x="2203" y="418"/>
                      <a:pt x="1405" y="1168"/>
                    </a:cubicBezTo>
                    <a:cubicBezTo>
                      <a:pt x="0" y="2478"/>
                      <a:pt x="417" y="4431"/>
                      <a:pt x="393" y="4788"/>
                    </a:cubicBezTo>
                    <a:cubicBezTo>
                      <a:pt x="358" y="5193"/>
                      <a:pt x="465" y="5347"/>
                      <a:pt x="631" y="5836"/>
                    </a:cubicBezTo>
                    <a:cubicBezTo>
                      <a:pt x="786" y="6324"/>
                      <a:pt x="834" y="6967"/>
                      <a:pt x="834" y="6967"/>
                    </a:cubicBezTo>
                    <a:cubicBezTo>
                      <a:pt x="834" y="6967"/>
                      <a:pt x="1189" y="8344"/>
                      <a:pt x="1236" y="8344"/>
                    </a:cubicBezTo>
                    <a:cubicBezTo>
                      <a:pt x="1245" y="8344"/>
                      <a:pt x="1244" y="8296"/>
                      <a:pt x="1227" y="8181"/>
                    </a:cubicBezTo>
                    <a:cubicBezTo>
                      <a:pt x="739" y="5097"/>
                      <a:pt x="1060" y="4502"/>
                      <a:pt x="1143" y="4026"/>
                    </a:cubicBezTo>
                    <a:cubicBezTo>
                      <a:pt x="1417" y="2454"/>
                      <a:pt x="477" y="2288"/>
                      <a:pt x="1250" y="1442"/>
                    </a:cubicBezTo>
                    <a:cubicBezTo>
                      <a:pt x="1417" y="1258"/>
                      <a:pt x="1575" y="1181"/>
                      <a:pt x="1734" y="1181"/>
                    </a:cubicBezTo>
                    <a:cubicBezTo>
                      <a:pt x="2316" y="1181"/>
                      <a:pt x="2920" y="2206"/>
                      <a:pt x="4060" y="2776"/>
                    </a:cubicBezTo>
                    <a:cubicBezTo>
                      <a:pt x="4206" y="2854"/>
                      <a:pt x="4416" y="2907"/>
                      <a:pt x="4630" y="2907"/>
                    </a:cubicBezTo>
                    <a:cubicBezTo>
                      <a:pt x="4905" y="2907"/>
                      <a:pt x="5186" y="2820"/>
                      <a:pt x="5346" y="2585"/>
                    </a:cubicBezTo>
                    <a:cubicBezTo>
                      <a:pt x="5941" y="1693"/>
                      <a:pt x="6527" y="863"/>
                      <a:pt x="6868" y="863"/>
                    </a:cubicBezTo>
                    <a:cubicBezTo>
                      <a:pt x="6923" y="863"/>
                      <a:pt x="6972" y="884"/>
                      <a:pt x="7013" y="930"/>
                    </a:cubicBezTo>
                    <a:cubicBezTo>
                      <a:pt x="7323" y="1264"/>
                      <a:pt x="8037" y="1716"/>
                      <a:pt x="7585" y="3050"/>
                    </a:cubicBezTo>
                    <a:cubicBezTo>
                      <a:pt x="7418" y="3514"/>
                      <a:pt x="8323" y="4455"/>
                      <a:pt x="8537" y="7788"/>
                    </a:cubicBezTo>
                    <a:cubicBezTo>
                      <a:pt x="8544" y="7903"/>
                      <a:pt x="8551" y="7951"/>
                      <a:pt x="8557" y="7951"/>
                    </a:cubicBezTo>
                    <a:cubicBezTo>
                      <a:pt x="8591" y="7951"/>
                      <a:pt x="8609" y="6455"/>
                      <a:pt x="8609" y="6455"/>
                    </a:cubicBezTo>
                    <a:cubicBezTo>
                      <a:pt x="8609" y="6455"/>
                      <a:pt x="8573" y="5824"/>
                      <a:pt x="8668" y="5312"/>
                    </a:cubicBezTo>
                    <a:cubicBezTo>
                      <a:pt x="8763" y="4812"/>
                      <a:pt x="8847" y="4633"/>
                      <a:pt x="8763" y="4240"/>
                    </a:cubicBezTo>
                    <a:cubicBezTo>
                      <a:pt x="8692" y="3895"/>
                      <a:pt x="8680" y="2097"/>
                      <a:pt x="7275" y="776"/>
                    </a:cubicBezTo>
                    <a:cubicBezTo>
                      <a:pt x="6784" y="316"/>
                      <a:pt x="5775" y="1"/>
                      <a:pt x="46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35"/>
            <p:cNvGrpSpPr/>
            <p:nvPr/>
          </p:nvGrpSpPr>
          <p:grpSpPr>
            <a:xfrm>
              <a:off x="528810" y="1354581"/>
              <a:ext cx="1187364" cy="3145132"/>
              <a:chOff x="5328325" y="2752800"/>
              <a:chExt cx="681375" cy="1804850"/>
            </a:xfrm>
          </p:grpSpPr>
          <p:sp>
            <p:nvSpPr>
              <p:cNvPr id="999" name="Google Shape;999;p35"/>
              <p:cNvSpPr/>
              <p:nvPr/>
            </p:nvSpPr>
            <p:spPr>
              <a:xfrm>
                <a:off x="5919775" y="3378825"/>
                <a:ext cx="89925" cy="89900"/>
              </a:xfrm>
              <a:custGeom>
                <a:rect b="b" l="l" r="r" t="t"/>
                <a:pathLst>
                  <a:path extrusionOk="0" h="3596" w="3597">
                    <a:moveTo>
                      <a:pt x="1798" y="0"/>
                    </a:moveTo>
                    <a:cubicBezTo>
                      <a:pt x="810" y="0"/>
                      <a:pt x="1" y="810"/>
                      <a:pt x="1" y="1798"/>
                    </a:cubicBezTo>
                    <a:cubicBezTo>
                      <a:pt x="1" y="2786"/>
                      <a:pt x="810" y="3596"/>
                      <a:pt x="1798" y="3596"/>
                    </a:cubicBezTo>
                    <a:cubicBezTo>
                      <a:pt x="2787" y="3596"/>
                      <a:pt x="3596" y="2786"/>
                      <a:pt x="3596" y="1798"/>
                    </a:cubicBezTo>
                    <a:cubicBezTo>
                      <a:pt x="3596" y="810"/>
                      <a:pt x="2787" y="0"/>
                      <a:pt x="1798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0" name="Google Shape;1000;p35"/>
              <p:cNvGrpSpPr/>
              <p:nvPr/>
            </p:nvGrpSpPr>
            <p:grpSpPr>
              <a:xfrm>
                <a:off x="5328325" y="2752800"/>
                <a:ext cx="679275" cy="1804850"/>
                <a:chOff x="5328325" y="2752800"/>
                <a:chExt cx="679275" cy="1804850"/>
              </a:xfrm>
            </p:grpSpPr>
            <p:sp>
              <p:nvSpPr>
                <p:cNvPr id="1001" name="Google Shape;1001;p35"/>
                <p:cNvSpPr/>
                <p:nvPr/>
              </p:nvSpPr>
              <p:spPr>
                <a:xfrm>
                  <a:off x="5690575" y="4072950"/>
                  <a:ext cx="104200" cy="410475"/>
                </a:xfrm>
                <a:custGeom>
                  <a:rect b="b" l="l" r="r" t="t"/>
                  <a:pathLst>
                    <a:path extrusionOk="0" h="16419" w="4168">
                      <a:moveTo>
                        <a:pt x="1" y="1"/>
                      </a:moveTo>
                      <a:lnTo>
                        <a:pt x="584" y="15812"/>
                      </a:lnTo>
                      <a:cubicBezTo>
                        <a:pt x="1399" y="16281"/>
                        <a:pt x="1970" y="16419"/>
                        <a:pt x="2360" y="16419"/>
                      </a:cubicBezTo>
                      <a:cubicBezTo>
                        <a:pt x="2909" y="16419"/>
                        <a:pt x="3096" y="16145"/>
                        <a:pt x="3096" y="16145"/>
                      </a:cubicBezTo>
                      <a:lnTo>
                        <a:pt x="4168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35"/>
                <p:cNvSpPr/>
                <p:nvPr/>
              </p:nvSpPr>
              <p:spPr>
                <a:xfrm>
                  <a:off x="5690575" y="40208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42"/>
                        <a:pt x="1" y="2085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5"/>
                      </a:cubicBezTo>
                      <a:cubicBezTo>
                        <a:pt x="4168" y="942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35"/>
                <p:cNvSpPr/>
                <p:nvPr/>
              </p:nvSpPr>
              <p:spPr>
                <a:xfrm>
                  <a:off x="5707550" y="4514975"/>
                  <a:ext cx="126825" cy="42675"/>
                </a:xfrm>
                <a:custGeom>
                  <a:rect b="b" l="l" r="r" t="t"/>
                  <a:pathLst>
                    <a:path extrusionOk="0" h="1707" w="5073">
                      <a:moveTo>
                        <a:pt x="4275" y="0"/>
                      </a:moveTo>
                      <a:lnTo>
                        <a:pt x="0" y="429"/>
                      </a:lnTo>
                      <a:cubicBezTo>
                        <a:pt x="96" y="1215"/>
                        <a:pt x="227" y="1262"/>
                        <a:pt x="227" y="1262"/>
                      </a:cubicBezTo>
                      <a:cubicBezTo>
                        <a:pt x="227" y="1262"/>
                        <a:pt x="1270" y="1706"/>
                        <a:pt x="2579" y="1706"/>
                      </a:cubicBezTo>
                      <a:cubicBezTo>
                        <a:pt x="2846" y="1706"/>
                        <a:pt x="3123" y="1688"/>
                        <a:pt x="3406" y="1643"/>
                      </a:cubicBezTo>
                      <a:cubicBezTo>
                        <a:pt x="5072" y="1393"/>
                        <a:pt x="4275" y="0"/>
                        <a:pt x="4275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5"/>
                <p:cNvSpPr/>
                <p:nvPr/>
              </p:nvSpPr>
              <p:spPr>
                <a:xfrm>
                  <a:off x="5703975" y="4463875"/>
                  <a:ext cx="119075" cy="80600"/>
                </a:xfrm>
                <a:custGeom>
                  <a:rect b="b" l="l" r="r" t="t"/>
                  <a:pathLst>
                    <a:path extrusionOk="0" h="3224" w="4763">
                      <a:moveTo>
                        <a:pt x="1160" y="1"/>
                      </a:moveTo>
                      <a:cubicBezTo>
                        <a:pt x="964" y="1"/>
                        <a:pt x="759" y="81"/>
                        <a:pt x="560" y="294"/>
                      </a:cubicBezTo>
                      <a:lnTo>
                        <a:pt x="48" y="175"/>
                      </a:lnTo>
                      <a:lnTo>
                        <a:pt x="48" y="175"/>
                      </a:lnTo>
                      <a:cubicBezTo>
                        <a:pt x="108" y="961"/>
                        <a:pt x="0" y="2092"/>
                        <a:pt x="143" y="2473"/>
                      </a:cubicBezTo>
                      <a:cubicBezTo>
                        <a:pt x="370" y="3116"/>
                        <a:pt x="1798" y="3223"/>
                        <a:pt x="3096" y="3223"/>
                      </a:cubicBezTo>
                      <a:cubicBezTo>
                        <a:pt x="4430" y="3223"/>
                        <a:pt x="4763" y="2866"/>
                        <a:pt x="4418" y="2044"/>
                      </a:cubicBezTo>
                      <a:cubicBezTo>
                        <a:pt x="4239" y="1604"/>
                        <a:pt x="3156" y="1247"/>
                        <a:pt x="2560" y="508"/>
                      </a:cubicBezTo>
                      <a:lnTo>
                        <a:pt x="2239" y="699"/>
                      </a:lnTo>
                      <a:cubicBezTo>
                        <a:pt x="2239" y="699"/>
                        <a:pt x="1740" y="1"/>
                        <a:pt x="116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35"/>
                <p:cNvSpPr/>
                <p:nvPr/>
              </p:nvSpPr>
              <p:spPr>
                <a:xfrm>
                  <a:off x="5673900" y="3704150"/>
                  <a:ext cx="142025" cy="369125"/>
                </a:xfrm>
                <a:custGeom>
                  <a:rect b="b" l="l" r="r" t="t"/>
                  <a:pathLst>
                    <a:path extrusionOk="0" h="14765" w="5681">
                      <a:moveTo>
                        <a:pt x="1" y="1"/>
                      </a:moveTo>
                      <a:lnTo>
                        <a:pt x="668" y="14764"/>
                      </a:lnTo>
                      <a:lnTo>
                        <a:pt x="4835" y="14764"/>
                      </a:lnTo>
                      <a:lnTo>
                        <a:pt x="5680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35"/>
                <p:cNvSpPr/>
                <p:nvPr/>
              </p:nvSpPr>
              <p:spPr>
                <a:xfrm>
                  <a:off x="5690575" y="40211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30"/>
                        <a:pt x="1" y="2084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30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35"/>
                <p:cNvSpPr/>
                <p:nvPr/>
              </p:nvSpPr>
              <p:spPr>
                <a:xfrm>
                  <a:off x="5459600" y="4065225"/>
                  <a:ext cx="131300" cy="430375"/>
                </a:xfrm>
                <a:custGeom>
                  <a:rect b="b" l="l" r="r" t="t"/>
                  <a:pathLst>
                    <a:path extrusionOk="0" h="17215" w="5252">
                      <a:moveTo>
                        <a:pt x="1108" y="0"/>
                      </a:moveTo>
                      <a:lnTo>
                        <a:pt x="0" y="16323"/>
                      </a:lnTo>
                      <a:cubicBezTo>
                        <a:pt x="447" y="16990"/>
                        <a:pt x="880" y="17215"/>
                        <a:pt x="1261" y="17215"/>
                      </a:cubicBezTo>
                      <a:cubicBezTo>
                        <a:pt x="2059" y="17215"/>
                        <a:pt x="2632" y="16228"/>
                        <a:pt x="2632" y="16228"/>
                      </a:cubicBezTo>
                      <a:lnTo>
                        <a:pt x="5251" y="441"/>
                      </a:lnTo>
                      <a:lnTo>
                        <a:pt x="110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35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35"/>
                <p:cNvSpPr/>
                <p:nvPr/>
              </p:nvSpPr>
              <p:spPr>
                <a:xfrm>
                  <a:off x="5487275" y="3696125"/>
                  <a:ext cx="164050" cy="380125"/>
                </a:xfrm>
                <a:custGeom>
                  <a:rect b="b" l="l" r="r" t="t"/>
                  <a:pathLst>
                    <a:path extrusionOk="0" h="15205" w="6562">
                      <a:moveTo>
                        <a:pt x="918" y="0"/>
                      </a:moveTo>
                      <a:lnTo>
                        <a:pt x="1" y="14764"/>
                      </a:lnTo>
                      <a:lnTo>
                        <a:pt x="4144" y="15205"/>
                      </a:lnTo>
                      <a:lnTo>
                        <a:pt x="6561" y="608"/>
                      </a:lnTo>
                      <a:lnTo>
                        <a:pt x="91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35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35"/>
                <p:cNvSpPr/>
                <p:nvPr/>
              </p:nvSpPr>
              <p:spPr>
                <a:xfrm>
                  <a:off x="5331000" y="4533125"/>
                  <a:ext cx="198875" cy="16700"/>
                </a:xfrm>
                <a:custGeom>
                  <a:rect b="b" l="l" r="r" t="t"/>
                  <a:pathLst>
                    <a:path extrusionOk="0" h="668" w="7955">
                      <a:moveTo>
                        <a:pt x="108" y="1"/>
                      </a:moveTo>
                      <a:lnTo>
                        <a:pt x="1" y="667"/>
                      </a:lnTo>
                      <a:lnTo>
                        <a:pt x="7954" y="667"/>
                      </a:lnTo>
                      <a:lnTo>
                        <a:pt x="7871" y="1"/>
                      </a:ln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35"/>
                <p:cNvSpPr/>
                <p:nvPr/>
              </p:nvSpPr>
              <p:spPr>
                <a:xfrm>
                  <a:off x="5328325" y="4467650"/>
                  <a:ext cx="199450" cy="65500"/>
                </a:xfrm>
                <a:custGeom>
                  <a:rect b="b" l="l" r="r" t="t"/>
                  <a:pathLst>
                    <a:path extrusionOk="0" h="2620" w="7978">
                      <a:moveTo>
                        <a:pt x="5430" y="0"/>
                      </a:moveTo>
                      <a:cubicBezTo>
                        <a:pt x="5430" y="0"/>
                        <a:pt x="5180" y="488"/>
                        <a:pt x="834" y="1453"/>
                      </a:cubicBezTo>
                      <a:cubicBezTo>
                        <a:pt x="1" y="1631"/>
                        <a:pt x="48" y="2358"/>
                        <a:pt x="215" y="2620"/>
                      </a:cubicBezTo>
                      <a:lnTo>
                        <a:pt x="7978" y="2620"/>
                      </a:lnTo>
                      <a:lnTo>
                        <a:pt x="7883" y="131"/>
                      </a:lnTo>
                      <a:cubicBezTo>
                        <a:pt x="7883" y="131"/>
                        <a:pt x="7250" y="683"/>
                        <a:pt x="6669" y="683"/>
                      </a:cubicBezTo>
                      <a:cubicBezTo>
                        <a:pt x="6584" y="683"/>
                        <a:pt x="6499" y="671"/>
                        <a:pt x="6418" y="643"/>
                      </a:cubicBezTo>
                      <a:cubicBezTo>
                        <a:pt x="5501" y="334"/>
                        <a:pt x="5430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35"/>
                <p:cNvSpPr/>
                <p:nvPr/>
              </p:nvSpPr>
              <p:spPr>
                <a:xfrm>
                  <a:off x="5337250" y="3167175"/>
                  <a:ext cx="216125" cy="272400"/>
                </a:xfrm>
                <a:custGeom>
                  <a:rect b="b" l="l" r="r" t="t"/>
                  <a:pathLst>
                    <a:path extrusionOk="0" h="10896" w="8645">
                      <a:moveTo>
                        <a:pt x="5204" y="1"/>
                      </a:moveTo>
                      <a:cubicBezTo>
                        <a:pt x="3740" y="2144"/>
                        <a:pt x="1" y="9633"/>
                        <a:pt x="1" y="9633"/>
                      </a:cubicBezTo>
                      <a:lnTo>
                        <a:pt x="3370" y="10895"/>
                      </a:lnTo>
                      <a:cubicBezTo>
                        <a:pt x="3597" y="10395"/>
                        <a:pt x="7204" y="4990"/>
                        <a:pt x="8645" y="2454"/>
                      </a:cubicBezTo>
                      <a:cubicBezTo>
                        <a:pt x="7478" y="1715"/>
                        <a:pt x="6407" y="703"/>
                        <a:pt x="520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35"/>
                <p:cNvSpPr/>
                <p:nvPr/>
              </p:nvSpPr>
              <p:spPr>
                <a:xfrm>
                  <a:off x="5459900" y="3141575"/>
                  <a:ext cx="105975" cy="106000"/>
                </a:xfrm>
                <a:custGeom>
                  <a:rect b="b" l="l" r="r" t="t"/>
                  <a:pathLst>
                    <a:path extrusionOk="0" h="4240" w="4239">
                      <a:moveTo>
                        <a:pt x="2120" y="1"/>
                      </a:moveTo>
                      <a:cubicBezTo>
                        <a:pt x="941" y="1"/>
                        <a:pt x="0" y="953"/>
                        <a:pt x="0" y="2120"/>
                      </a:cubicBezTo>
                      <a:cubicBezTo>
                        <a:pt x="0" y="3299"/>
                        <a:pt x="941" y="4240"/>
                        <a:pt x="2120" y="4240"/>
                      </a:cubicBezTo>
                      <a:cubicBezTo>
                        <a:pt x="3286" y="4240"/>
                        <a:pt x="4239" y="3299"/>
                        <a:pt x="4239" y="2120"/>
                      </a:cubicBezTo>
                      <a:cubicBezTo>
                        <a:pt x="4239" y="953"/>
                        <a:pt x="3286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5801000" y="3154675"/>
                  <a:ext cx="106000" cy="106000"/>
                </a:xfrm>
                <a:custGeom>
                  <a:rect b="b" l="l" r="r" t="t"/>
                  <a:pathLst>
                    <a:path extrusionOk="0" h="4240" w="4240">
                      <a:moveTo>
                        <a:pt x="2120" y="1"/>
                      </a:moveTo>
                      <a:cubicBezTo>
                        <a:pt x="953" y="1"/>
                        <a:pt x="1" y="953"/>
                        <a:pt x="1" y="2120"/>
                      </a:cubicBezTo>
                      <a:cubicBezTo>
                        <a:pt x="1" y="3287"/>
                        <a:pt x="953" y="4239"/>
                        <a:pt x="2120" y="4239"/>
                      </a:cubicBezTo>
                      <a:cubicBezTo>
                        <a:pt x="3299" y="4239"/>
                        <a:pt x="4240" y="3287"/>
                        <a:pt x="4240" y="2120"/>
                      </a:cubicBezTo>
                      <a:cubicBezTo>
                        <a:pt x="4240" y="953"/>
                        <a:pt x="3299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35"/>
                <p:cNvSpPr/>
                <p:nvPr/>
              </p:nvSpPr>
              <p:spPr>
                <a:xfrm>
                  <a:off x="5815900" y="3175225"/>
                  <a:ext cx="190825" cy="264350"/>
                </a:xfrm>
                <a:custGeom>
                  <a:rect b="b" l="l" r="r" t="t"/>
                  <a:pathLst>
                    <a:path extrusionOk="0" h="10574" w="7633">
                      <a:moveTo>
                        <a:pt x="3203" y="0"/>
                      </a:moveTo>
                      <a:cubicBezTo>
                        <a:pt x="2000" y="691"/>
                        <a:pt x="1167" y="2013"/>
                        <a:pt x="0" y="2751"/>
                      </a:cubicBezTo>
                      <a:cubicBezTo>
                        <a:pt x="1441" y="5287"/>
                        <a:pt x="4048" y="10073"/>
                        <a:pt x="4275" y="10573"/>
                      </a:cubicBezTo>
                      <a:lnTo>
                        <a:pt x="7632" y="9311"/>
                      </a:lnTo>
                      <a:cubicBezTo>
                        <a:pt x="7632" y="9311"/>
                        <a:pt x="3846" y="584"/>
                        <a:pt x="320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35"/>
                <p:cNvSpPr/>
                <p:nvPr/>
              </p:nvSpPr>
              <p:spPr>
                <a:xfrm>
                  <a:off x="5476275" y="3079975"/>
                  <a:ext cx="419700" cy="583550"/>
                </a:xfrm>
                <a:custGeom>
                  <a:rect b="b" l="l" r="r" t="t"/>
                  <a:pathLst>
                    <a:path extrusionOk="0" h="23342" w="16788">
                      <a:moveTo>
                        <a:pt x="8413" y="0"/>
                      </a:moveTo>
                      <a:cubicBezTo>
                        <a:pt x="8403" y="0"/>
                        <a:pt x="8392" y="0"/>
                        <a:pt x="8382" y="0"/>
                      </a:cubicBezTo>
                      <a:cubicBezTo>
                        <a:pt x="6858" y="12"/>
                        <a:pt x="1524" y="1643"/>
                        <a:pt x="0" y="3048"/>
                      </a:cubicBezTo>
                      <a:lnTo>
                        <a:pt x="1739" y="4394"/>
                      </a:lnTo>
                      <a:cubicBezTo>
                        <a:pt x="1096" y="12276"/>
                        <a:pt x="726" y="22325"/>
                        <a:pt x="726" y="22325"/>
                      </a:cubicBezTo>
                      <a:cubicBezTo>
                        <a:pt x="3200" y="23094"/>
                        <a:pt x="5583" y="23341"/>
                        <a:pt x="7625" y="23341"/>
                      </a:cubicBezTo>
                      <a:cubicBezTo>
                        <a:pt x="11301" y="23341"/>
                        <a:pt x="13871" y="22539"/>
                        <a:pt x="13871" y="22539"/>
                      </a:cubicBezTo>
                      <a:lnTo>
                        <a:pt x="13323" y="13216"/>
                      </a:lnTo>
                      <a:lnTo>
                        <a:pt x="14716" y="6335"/>
                      </a:lnTo>
                      <a:lnTo>
                        <a:pt x="16788" y="3810"/>
                      </a:lnTo>
                      <a:cubicBezTo>
                        <a:pt x="16610" y="3146"/>
                        <a:pt x="11138" y="0"/>
                        <a:pt x="841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35"/>
                <p:cNvSpPr/>
                <p:nvPr/>
              </p:nvSpPr>
              <p:spPr>
                <a:xfrm>
                  <a:off x="5609025" y="3079975"/>
                  <a:ext cx="144375" cy="54350"/>
                </a:xfrm>
                <a:custGeom>
                  <a:rect b="b" l="l" r="r" t="t"/>
                  <a:pathLst>
                    <a:path extrusionOk="0" h="2174" w="5775">
                      <a:moveTo>
                        <a:pt x="3072" y="0"/>
                      </a:moveTo>
                      <a:cubicBezTo>
                        <a:pt x="2477" y="12"/>
                        <a:pt x="1298" y="262"/>
                        <a:pt x="0" y="643"/>
                      </a:cubicBezTo>
                      <a:cubicBezTo>
                        <a:pt x="508" y="1604"/>
                        <a:pt x="1613" y="2174"/>
                        <a:pt x="2711" y="2174"/>
                      </a:cubicBezTo>
                      <a:cubicBezTo>
                        <a:pt x="2824" y="2174"/>
                        <a:pt x="2936" y="2168"/>
                        <a:pt x="3048" y="2155"/>
                      </a:cubicBezTo>
                      <a:cubicBezTo>
                        <a:pt x="3775" y="2084"/>
                        <a:pt x="4465" y="1774"/>
                        <a:pt x="5049" y="1334"/>
                      </a:cubicBezTo>
                      <a:cubicBezTo>
                        <a:pt x="5287" y="1155"/>
                        <a:pt x="5596" y="893"/>
                        <a:pt x="5775" y="584"/>
                      </a:cubicBezTo>
                      <a:cubicBezTo>
                        <a:pt x="4775" y="227"/>
                        <a:pt x="3822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35"/>
                <p:cNvSpPr/>
                <p:nvPr/>
              </p:nvSpPr>
              <p:spPr>
                <a:xfrm>
                  <a:off x="5534900" y="3389225"/>
                  <a:ext cx="184275" cy="74750"/>
                </a:xfrm>
                <a:custGeom>
                  <a:rect b="b" l="l" r="r" t="t"/>
                  <a:pathLst>
                    <a:path extrusionOk="0" h="2990" w="7371">
                      <a:moveTo>
                        <a:pt x="1406" y="1"/>
                      </a:moveTo>
                      <a:lnTo>
                        <a:pt x="96" y="13"/>
                      </a:lnTo>
                      <a:cubicBezTo>
                        <a:pt x="1" y="811"/>
                        <a:pt x="4013" y="2085"/>
                        <a:pt x="5942" y="2989"/>
                      </a:cubicBezTo>
                      <a:cubicBezTo>
                        <a:pt x="6454" y="2918"/>
                        <a:pt x="6942" y="2847"/>
                        <a:pt x="7371" y="2787"/>
                      </a:cubicBezTo>
                      <a:lnTo>
                        <a:pt x="1406" y="1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35"/>
                <p:cNvSpPr/>
                <p:nvPr/>
              </p:nvSpPr>
              <p:spPr>
                <a:xfrm>
                  <a:off x="5637300" y="2965675"/>
                  <a:ext cx="98550" cy="161100"/>
                </a:xfrm>
                <a:custGeom>
                  <a:rect b="b" l="l" r="r" t="t"/>
                  <a:pathLst>
                    <a:path extrusionOk="0" h="6444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43" y="4799"/>
                      </a:lnTo>
                      <a:cubicBezTo>
                        <a:pt x="179" y="5549"/>
                        <a:pt x="143" y="6299"/>
                        <a:pt x="929" y="6418"/>
                      </a:cubicBezTo>
                      <a:cubicBezTo>
                        <a:pt x="1036" y="6435"/>
                        <a:pt x="1150" y="6444"/>
                        <a:pt x="1267" y="6444"/>
                      </a:cubicBezTo>
                      <a:cubicBezTo>
                        <a:pt x="2183" y="6444"/>
                        <a:pt x="3332" y="5927"/>
                        <a:pt x="3406" y="5168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35"/>
                <p:cNvSpPr/>
                <p:nvPr/>
              </p:nvSpPr>
              <p:spPr>
                <a:xfrm>
                  <a:off x="5637300" y="2965675"/>
                  <a:ext cx="98550" cy="95275"/>
                </a:xfrm>
                <a:custGeom>
                  <a:rect b="b" l="l" r="r" t="t"/>
                  <a:pathLst>
                    <a:path extrusionOk="0" h="3811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08" y="3810"/>
                      </a:lnTo>
                      <a:cubicBezTo>
                        <a:pt x="134" y="3811"/>
                        <a:pt x="160" y="3811"/>
                        <a:pt x="186" y="3811"/>
                      </a:cubicBezTo>
                      <a:cubicBezTo>
                        <a:pt x="1645" y="3811"/>
                        <a:pt x="3001" y="3482"/>
                        <a:pt x="3691" y="2441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35"/>
                <p:cNvSpPr/>
                <p:nvPr/>
              </p:nvSpPr>
              <p:spPr>
                <a:xfrm>
                  <a:off x="5554250" y="2752800"/>
                  <a:ext cx="271800" cy="297650"/>
                </a:xfrm>
                <a:custGeom>
                  <a:rect b="b" l="l" r="r" t="t"/>
                  <a:pathLst>
                    <a:path extrusionOk="0" h="11906" w="10872">
                      <a:moveTo>
                        <a:pt x="5219" y="1"/>
                      </a:moveTo>
                      <a:cubicBezTo>
                        <a:pt x="5018" y="1"/>
                        <a:pt x="4811" y="9"/>
                        <a:pt x="4596" y="26"/>
                      </a:cubicBezTo>
                      <a:cubicBezTo>
                        <a:pt x="3465" y="110"/>
                        <a:pt x="2715" y="360"/>
                        <a:pt x="2168" y="753"/>
                      </a:cubicBezTo>
                      <a:cubicBezTo>
                        <a:pt x="1679" y="1050"/>
                        <a:pt x="1346" y="1515"/>
                        <a:pt x="1132" y="2086"/>
                      </a:cubicBezTo>
                      <a:cubicBezTo>
                        <a:pt x="632" y="3372"/>
                        <a:pt x="715" y="5146"/>
                        <a:pt x="691" y="6384"/>
                      </a:cubicBezTo>
                      <a:cubicBezTo>
                        <a:pt x="667" y="8456"/>
                        <a:pt x="1" y="11575"/>
                        <a:pt x="4037" y="11885"/>
                      </a:cubicBezTo>
                      <a:cubicBezTo>
                        <a:pt x="4220" y="11899"/>
                        <a:pt x="4396" y="11906"/>
                        <a:pt x="4565" y="11906"/>
                      </a:cubicBezTo>
                      <a:cubicBezTo>
                        <a:pt x="8137" y="11906"/>
                        <a:pt x="8799" y="8932"/>
                        <a:pt x="8799" y="8932"/>
                      </a:cubicBezTo>
                      <a:cubicBezTo>
                        <a:pt x="9192" y="8849"/>
                        <a:pt x="10526" y="8813"/>
                        <a:pt x="10740" y="6980"/>
                      </a:cubicBezTo>
                      <a:cubicBezTo>
                        <a:pt x="10871" y="5777"/>
                        <a:pt x="10264" y="5515"/>
                        <a:pt x="9823" y="5467"/>
                      </a:cubicBezTo>
                      <a:cubicBezTo>
                        <a:pt x="9978" y="4932"/>
                        <a:pt x="10311" y="3420"/>
                        <a:pt x="9538" y="2265"/>
                      </a:cubicBezTo>
                      <a:cubicBezTo>
                        <a:pt x="8606" y="857"/>
                        <a:pt x="7241" y="1"/>
                        <a:pt x="521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35"/>
                <p:cNvSpPr/>
                <p:nvPr/>
              </p:nvSpPr>
              <p:spPr>
                <a:xfrm>
                  <a:off x="5637300" y="2784700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84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4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35"/>
                <p:cNvSpPr/>
                <p:nvPr/>
              </p:nvSpPr>
              <p:spPr>
                <a:xfrm>
                  <a:off x="5668250" y="2784700"/>
                  <a:ext cx="9250" cy="9550"/>
                </a:xfrm>
                <a:custGeom>
                  <a:rect b="b" l="l" r="r" t="t"/>
                  <a:pathLst>
                    <a:path extrusionOk="0" h="382" w="370">
                      <a:moveTo>
                        <a:pt x="179" y="0"/>
                      </a:moveTo>
                      <a:cubicBezTo>
                        <a:pt x="84" y="0"/>
                        <a:pt x="1" y="84"/>
                        <a:pt x="1" y="191"/>
                      </a:cubicBezTo>
                      <a:cubicBezTo>
                        <a:pt x="1" y="298"/>
                        <a:pt x="84" y="381"/>
                        <a:pt x="179" y="381"/>
                      </a:cubicBezTo>
                      <a:cubicBezTo>
                        <a:pt x="286" y="381"/>
                        <a:pt x="370" y="298"/>
                        <a:pt x="370" y="191"/>
                      </a:cubicBezTo>
                      <a:cubicBezTo>
                        <a:pt x="370" y="84"/>
                        <a:pt x="286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35"/>
                <p:cNvSpPr/>
                <p:nvPr/>
              </p:nvSpPr>
              <p:spPr>
                <a:xfrm>
                  <a:off x="5645625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96" y="0"/>
                        <a:pt x="1" y="83"/>
                        <a:pt x="1" y="191"/>
                      </a:cubicBezTo>
                      <a:cubicBezTo>
                        <a:pt x="1" y="298"/>
                        <a:pt x="96" y="381"/>
                        <a:pt x="191" y="381"/>
                      </a:cubicBezTo>
                      <a:cubicBezTo>
                        <a:pt x="299" y="381"/>
                        <a:pt x="382" y="298"/>
                        <a:pt x="382" y="191"/>
                      </a:cubicBezTo>
                      <a:cubicBezTo>
                        <a:pt x="382" y="83"/>
                        <a:pt x="299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35"/>
                <p:cNvSpPr/>
                <p:nvPr/>
              </p:nvSpPr>
              <p:spPr>
                <a:xfrm>
                  <a:off x="5676600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3" y="0"/>
                        <a:pt x="0" y="83"/>
                        <a:pt x="0" y="191"/>
                      </a:cubicBezTo>
                      <a:cubicBezTo>
                        <a:pt x="0" y="298"/>
                        <a:pt x="83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3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35"/>
                <p:cNvSpPr/>
                <p:nvPr/>
              </p:nvSpPr>
              <p:spPr>
                <a:xfrm>
                  <a:off x="5582225" y="3107950"/>
                  <a:ext cx="124750" cy="336675"/>
                </a:xfrm>
                <a:custGeom>
                  <a:rect b="b" l="l" r="r" t="t"/>
                  <a:pathLst>
                    <a:path extrusionOk="0" h="13467" w="4990">
                      <a:moveTo>
                        <a:pt x="60" y="1"/>
                      </a:moveTo>
                      <a:lnTo>
                        <a:pt x="1" y="13467"/>
                      </a:lnTo>
                      <a:lnTo>
                        <a:pt x="4990" y="6013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35"/>
                <p:cNvSpPr/>
                <p:nvPr/>
              </p:nvSpPr>
              <p:spPr>
                <a:xfrm>
                  <a:off x="5582225" y="3228500"/>
                  <a:ext cx="107475" cy="216125"/>
                </a:xfrm>
                <a:custGeom>
                  <a:rect b="b" l="l" r="r" t="t"/>
                  <a:pathLst>
                    <a:path extrusionOk="0" h="8645" w="4299">
                      <a:moveTo>
                        <a:pt x="4013" y="1"/>
                      </a:moveTo>
                      <a:lnTo>
                        <a:pt x="13" y="6347"/>
                      </a:lnTo>
                      <a:lnTo>
                        <a:pt x="1" y="8645"/>
                      </a:lnTo>
                      <a:lnTo>
                        <a:pt x="2846" y="4394"/>
                      </a:lnTo>
                      <a:lnTo>
                        <a:pt x="4299" y="346"/>
                      </a:lnTo>
                      <a:lnTo>
                        <a:pt x="4013" y="1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35"/>
                <p:cNvSpPr/>
                <p:nvPr/>
              </p:nvSpPr>
              <p:spPr>
                <a:xfrm>
                  <a:off x="5451850" y="3094550"/>
                  <a:ext cx="419425" cy="1263575"/>
                </a:xfrm>
                <a:custGeom>
                  <a:rect b="b" l="l" r="r" t="t"/>
                  <a:pathLst>
                    <a:path extrusionOk="0" h="50543" w="16777">
                      <a:moveTo>
                        <a:pt x="12072" y="1"/>
                      </a:moveTo>
                      <a:cubicBezTo>
                        <a:pt x="12068" y="1"/>
                        <a:pt x="12065" y="1"/>
                        <a:pt x="12062" y="1"/>
                      </a:cubicBezTo>
                      <a:cubicBezTo>
                        <a:pt x="12062" y="1"/>
                        <a:pt x="3882" y="15705"/>
                        <a:pt x="1715" y="21349"/>
                      </a:cubicBezTo>
                      <a:lnTo>
                        <a:pt x="489" y="40875"/>
                      </a:lnTo>
                      <a:lnTo>
                        <a:pt x="1" y="49971"/>
                      </a:lnTo>
                      <a:cubicBezTo>
                        <a:pt x="1" y="49971"/>
                        <a:pt x="4192" y="50543"/>
                        <a:pt x="9071" y="50543"/>
                      </a:cubicBezTo>
                      <a:cubicBezTo>
                        <a:pt x="11510" y="50543"/>
                        <a:pt x="14122" y="50400"/>
                        <a:pt x="16467" y="49971"/>
                      </a:cubicBezTo>
                      <a:lnTo>
                        <a:pt x="14919" y="16027"/>
                      </a:lnTo>
                      <a:cubicBezTo>
                        <a:pt x="14919" y="16027"/>
                        <a:pt x="16598" y="3061"/>
                        <a:pt x="16777" y="2227"/>
                      </a:cubicBezTo>
                      <a:cubicBezTo>
                        <a:pt x="16777" y="2227"/>
                        <a:pt x="13319" y="1"/>
                        <a:pt x="12072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35"/>
                <p:cNvSpPr/>
                <p:nvPr/>
              </p:nvSpPr>
              <p:spPr>
                <a:xfrm>
                  <a:off x="5460200" y="3166600"/>
                  <a:ext cx="169975" cy="1060850"/>
                </a:xfrm>
                <a:custGeom>
                  <a:rect b="b" l="l" r="r" t="t"/>
                  <a:pathLst>
                    <a:path extrusionOk="0" h="42434" w="6799">
                      <a:moveTo>
                        <a:pt x="4989" y="0"/>
                      </a:moveTo>
                      <a:lnTo>
                        <a:pt x="4929" y="95"/>
                      </a:lnTo>
                      <a:lnTo>
                        <a:pt x="4882" y="10728"/>
                      </a:lnTo>
                      <a:cubicBezTo>
                        <a:pt x="3405" y="13776"/>
                        <a:pt x="2084" y="16645"/>
                        <a:pt x="1381" y="18467"/>
                      </a:cubicBezTo>
                      <a:lnTo>
                        <a:pt x="155" y="37993"/>
                      </a:lnTo>
                      <a:lnTo>
                        <a:pt x="0" y="40958"/>
                      </a:lnTo>
                      <a:lnTo>
                        <a:pt x="6799" y="42434"/>
                      </a:lnTo>
                      <a:lnTo>
                        <a:pt x="5608" y="9180"/>
                      </a:lnTo>
                      <a:lnTo>
                        <a:pt x="49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35"/>
                <p:cNvSpPr/>
                <p:nvPr/>
              </p:nvSpPr>
              <p:spPr>
                <a:xfrm>
                  <a:off x="5418225" y="3117775"/>
                  <a:ext cx="119975" cy="221775"/>
                </a:xfrm>
                <a:custGeom>
                  <a:rect b="b" l="l" r="r" t="t"/>
                  <a:pathLst>
                    <a:path extrusionOk="0" h="8871" w="4799">
                      <a:moveTo>
                        <a:pt x="4799" y="0"/>
                      </a:moveTo>
                      <a:cubicBezTo>
                        <a:pt x="4798" y="1"/>
                        <a:pt x="2798" y="524"/>
                        <a:pt x="1655" y="1953"/>
                      </a:cubicBezTo>
                      <a:cubicBezTo>
                        <a:pt x="512" y="3370"/>
                        <a:pt x="0" y="4953"/>
                        <a:pt x="0" y="4953"/>
                      </a:cubicBezTo>
                      <a:lnTo>
                        <a:pt x="2656" y="8871"/>
                      </a:lnTo>
                      <a:lnTo>
                        <a:pt x="4799" y="0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35"/>
                <p:cNvSpPr/>
                <p:nvPr/>
              </p:nvSpPr>
              <p:spPr>
                <a:xfrm>
                  <a:off x="5464350" y="3128200"/>
                  <a:ext cx="62250" cy="211350"/>
                </a:xfrm>
                <a:custGeom>
                  <a:rect b="b" l="l" r="r" t="t"/>
                  <a:pathLst>
                    <a:path extrusionOk="0" h="8454" w="2490">
                      <a:moveTo>
                        <a:pt x="2489" y="0"/>
                      </a:moveTo>
                      <a:cubicBezTo>
                        <a:pt x="2489" y="1"/>
                        <a:pt x="715" y="5287"/>
                        <a:pt x="1" y="7275"/>
                      </a:cubicBezTo>
                      <a:lnTo>
                        <a:pt x="811" y="8454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35"/>
                <p:cNvSpPr/>
                <p:nvPr/>
              </p:nvSpPr>
              <p:spPr>
                <a:xfrm>
                  <a:off x="5402450" y="3097275"/>
                  <a:ext cx="203325" cy="1115900"/>
                </a:xfrm>
                <a:custGeom>
                  <a:rect b="b" l="l" r="r" t="t"/>
                  <a:pathLst>
                    <a:path extrusionOk="0" h="44636" w="8133">
                      <a:moveTo>
                        <a:pt x="5625" y="1"/>
                      </a:moveTo>
                      <a:cubicBezTo>
                        <a:pt x="5457" y="1"/>
                        <a:pt x="5306" y="28"/>
                        <a:pt x="5192" y="94"/>
                      </a:cubicBezTo>
                      <a:cubicBezTo>
                        <a:pt x="4608" y="428"/>
                        <a:pt x="274" y="28633"/>
                        <a:pt x="143" y="29110"/>
                      </a:cubicBezTo>
                      <a:cubicBezTo>
                        <a:pt x="0" y="29574"/>
                        <a:pt x="1977" y="30193"/>
                        <a:pt x="1977" y="30193"/>
                      </a:cubicBezTo>
                      <a:cubicBezTo>
                        <a:pt x="1977" y="30193"/>
                        <a:pt x="298" y="37754"/>
                        <a:pt x="560" y="38170"/>
                      </a:cubicBezTo>
                      <a:cubicBezTo>
                        <a:pt x="822" y="38599"/>
                        <a:pt x="2048" y="39039"/>
                        <a:pt x="2048" y="39039"/>
                      </a:cubicBezTo>
                      <a:cubicBezTo>
                        <a:pt x="2048" y="39039"/>
                        <a:pt x="1477" y="42433"/>
                        <a:pt x="1620" y="42647"/>
                      </a:cubicBezTo>
                      <a:cubicBezTo>
                        <a:pt x="1763" y="42861"/>
                        <a:pt x="8132" y="44635"/>
                        <a:pt x="8132" y="44635"/>
                      </a:cubicBezTo>
                      <a:lnTo>
                        <a:pt x="7251" y="428"/>
                      </a:lnTo>
                      <a:cubicBezTo>
                        <a:pt x="7251" y="428"/>
                        <a:pt x="6299" y="1"/>
                        <a:pt x="5625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35"/>
                <p:cNvSpPr/>
                <p:nvPr/>
              </p:nvSpPr>
              <p:spPr>
                <a:xfrm>
                  <a:off x="5450975" y="4073250"/>
                  <a:ext cx="88125" cy="27400"/>
                </a:xfrm>
                <a:custGeom>
                  <a:rect b="b" l="l" r="r" t="t"/>
                  <a:pathLst>
                    <a:path extrusionOk="0" h="1096" w="3525">
                      <a:moveTo>
                        <a:pt x="107" y="0"/>
                      </a:moveTo>
                      <a:cubicBezTo>
                        <a:pt x="107" y="0"/>
                        <a:pt x="60" y="262"/>
                        <a:pt x="0" y="632"/>
                      </a:cubicBezTo>
                      <a:cubicBezTo>
                        <a:pt x="1596" y="655"/>
                        <a:pt x="3524" y="1096"/>
                        <a:pt x="3524" y="1096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35"/>
                <p:cNvSpPr/>
                <p:nvPr/>
              </p:nvSpPr>
              <p:spPr>
                <a:xfrm>
                  <a:off x="5445900" y="3852100"/>
                  <a:ext cx="93200" cy="26800"/>
                </a:xfrm>
                <a:custGeom>
                  <a:rect b="b" l="l" r="r" t="t"/>
                  <a:pathLst>
                    <a:path extrusionOk="0" h="1072" w="3728">
                      <a:moveTo>
                        <a:pt x="239" y="0"/>
                      </a:moveTo>
                      <a:cubicBezTo>
                        <a:pt x="239" y="0"/>
                        <a:pt x="144" y="417"/>
                        <a:pt x="1" y="1072"/>
                      </a:cubicBezTo>
                      <a:lnTo>
                        <a:pt x="3727" y="845"/>
                      </a:lnTo>
                      <a:cubicBezTo>
                        <a:pt x="3727" y="845"/>
                        <a:pt x="1906" y="345"/>
                        <a:pt x="239" y="0"/>
                      </a:cubicBez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35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35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35"/>
                <p:cNvSpPr/>
                <p:nvPr/>
              </p:nvSpPr>
              <p:spPr>
                <a:xfrm>
                  <a:off x="5581350" y="3388950"/>
                  <a:ext cx="200625" cy="127700"/>
                </a:xfrm>
                <a:custGeom>
                  <a:rect b="b" l="l" r="r" t="t"/>
                  <a:pathLst>
                    <a:path extrusionOk="0" h="5108" w="8025">
                      <a:moveTo>
                        <a:pt x="3393" y="0"/>
                      </a:moveTo>
                      <a:cubicBezTo>
                        <a:pt x="3393" y="0"/>
                        <a:pt x="2798" y="0"/>
                        <a:pt x="2250" y="2036"/>
                      </a:cubicBezTo>
                      <a:cubicBezTo>
                        <a:pt x="2131" y="2486"/>
                        <a:pt x="1114" y="2893"/>
                        <a:pt x="396" y="2893"/>
                      </a:cubicBezTo>
                      <a:cubicBezTo>
                        <a:pt x="258" y="2893"/>
                        <a:pt x="131" y="2878"/>
                        <a:pt x="24" y="2846"/>
                      </a:cubicBezTo>
                      <a:lnTo>
                        <a:pt x="0" y="4917"/>
                      </a:lnTo>
                      <a:cubicBezTo>
                        <a:pt x="0" y="4917"/>
                        <a:pt x="1107" y="5108"/>
                        <a:pt x="3393" y="5108"/>
                      </a:cubicBezTo>
                      <a:cubicBezTo>
                        <a:pt x="5048" y="5108"/>
                        <a:pt x="8025" y="4524"/>
                        <a:pt x="8025" y="4524"/>
                      </a:cubicBezTo>
                      <a:lnTo>
                        <a:pt x="7239" y="2846"/>
                      </a:lnTo>
                      <a:cubicBezTo>
                        <a:pt x="7130" y="2878"/>
                        <a:pt x="6990" y="2893"/>
                        <a:pt x="6830" y="2893"/>
                      </a:cubicBezTo>
                      <a:cubicBezTo>
                        <a:pt x="6000" y="2893"/>
                        <a:pt x="4656" y="2486"/>
                        <a:pt x="4536" y="2036"/>
                      </a:cubicBezTo>
                      <a:cubicBezTo>
                        <a:pt x="3989" y="0"/>
                        <a:pt x="3393" y="0"/>
                        <a:pt x="339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35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35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35"/>
                <p:cNvSpPr/>
                <p:nvPr/>
              </p:nvSpPr>
              <p:spPr>
                <a:xfrm>
                  <a:off x="5342325" y="3385675"/>
                  <a:ext cx="239625" cy="126225"/>
                </a:xfrm>
                <a:custGeom>
                  <a:rect b="b" l="l" r="r" t="t"/>
                  <a:pathLst>
                    <a:path extrusionOk="0" h="5049" w="9585">
                      <a:moveTo>
                        <a:pt x="2429" y="0"/>
                      </a:moveTo>
                      <a:cubicBezTo>
                        <a:pt x="2429" y="0"/>
                        <a:pt x="0" y="2334"/>
                        <a:pt x="536" y="3048"/>
                      </a:cubicBezTo>
                      <a:cubicBezTo>
                        <a:pt x="1715" y="4655"/>
                        <a:pt x="8466" y="4644"/>
                        <a:pt x="9561" y="5048"/>
                      </a:cubicBezTo>
                      <a:lnTo>
                        <a:pt x="9585" y="2977"/>
                      </a:lnTo>
                      <a:cubicBezTo>
                        <a:pt x="8513" y="2441"/>
                        <a:pt x="2429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5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35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35"/>
                <p:cNvSpPr/>
                <p:nvPr/>
              </p:nvSpPr>
              <p:spPr>
                <a:xfrm>
                  <a:off x="5762325" y="3385675"/>
                  <a:ext cx="245275" cy="116400"/>
                </a:xfrm>
                <a:custGeom>
                  <a:rect b="b" l="l" r="r" t="t"/>
                  <a:pathLst>
                    <a:path extrusionOk="0" h="4656" w="9811">
                      <a:moveTo>
                        <a:pt x="7156" y="0"/>
                      </a:moveTo>
                      <a:cubicBezTo>
                        <a:pt x="7156" y="0"/>
                        <a:pt x="1072" y="2441"/>
                        <a:pt x="0" y="2977"/>
                      </a:cubicBezTo>
                      <a:lnTo>
                        <a:pt x="786" y="4655"/>
                      </a:lnTo>
                      <a:cubicBezTo>
                        <a:pt x="1881" y="4239"/>
                        <a:pt x="6822" y="4394"/>
                        <a:pt x="9049" y="3048"/>
                      </a:cubicBezTo>
                      <a:cubicBezTo>
                        <a:pt x="9811" y="2584"/>
                        <a:pt x="7156" y="0"/>
                        <a:pt x="7156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35"/>
                <p:cNvSpPr/>
                <p:nvPr/>
              </p:nvSpPr>
              <p:spPr>
                <a:xfrm>
                  <a:off x="5349175" y="4498225"/>
                  <a:ext cx="62525" cy="43250"/>
                </a:xfrm>
                <a:custGeom>
                  <a:rect b="b" l="l" r="r" t="t"/>
                  <a:pathLst>
                    <a:path extrusionOk="0" h="1730" w="2501">
                      <a:moveTo>
                        <a:pt x="621" y="0"/>
                      </a:moveTo>
                      <a:cubicBezTo>
                        <a:pt x="230" y="0"/>
                        <a:pt x="0" y="230"/>
                        <a:pt x="0" y="230"/>
                      </a:cubicBezTo>
                      <a:cubicBezTo>
                        <a:pt x="64" y="221"/>
                        <a:pt x="127" y="216"/>
                        <a:pt x="188" y="216"/>
                      </a:cubicBezTo>
                      <a:cubicBezTo>
                        <a:pt x="1349" y="216"/>
                        <a:pt x="2143" y="1730"/>
                        <a:pt x="2143" y="1730"/>
                      </a:cubicBezTo>
                      <a:lnTo>
                        <a:pt x="2501" y="1730"/>
                      </a:lnTo>
                      <a:cubicBezTo>
                        <a:pt x="2501" y="1730"/>
                        <a:pt x="2012" y="766"/>
                        <a:pt x="1500" y="361"/>
                      </a:cubicBezTo>
                      <a:cubicBezTo>
                        <a:pt x="1158" y="86"/>
                        <a:pt x="859" y="0"/>
                        <a:pt x="621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35"/>
                <p:cNvSpPr/>
                <p:nvPr/>
              </p:nvSpPr>
              <p:spPr>
                <a:xfrm>
                  <a:off x="5707550" y="4504250"/>
                  <a:ext cx="106875" cy="46175"/>
                </a:xfrm>
                <a:custGeom>
                  <a:rect b="b" l="l" r="r" t="t"/>
                  <a:pathLst>
                    <a:path extrusionOk="0" h="1847" w="4275">
                      <a:moveTo>
                        <a:pt x="3849" y="1"/>
                      </a:moveTo>
                      <a:cubicBezTo>
                        <a:pt x="3847" y="1"/>
                        <a:pt x="3846" y="1"/>
                        <a:pt x="3846" y="1"/>
                      </a:cubicBezTo>
                      <a:cubicBezTo>
                        <a:pt x="2786" y="36"/>
                        <a:pt x="2679" y="1203"/>
                        <a:pt x="2679" y="1203"/>
                      </a:cubicBezTo>
                      <a:cubicBezTo>
                        <a:pt x="2256" y="520"/>
                        <a:pt x="1764" y="309"/>
                        <a:pt x="1318" y="309"/>
                      </a:cubicBezTo>
                      <a:cubicBezTo>
                        <a:pt x="599" y="309"/>
                        <a:pt x="0" y="858"/>
                        <a:pt x="0" y="858"/>
                      </a:cubicBezTo>
                      <a:lnTo>
                        <a:pt x="72" y="1275"/>
                      </a:lnTo>
                      <a:cubicBezTo>
                        <a:pt x="168" y="997"/>
                        <a:pt x="674" y="705"/>
                        <a:pt x="1232" y="705"/>
                      </a:cubicBezTo>
                      <a:cubicBezTo>
                        <a:pt x="1775" y="705"/>
                        <a:pt x="2368" y="982"/>
                        <a:pt x="2679" y="1822"/>
                      </a:cubicBezTo>
                      <a:lnTo>
                        <a:pt x="2953" y="1846"/>
                      </a:lnTo>
                      <a:cubicBezTo>
                        <a:pt x="2673" y="558"/>
                        <a:pt x="3645" y="419"/>
                        <a:pt x="4077" y="419"/>
                      </a:cubicBezTo>
                      <a:cubicBezTo>
                        <a:pt x="4196" y="419"/>
                        <a:pt x="4275" y="429"/>
                        <a:pt x="4275" y="429"/>
                      </a:cubicBezTo>
                      <a:cubicBezTo>
                        <a:pt x="4275" y="429"/>
                        <a:pt x="4239" y="298"/>
                        <a:pt x="4132" y="191"/>
                      </a:cubicBezTo>
                      <a:cubicBezTo>
                        <a:pt x="3951" y="10"/>
                        <a:pt x="3865" y="1"/>
                        <a:pt x="3849" y="1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7" name="Google Shape;1047;p35"/>
            <p:cNvGrpSpPr/>
            <p:nvPr/>
          </p:nvGrpSpPr>
          <p:grpSpPr>
            <a:xfrm>
              <a:off x="3076903" y="2201500"/>
              <a:ext cx="852176" cy="2277789"/>
              <a:chOff x="4708025" y="2908200"/>
              <a:chExt cx="623300" cy="1666025"/>
            </a:xfrm>
          </p:grpSpPr>
          <p:sp>
            <p:nvSpPr>
              <p:cNvPr id="1048" name="Google Shape;1048;p35"/>
              <p:cNvSpPr/>
              <p:nvPr/>
            </p:nvSpPr>
            <p:spPr>
              <a:xfrm>
                <a:off x="4772600" y="3838375"/>
                <a:ext cx="170625" cy="696850"/>
              </a:xfrm>
              <a:custGeom>
                <a:rect b="b" l="l" r="r" t="t"/>
                <a:pathLst>
                  <a:path extrusionOk="0" h="27874" w="6825">
                    <a:moveTo>
                      <a:pt x="6545" y="0"/>
                    </a:moveTo>
                    <a:cubicBezTo>
                      <a:pt x="5499" y="0"/>
                      <a:pt x="1858" y="5871"/>
                      <a:pt x="1858" y="5871"/>
                    </a:cubicBezTo>
                    <a:cubicBezTo>
                      <a:pt x="1858" y="6967"/>
                      <a:pt x="1596" y="8157"/>
                      <a:pt x="1632" y="8669"/>
                    </a:cubicBezTo>
                    <a:cubicBezTo>
                      <a:pt x="1668" y="9181"/>
                      <a:pt x="751" y="12039"/>
                      <a:pt x="644" y="13360"/>
                    </a:cubicBezTo>
                    <a:cubicBezTo>
                      <a:pt x="537" y="14682"/>
                      <a:pt x="1" y="26493"/>
                      <a:pt x="1" y="26493"/>
                    </a:cubicBezTo>
                    <a:lnTo>
                      <a:pt x="1025" y="27874"/>
                    </a:lnTo>
                    <a:lnTo>
                      <a:pt x="2192" y="27314"/>
                    </a:lnTo>
                    <a:cubicBezTo>
                      <a:pt x="2192" y="27314"/>
                      <a:pt x="2418" y="22421"/>
                      <a:pt x="3335" y="19766"/>
                    </a:cubicBezTo>
                    <a:cubicBezTo>
                      <a:pt x="4263" y="17111"/>
                      <a:pt x="4811" y="12991"/>
                      <a:pt x="4835" y="9753"/>
                    </a:cubicBezTo>
                    <a:cubicBezTo>
                      <a:pt x="4859" y="6514"/>
                      <a:pt x="6811" y="3276"/>
                      <a:pt x="6823" y="561"/>
                    </a:cubicBezTo>
                    <a:cubicBezTo>
                      <a:pt x="6825" y="168"/>
                      <a:pt x="6722" y="0"/>
                      <a:pt x="6545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4975925" y="3941025"/>
                <a:ext cx="103221" cy="594179"/>
              </a:xfrm>
              <a:custGeom>
                <a:rect b="b" l="l" r="r" t="t"/>
                <a:pathLst>
                  <a:path extrusionOk="0" h="21018" w="4677">
                    <a:moveTo>
                      <a:pt x="3930" y="0"/>
                    </a:moveTo>
                    <a:cubicBezTo>
                      <a:pt x="2615" y="0"/>
                      <a:pt x="0" y="563"/>
                      <a:pt x="0" y="563"/>
                    </a:cubicBezTo>
                    <a:cubicBezTo>
                      <a:pt x="0" y="563"/>
                      <a:pt x="917" y="1920"/>
                      <a:pt x="691" y="4408"/>
                    </a:cubicBezTo>
                    <a:cubicBezTo>
                      <a:pt x="226" y="9469"/>
                      <a:pt x="1274" y="13052"/>
                      <a:pt x="1465" y="14410"/>
                    </a:cubicBezTo>
                    <a:cubicBezTo>
                      <a:pt x="1798" y="16731"/>
                      <a:pt x="2274" y="18744"/>
                      <a:pt x="2310" y="21018"/>
                    </a:cubicBezTo>
                    <a:lnTo>
                      <a:pt x="4560" y="20172"/>
                    </a:lnTo>
                    <a:cubicBezTo>
                      <a:pt x="4655" y="17755"/>
                      <a:pt x="4453" y="15315"/>
                      <a:pt x="4465" y="12898"/>
                    </a:cubicBezTo>
                    <a:cubicBezTo>
                      <a:pt x="4477" y="8695"/>
                      <a:pt x="4465" y="4444"/>
                      <a:pt x="4667" y="241"/>
                    </a:cubicBezTo>
                    <a:cubicBezTo>
                      <a:pt x="4676" y="66"/>
                      <a:pt x="4379" y="0"/>
                      <a:pt x="39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4720825" y="4558125"/>
                <a:ext cx="111350" cy="16100"/>
              </a:xfrm>
              <a:custGeom>
                <a:rect b="b" l="l" r="r" t="t"/>
                <a:pathLst>
                  <a:path extrusionOk="0" h="644" w="4454">
                    <a:moveTo>
                      <a:pt x="131" y="1"/>
                    </a:moveTo>
                    <a:lnTo>
                      <a:pt x="0" y="644"/>
                    </a:lnTo>
                    <a:lnTo>
                      <a:pt x="4429" y="644"/>
                    </a:lnTo>
                    <a:lnTo>
                      <a:pt x="4453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4724100" y="4473650"/>
                <a:ext cx="111050" cy="84500"/>
              </a:xfrm>
              <a:custGeom>
                <a:rect b="b" l="l" r="r" t="t"/>
                <a:pathLst>
                  <a:path extrusionOk="0" h="3380" w="4442">
                    <a:moveTo>
                      <a:pt x="1981" y="1"/>
                    </a:moveTo>
                    <a:cubicBezTo>
                      <a:pt x="1682" y="1"/>
                      <a:pt x="1429" y="18"/>
                      <a:pt x="1346" y="70"/>
                    </a:cubicBezTo>
                    <a:cubicBezTo>
                      <a:pt x="1095" y="225"/>
                      <a:pt x="1500" y="1189"/>
                      <a:pt x="1500" y="1189"/>
                    </a:cubicBezTo>
                    <a:cubicBezTo>
                      <a:pt x="1500" y="1189"/>
                      <a:pt x="1262" y="1558"/>
                      <a:pt x="714" y="2118"/>
                    </a:cubicBezTo>
                    <a:cubicBezTo>
                      <a:pt x="167" y="2677"/>
                      <a:pt x="0" y="3380"/>
                      <a:pt x="0" y="3380"/>
                    </a:cubicBezTo>
                    <a:lnTo>
                      <a:pt x="4322" y="3380"/>
                    </a:lnTo>
                    <a:cubicBezTo>
                      <a:pt x="4322" y="3380"/>
                      <a:pt x="4441" y="1653"/>
                      <a:pt x="4394" y="1582"/>
                    </a:cubicBezTo>
                    <a:cubicBezTo>
                      <a:pt x="4389" y="1576"/>
                      <a:pt x="4379" y="1573"/>
                      <a:pt x="4365" y="1573"/>
                    </a:cubicBezTo>
                    <a:cubicBezTo>
                      <a:pt x="4203" y="1573"/>
                      <a:pt x="3459" y="1956"/>
                      <a:pt x="3298" y="1956"/>
                    </a:cubicBezTo>
                    <a:cubicBezTo>
                      <a:pt x="3287" y="1956"/>
                      <a:pt x="3280" y="1954"/>
                      <a:pt x="3274" y="1951"/>
                    </a:cubicBezTo>
                    <a:cubicBezTo>
                      <a:pt x="3179" y="1880"/>
                      <a:pt x="3370" y="70"/>
                      <a:pt x="3370" y="70"/>
                    </a:cubicBezTo>
                    <a:cubicBezTo>
                      <a:pt x="3370" y="70"/>
                      <a:pt x="2581" y="1"/>
                      <a:pt x="19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5011025" y="4484600"/>
                <a:ext cx="166725" cy="73550"/>
              </a:xfrm>
              <a:custGeom>
                <a:rect b="b" l="l" r="r" t="t"/>
                <a:pathLst>
                  <a:path extrusionOk="0" h="2942" w="6669">
                    <a:moveTo>
                      <a:pt x="2668" y="1"/>
                    </a:moveTo>
                    <a:cubicBezTo>
                      <a:pt x="2668" y="1"/>
                      <a:pt x="2489" y="811"/>
                      <a:pt x="1632" y="1108"/>
                    </a:cubicBezTo>
                    <a:cubicBezTo>
                      <a:pt x="1540" y="1139"/>
                      <a:pt x="1443" y="1151"/>
                      <a:pt x="1343" y="1151"/>
                    </a:cubicBezTo>
                    <a:cubicBezTo>
                      <a:pt x="819" y="1151"/>
                      <a:pt x="239" y="799"/>
                      <a:pt x="239" y="799"/>
                    </a:cubicBezTo>
                    <a:lnTo>
                      <a:pt x="1" y="2942"/>
                    </a:lnTo>
                    <a:lnTo>
                      <a:pt x="6513" y="2942"/>
                    </a:lnTo>
                    <a:cubicBezTo>
                      <a:pt x="6513" y="2942"/>
                      <a:pt x="6668" y="1954"/>
                      <a:pt x="5966" y="1787"/>
                    </a:cubicBezTo>
                    <a:cubicBezTo>
                      <a:pt x="2775" y="977"/>
                      <a:pt x="2668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5052100" y="4463125"/>
                <a:ext cx="33375" cy="40875"/>
              </a:xfrm>
              <a:custGeom>
                <a:rect b="b" l="l" r="r" t="t"/>
                <a:pathLst>
                  <a:path extrusionOk="0" h="1635" w="1335">
                    <a:moveTo>
                      <a:pt x="799" y="0"/>
                    </a:moveTo>
                    <a:cubicBezTo>
                      <a:pt x="567" y="0"/>
                      <a:pt x="1" y="377"/>
                      <a:pt x="1" y="562"/>
                    </a:cubicBezTo>
                    <a:cubicBezTo>
                      <a:pt x="1" y="747"/>
                      <a:pt x="56" y="1635"/>
                      <a:pt x="753" y="1635"/>
                    </a:cubicBezTo>
                    <a:cubicBezTo>
                      <a:pt x="912" y="1635"/>
                      <a:pt x="1103" y="1589"/>
                      <a:pt x="1334" y="1479"/>
                    </a:cubicBezTo>
                    <a:cubicBezTo>
                      <a:pt x="1334" y="1479"/>
                      <a:pt x="1001" y="562"/>
                      <a:pt x="894" y="62"/>
                    </a:cubicBezTo>
                    <a:cubicBezTo>
                      <a:pt x="885" y="19"/>
                      <a:pt x="850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5007750" y="4558125"/>
                <a:ext cx="166125" cy="16100"/>
              </a:xfrm>
              <a:custGeom>
                <a:rect b="b" l="l" r="r" t="t"/>
                <a:pathLst>
                  <a:path extrusionOk="0" h="644" w="6645">
                    <a:moveTo>
                      <a:pt x="132" y="1"/>
                    </a:moveTo>
                    <a:lnTo>
                      <a:pt x="1" y="644"/>
                    </a:lnTo>
                    <a:lnTo>
                      <a:pt x="6621" y="644"/>
                    </a:lnTo>
                    <a:lnTo>
                      <a:pt x="6644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5006575" y="3318400"/>
                <a:ext cx="211950" cy="183850"/>
              </a:xfrm>
              <a:custGeom>
                <a:rect b="b" l="l" r="r" t="t"/>
                <a:pathLst>
                  <a:path extrusionOk="0" h="7354" w="8478">
                    <a:moveTo>
                      <a:pt x="2893" y="0"/>
                    </a:moveTo>
                    <a:lnTo>
                      <a:pt x="500" y="1250"/>
                    </a:lnTo>
                    <a:lnTo>
                      <a:pt x="0" y="2084"/>
                    </a:lnTo>
                    <a:cubicBezTo>
                      <a:pt x="2387" y="3843"/>
                      <a:pt x="5278" y="7354"/>
                      <a:pt x="6319" y="7354"/>
                    </a:cubicBezTo>
                    <a:cubicBezTo>
                      <a:pt x="6363" y="7354"/>
                      <a:pt x="6404" y="7348"/>
                      <a:pt x="6441" y="7335"/>
                    </a:cubicBezTo>
                    <a:cubicBezTo>
                      <a:pt x="8477" y="6632"/>
                      <a:pt x="6191" y="3679"/>
                      <a:pt x="6191" y="3679"/>
                    </a:cubicBezTo>
                    <a:lnTo>
                      <a:pt x="2893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5043175" y="3281475"/>
                <a:ext cx="108075" cy="186975"/>
              </a:xfrm>
              <a:custGeom>
                <a:rect b="b" l="l" r="r" t="t"/>
                <a:pathLst>
                  <a:path extrusionOk="0" h="7479" w="4323">
                    <a:moveTo>
                      <a:pt x="429" y="1"/>
                    </a:moveTo>
                    <a:lnTo>
                      <a:pt x="1" y="5121"/>
                    </a:lnTo>
                    <a:lnTo>
                      <a:pt x="2275" y="7478"/>
                    </a:lnTo>
                    <a:lnTo>
                      <a:pt x="4323" y="4263"/>
                    </a:lnTo>
                    <a:cubicBezTo>
                      <a:pt x="4323" y="4263"/>
                      <a:pt x="1215" y="453"/>
                      <a:pt x="429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5124725" y="3309775"/>
                <a:ext cx="165225" cy="181875"/>
              </a:xfrm>
              <a:custGeom>
                <a:rect b="b" l="l" r="r" t="t"/>
                <a:pathLst>
                  <a:path extrusionOk="0" h="7275" w="6609">
                    <a:moveTo>
                      <a:pt x="5621" y="0"/>
                    </a:moveTo>
                    <a:cubicBezTo>
                      <a:pt x="4394" y="1881"/>
                      <a:pt x="572" y="4655"/>
                      <a:pt x="501" y="4739"/>
                    </a:cubicBezTo>
                    <a:cubicBezTo>
                      <a:pt x="1" y="5298"/>
                      <a:pt x="2346" y="7275"/>
                      <a:pt x="2346" y="7275"/>
                    </a:cubicBezTo>
                    <a:cubicBezTo>
                      <a:pt x="3692" y="5751"/>
                      <a:pt x="5406" y="3036"/>
                      <a:pt x="6609" y="893"/>
                    </a:cubicBezTo>
                    <a:cubicBezTo>
                      <a:pt x="6573" y="857"/>
                      <a:pt x="6537" y="833"/>
                      <a:pt x="6502" y="798"/>
                    </a:cubicBezTo>
                    <a:cubicBezTo>
                      <a:pt x="6204" y="548"/>
                      <a:pt x="5906" y="274"/>
                      <a:pt x="5621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5232200" y="3179750"/>
                <a:ext cx="99125" cy="171400"/>
              </a:xfrm>
              <a:custGeom>
                <a:rect b="b" l="l" r="r" t="t"/>
                <a:pathLst>
                  <a:path extrusionOk="0" h="6856" w="3965">
                    <a:moveTo>
                      <a:pt x="2984" y="0"/>
                    </a:moveTo>
                    <a:cubicBezTo>
                      <a:pt x="2939" y="0"/>
                      <a:pt x="2887" y="57"/>
                      <a:pt x="2858" y="105"/>
                    </a:cubicBezTo>
                    <a:cubicBezTo>
                      <a:pt x="2524" y="677"/>
                      <a:pt x="2191" y="1272"/>
                      <a:pt x="2012" y="1915"/>
                    </a:cubicBezTo>
                    <a:cubicBezTo>
                      <a:pt x="1893" y="2344"/>
                      <a:pt x="1834" y="2820"/>
                      <a:pt x="1584" y="3201"/>
                    </a:cubicBezTo>
                    <a:cubicBezTo>
                      <a:pt x="1522" y="3288"/>
                      <a:pt x="1416" y="3388"/>
                      <a:pt x="1308" y="3388"/>
                    </a:cubicBezTo>
                    <a:cubicBezTo>
                      <a:pt x="1268" y="3388"/>
                      <a:pt x="1229" y="3375"/>
                      <a:pt x="1191" y="3344"/>
                    </a:cubicBezTo>
                    <a:cubicBezTo>
                      <a:pt x="1084" y="3272"/>
                      <a:pt x="1024" y="3094"/>
                      <a:pt x="988" y="2975"/>
                    </a:cubicBezTo>
                    <a:cubicBezTo>
                      <a:pt x="953" y="2796"/>
                      <a:pt x="798" y="2653"/>
                      <a:pt x="631" y="2582"/>
                    </a:cubicBezTo>
                    <a:cubicBezTo>
                      <a:pt x="544" y="2545"/>
                      <a:pt x="447" y="2531"/>
                      <a:pt x="350" y="2531"/>
                    </a:cubicBezTo>
                    <a:cubicBezTo>
                      <a:pt x="288" y="2531"/>
                      <a:pt x="227" y="2537"/>
                      <a:pt x="167" y="2546"/>
                    </a:cubicBezTo>
                    <a:cubicBezTo>
                      <a:pt x="119" y="2558"/>
                      <a:pt x="60" y="2570"/>
                      <a:pt x="36" y="2617"/>
                    </a:cubicBezTo>
                    <a:cubicBezTo>
                      <a:pt x="0" y="2689"/>
                      <a:pt x="48" y="2772"/>
                      <a:pt x="107" y="2820"/>
                    </a:cubicBezTo>
                    <a:cubicBezTo>
                      <a:pt x="238" y="2963"/>
                      <a:pt x="357" y="3106"/>
                      <a:pt x="488" y="3248"/>
                    </a:cubicBezTo>
                    <a:cubicBezTo>
                      <a:pt x="643" y="3451"/>
                      <a:pt x="845" y="3701"/>
                      <a:pt x="905" y="3951"/>
                    </a:cubicBezTo>
                    <a:cubicBezTo>
                      <a:pt x="1072" y="4534"/>
                      <a:pt x="1191" y="5403"/>
                      <a:pt x="703" y="5999"/>
                    </a:cubicBezTo>
                    <a:lnTo>
                      <a:pt x="1869" y="6856"/>
                    </a:lnTo>
                    <a:cubicBezTo>
                      <a:pt x="1869" y="6856"/>
                      <a:pt x="3715" y="4153"/>
                      <a:pt x="3846" y="3868"/>
                    </a:cubicBezTo>
                    <a:cubicBezTo>
                      <a:pt x="3929" y="3725"/>
                      <a:pt x="3965" y="3522"/>
                      <a:pt x="3893" y="3379"/>
                    </a:cubicBezTo>
                    <a:cubicBezTo>
                      <a:pt x="3870" y="3332"/>
                      <a:pt x="3846" y="3296"/>
                      <a:pt x="3810" y="3260"/>
                    </a:cubicBezTo>
                    <a:cubicBezTo>
                      <a:pt x="3715" y="3189"/>
                      <a:pt x="3584" y="3165"/>
                      <a:pt x="3465" y="3141"/>
                    </a:cubicBezTo>
                    <a:cubicBezTo>
                      <a:pt x="3346" y="3117"/>
                      <a:pt x="3215" y="3070"/>
                      <a:pt x="3167" y="2951"/>
                    </a:cubicBezTo>
                    <a:cubicBezTo>
                      <a:pt x="3131" y="2879"/>
                      <a:pt x="3131" y="2796"/>
                      <a:pt x="3131" y="2713"/>
                    </a:cubicBezTo>
                    <a:cubicBezTo>
                      <a:pt x="3131" y="2629"/>
                      <a:pt x="3096" y="2534"/>
                      <a:pt x="3024" y="2498"/>
                    </a:cubicBezTo>
                    <a:cubicBezTo>
                      <a:pt x="2997" y="2483"/>
                      <a:pt x="2969" y="2478"/>
                      <a:pt x="2940" y="2478"/>
                    </a:cubicBezTo>
                    <a:cubicBezTo>
                      <a:pt x="2872" y="2478"/>
                      <a:pt x="2799" y="2507"/>
                      <a:pt x="2727" y="2507"/>
                    </a:cubicBezTo>
                    <a:cubicBezTo>
                      <a:pt x="2707" y="2507"/>
                      <a:pt x="2687" y="2504"/>
                      <a:pt x="2667" y="2498"/>
                    </a:cubicBezTo>
                    <a:cubicBezTo>
                      <a:pt x="2572" y="2486"/>
                      <a:pt x="2512" y="2391"/>
                      <a:pt x="2500" y="2296"/>
                    </a:cubicBezTo>
                    <a:cubicBezTo>
                      <a:pt x="2488" y="2201"/>
                      <a:pt x="2512" y="2105"/>
                      <a:pt x="2536" y="2010"/>
                    </a:cubicBezTo>
                    <a:cubicBezTo>
                      <a:pt x="2703" y="1391"/>
                      <a:pt x="2869" y="772"/>
                      <a:pt x="3036" y="153"/>
                    </a:cubicBezTo>
                    <a:cubicBezTo>
                      <a:pt x="3048" y="105"/>
                      <a:pt x="3060" y="46"/>
                      <a:pt x="3012" y="10"/>
                    </a:cubicBezTo>
                    <a:cubicBezTo>
                      <a:pt x="3004" y="3"/>
                      <a:pt x="2994" y="0"/>
                      <a:pt x="2984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4746700" y="3245875"/>
                <a:ext cx="336400" cy="414775"/>
              </a:xfrm>
              <a:custGeom>
                <a:rect b="b" l="l" r="r" t="t"/>
                <a:pathLst>
                  <a:path extrusionOk="0" h="16591" w="13456">
                    <a:moveTo>
                      <a:pt x="6776" y="1"/>
                    </a:moveTo>
                    <a:cubicBezTo>
                      <a:pt x="5945" y="1"/>
                      <a:pt x="4980" y="239"/>
                      <a:pt x="3787" y="996"/>
                    </a:cubicBezTo>
                    <a:cubicBezTo>
                      <a:pt x="3192" y="1544"/>
                      <a:pt x="1930" y="1925"/>
                      <a:pt x="918" y="2889"/>
                    </a:cubicBezTo>
                    <a:cubicBezTo>
                      <a:pt x="584" y="3104"/>
                      <a:pt x="311" y="3425"/>
                      <a:pt x="168" y="3806"/>
                    </a:cubicBezTo>
                    <a:cubicBezTo>
                      <a:pt x="1" y="4282"/>
                      <a:pt x="25" y="4782"/>
                      <a:pt x="227" y="5235"/>
                    </a:cubicBezTo>
                    <a:cubicBezTo>
                      <a:pt x="442" y="5687"/>
                      <a:pt x="811" y="6033"/>
                      <a:pt x="1275" y="6211"/>
                    </a:cubicBezTo>
                    <a:cubicBezTo>
                      <a:pt x="1489" y="6283"/>
                      <a:pt x="1704" y="6318"/>
                      <a:pt x="1918" y="6318"/>
                    </a:cubicBezTo>
                    <a:cubicBezTo>
                      <a:pt x="2013" y="6318"/>
                      <a:pt x="2108" y="6318"/>
                      <a:pt x="2204" y="6295"/>
                    </a:cubicBezTo>
                    <a:cubicBezTo>
                      <a:pt x="2728" y="7735"/>
                      <a:pt x="3954" y="11569"/>
                      <a:pt x="3954" y="11569"/>
                    </a:cubicBezTo>
                    <a:lnTo>
                      <a:pt x="3204" y="15415"/>
                    </a:lnTo>
                    <a:cubicBezTo>
                      <a:pt x="4871" y="16286"/>
                      <a:pt x="6468" y="16590"/>
                      <a:pt x="7884" y="16590"/>
                    </a:cubicBezTo>
                    <a:cubicBezTo>
                      <a:pt x="11150" y="16590"/>
                      <a:pt x="13455" y="14974"/>
                      <a:pt x="13455" y="14974"/>
                    </a:cubicBezTo>
                    <a:lnTo>
                      <a:pt x="11943" y="7164"/>
                    </a:lnTo>
                    <a:cubicBezTo>
                      <a:pt x="12967" y="6116"/>
                      <a:pt x="12907" y="5152"/>
                      <a:pt x="12503" y="4401"/>
                    </a:cubicBezTo>
                    <a:cubicBezTo>
                      <a:pt x="12526" y="4390"/>
                      <a:pt x="12538" y="4378"/>
                      <a:pt x="12550" y="4354"/>
                    </a:cubicBezTo>
                    <a:cubicBezTo>
                      <a:pt x="12919" y="4020"/>
                      <a:pt x="13134" y="3556"/>
                      <a:pt x="13145" y="3056"/>
                    </a:cubicBezTo>
                    <a:cubicBezTo>
                      <a:pt x="13157" y="2842"/>
                      <a:pt x="13122" y="2627"/>
                      <a:pt x="13062" y="2413"/>
                    </a:cubicBezTo>
                    <a:cubicBezTo>
                      <a:pt x="12860" y="1818"/>
                      <a:pt x="12383" y="1377"/>
                      <a:pt x="11800" y="1211"/>
                    </a:cubicBezTo>
                    <a:cubicBezTo>
                      <a:pt x="11800" y="1211"/>
                      <a:pt x="11800" y="1199"/>
                      <a:pt x="11800" y="1199"/>
                    </a:cubicBezTo>
                    <a:cubicBezTo>
                      <a:pt x="11800" y="1199"/>
                      <a:pt x="11681" y="1127"/>
                      <a:pt x="9312" y="544"/>
                    </a:cubicBezTo>
                    <a:cubicBezTo>
                      <a:pt x="8556" y="337"/>
                      <a:pt x="7761" y="1"/>
                      <a:pt x="6776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4708025" y="2908200"/>
                <a:ext cx="362850" cy="349425"/>
              </a:xfrm>
              <a:custGeom>
                <a:rect b="b" l="l" r="r" t="t"/>
                <a:pathLst>
                  <a:path extrusionOk="0" h="13977" w="14514">
                    <a:moveTo>
                      <a:pt x="8760" y="0"/>
                    </a:moveTo>
                    <a:cubicBezTo>
                      <a:pt x="8294" y="0"/>
                      <a:pt x="7790" y="154"/>
                      <a:pt x="7430" y="394"/>
                    </a:cubicBezTo>
                    <a:cubicBezTo>
                      <a:pt x="7271" y="290"/>
                      <a:pt x="7084" y="246"/>
                      <a:pt x="6884" y="246"/>
                    </a:cubicBezTo>
                    <a:cubicBezTo>
                      <a:pt x="6379" y="246"/>
                      <a:pt x="5800" y="531"/>
                      <a:pt x="5441" y="847"/>
                    </a:cubicBezTo>
                    <a:cubicBezTo>
                      <a:pt x="5183" y="699"/>
                      <a:pt x="4884" y="625"/>
                      <a:pt x="4585" y="625"/>
                    </a:cubicBezTo>
                    <a:cubicBezTo>
                      <a:pt x="4304" y="625"/>
                      <a:pt x="4022" y="690"/>
                      <a:pt x="3774" y="823"/>
                    </a:cubicBezTo>
                    <a:cubicBezTo>
                      <a:pt x="3262" y="1097"/>
                      <a:pt x="3084" y="1585"/>
                      <a:pt x="3036" y="2168"/>
                    </a:cubicBezTo>
                    <a:cubicBezTo>
                      <a:pt x="2911" y="2160"/>
                      <a:pt x="2783" y="2153"/>
                      <a:pt x="2656" y="2153"/>
                    </a:cubicBezTo>
                    <a:cubicBezTo>
                      <a:pt x="2274" y="2153"/>
                      <a:pt x="1896" y="2213"/>
                      <a:pt x="1619" y="2454"/>
                    </a:cubicBezTo>
                    <a:cubicBezTo>
                      <a:pt x="1417" y="2633"/>
                      <a:pt x="1286" y="2895"/>
                      <a:pt x="1238" y="3169"/>
                    </a:cubicBezTo>
                    <a:cubicBezTo>
                      <a:pt x="1179" y="3442"/>
                      <a:pt x="1179" y="3812"/>
                      <a:pt x="1191" y="4085"/>
                    </a:cubicBezTo>
                    <a:cubicBezTo>
                      <a:pt x="667" y="4264"/>
                      <a:pt x="238" y="4716"/>
                      <a:pt x="119" y="5252"/>
                    </a:cubicBezTo>
                    <a:cubicBezTo>
                      <a:pt x="0" y="5788"/>
                      <a:pt x="191" y="6598"/>
                      <a:pt x="595" y="6979"/>
                    </a:cubicBezTo>
                    <a:cubicBezTo>
                      <a:pt x="203" y="7360"/>
                      <a:pt x="12" y="7931"/>
                      <a:pt x="107" y="8467"/>
                    </a:cubicBezTo>
                    <a:cubicBezTo>
                      <a:pt x="203" y="8991"/>
                      <a:pt x="607" y="9503"/>
                      <a:pt x="1107" y="9717"/>
                    </a:cubicBezTo>
                    <a:cubicBezTo>
                      <a:pt x="857" y="10062"/>
                      <a:pt x="810" y="10550"/>
                      <a:pt x="1000" y="10943"/>
                    </a:cubicBezTo>
                    <a:cubicBezTo>
                      <a:pt x="1191" y="11324"/>
                      <a:pt x="1524" y="11610"/>
                      <a:pt x="1953" y="11634"/>
                    </a:cubicBezTo>
                    <a:cubicBezTo>
                      <a:pt x="2096" y="12158"/>
                      <a:pt x="2477" y="12610"/>
                      <a:pt x="2965" y="12825"/>
                    </a:cubicBezTo>
                    <a:cubicBezTo>
                      <a:pt x="3205" y="12933"/>
                      <a:pt x="3470" y="12987"/>
                      <a:pt x="3734" y="12987"/>
                    </a:cubicBezTo>
                    <a:cubicBezTo>
                      <a:pt x="4018" y="12987"/>
                      <a:pt x="4301" y="12924"/>
                      <a:pt x="4548" y="12801"/>
                    </a:cubicBezTo>
                    <a:cubicBezTo>
                      <a:pt x="4727" y="13253"/>
                      <a:pt x="5120" y="13598"/>
                      <a:pt x="5584" y="13717"/>
                    </a:cubicBezTo>
                    <a:cubicBezTo>
                      <a:pt x="5704" y="13748"/>
                      <a:pt x="5828" y="13763"/>
                      <a:pt x="5952" y="13763"/>
                    </a:cubicBezTo>
                    <a:cubicBezTo>
                      <a:pt x="6309" y="13763"/>
                      <a:pt x="6668" y="13641"/>
                      <a:pt x="6942" y="13420"/>
                    </a:cubicBezTo>
                    <a:cubicBezTo>
                      <a:pt x="7310" y="13769"/>
                      <a:pt x="7751" y="13976"/>
                      <a:pt x="8236" y="13976"/>
                    </a:cubicBezTo>
                    <a:cubicBezTo>
                      <a:pt x="8346" y="13976"/>
                      <a:pt x="8458" y="13966"/>
                      <a:pt x="8573" y="13944"/>
                    </a:cubicBezTo>
                    <a:cubicBezTo>
                      <a:pt x="9192" y="13825"/>
                      <a:pt x="9668" y="13360"/>
                      <a:pt x="9930" y="12789"/>
                    </a:cubicBezTo>
                    <a:cubicBezTo>
                      <a:pt x="10180" y="12917"/>
                      <a:pt x="10461" y="12982"/>
                      <a:pt x="10741" y="12982"/>
                    </a:cubicBezTo>
                    <a:cubicBezTo>
                      <a:pt x="11009" y="12982"/>
                      <a:pt x="11275" y="12923"/>
                      <a:pt x="11514" y="12801"/>
                    </a:cubicBezTo>
                    <a:cubicBezTo>
                      <a:pt x="12002" y="12551"/>
                      <a:pt x="12418" y="11932"/>
                      <a:pt x="12502" y="11384"/>
                    </a:cubicBezTo>
                    <a:cubicBezTo>
                      <a:pt x="12918" y="11265"/>
                      <a:pt x="13276" y="10967"/>
                      <a:pt x="13502" y="10586"/>
                    </a:cubicBezTo>
                    <a:cubicBezTo>
                      <a:pt x="13716" y="10217"/>
                      <a:pt x="13871" y="9705"/>
                      <a:pt x="13776" y="9276"/>
                    </a:cubicBezTo>
                    <a:cubicBezTo>
                      <a:pt x="14252" y="8848"/>
                      <a:pt x="14514" y="8193"/>
                      <a:pt x="14466" y="7550"/>
                    </a:cubicBezTo>
                    <a:cubicBezTo>
                      <a:pt x="14407" y="6907"/>
                      <a:pt x="13978" y="6145"/>
                      <a:pt x="13430" y="5800"/>
                    </a:cubicBezTo>
                    <a:cubicBezTo>
                      <a:pt x="13859" y="5085"/>
                      <a:pt x="13669" y="3966"/>
                      <a:pt x="13073" y="3383"/>
                    </a:cubicBezTo>
                    <a:cubicBezTo>
                      <a:pt x="13061" y="2764"/>
                      <a:pt x="12764" y="2145"/>
                      <a:pt x="12287" y="1752"/>
                    </a:cubicBezTo>
                    <a:cubicBezTo>
                      <a:pt x="11893" y="1435"/>
                      <a:pt x="11391" y="1242"/>
                      <a:pt x="10886" y="1242"/>
                    </a:cubicBezTo>
                    <a:cubicBezTo>
                      <a:pt x="10765" y="1242"/>
                      <a:pt x="10645" y="1253"/>
                      <a:pt x="10525" y="1275"/>
                    </a:cubicBezTo>
                    <a:cubicBezTo>
                      <a:pt x="10323" y="716"/>
                      <a:pt x="9847" y="263"/>
                      <a:pt x="9275" y="73"/>
                    </a:cubicBezTo>
                    <a:cubicBezTo>
                      <a:pt x="9116" y="23"/>
                      <a:pt x="8941" y="0"/>
                      <a:pt x="8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4821725" y="3142175"/>
                <a:ext cx="118200" cy="143825"/>
              </a:xfrm>
              <a:custGeom>
                <a:rect b="b" l="l" r="r" t="t"/>
                <a:pathLst>
                  <a:path extrusionOk="0" h="5753" w="4728">
                    <a:moveTo>
                      <a:pt x="0" y="1"/>
                    </a:moveTo>
                    <a:lnTo>
                      <a:pt x="2298" y="5299"/>
                    </a:lnTo>
                    <a:cubicBezTo>
                      <a:pt x="2530" y="5357"/>
                      <a:pt x="2773" y="5752"/>
                      <a:pt x="3442" y="5752"/>
                    </a:cubicBezTo>
                    <a:cubicBezTo>
                      <a:pt x="3462" y="5752"/>
                      <a:pt x="3481" y="5752"/>
                      <a:pt x="3501" y="5752"/>
                    </a:cubicBezTo>
                    <a:cubicBezTo>
                      <a:pt x="3977" y="5740"/>
                      <a:pt x="4299" y="5609"/>
                      <a:pt x="4727" y="5371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4821725" y="3142175"/>
                <a:ext cx="111650" cy="94975"/>
              </a:xfrm>
              <a:custGeom>
                <a:rect b="b" l="l" r="r" t="t"/>
                <a:pathLst>
                  <a:path extrusionOk="0" h="3799" w="4466">
                    <a:moveTo>
                      <a:pt x="0" y="1"/>
                    </a:moveTo>
                    <a:lnTo>
                      <a:pt x="1179" y="2727"/>
                    </a:lnTo>
                    <a:cubicBezTo>
                      <a:pt x="1548" y="2965"/>
                      <a:pt x="1917" y="3168"/>
                      <a:pt x="2310" y="3346"/>
                    </a:cubicBezTo>
                    <a:cubicBezTo>
                      <a:pt x="2727" y="3537"/>
                      <a:pt x="3132" y="3668"/>
                      <a:pt x="3584" y="3727"/>
                    </a:cubicBezTo>
                    <a:cubicBezTo>
                      <a:pt x="3882" y="3751"/>
                      <a:pt x="4168" y="3775"/>
                      <a:pt x="4465" y="3799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4749875" y="2952575"/>
                <a:ext cx="253750" cy="268675"/>
              </a:xfrm>
              <a:custGeom>
                <a:rect b="b" l="l" r="r" t="t"/>
                <a:pathLst>
                  <a:path extrusionOk="0" h="10747" w="10150">
                    <a:moveTo>
                      <a:pt x="5939" y="0"/>
                    </a:moveTo>
                    <a:cubicBezTo>
                      <a:pt x="3698" y="0"/>
                      <a:pt x="1291" y="769"/>
                      <a:pt x="1469" y="4763"/>
                    </a:cubicBezTo>
                    <a:cubicBezTo>
                      <a:pt x="1469" y="4763"/>
                      <a:pt x="1356" y="4739"/>
                      <a:pt x="1195" y="4739"/>
                    </a:cubicBezTo>
                    <a:cubicBezTo>
                      <a:pt x="767" y="4739"/>
                      <a:pt x="1" y="4909"/>
                      <a:pt x="148" y="6156"/>
                    </a:cubicBezTo>
                    <a:cubicBezTo>
                      <a:pt x="350" y="7859"/>
                      <a:pt x="1588" y="7894"/>
                      <a:pt x="1946" y="7966"/>
                    </a:cubicBezTo>
                    <a:cubicBezTo>
                      <a:pt x="1946" y="7966"/>
                      <a:pt x="2576" y="10747"/>
                      <a:pt x="5901" y="10747"/>
                    </a:cubicBezTo>
                    <a:cubicBezTo>
                      <a:pt x="6057" y="10747"/>
                      <a:pt x="6219" y="10741"/>
                      <a:pt x="6387" y="10728"/>
                    </a:cubicBezTo>
                    <a:cubicBezTo>
                      <a:pt x="10149" y="10430"/>
                      <a:pt x="9530" y="7525"/>
                      <a:pt x="9506" y="5596"/>
                    </a:cubicBezTo>
                    <a:cubicBezTo>
                      <a:pt x="9470" y="3668"/>
                      <a:pt x="9697" y="310"/>
                      <a:pt x="7232" y="72"/>
                    </a:cubicBezTo>
                    <a:cubicBezTo>
                      <a:pt x="6822" y="31"/>
                      <a:pt x="6384" y="0"/>
                      <a:pt x="5939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4845825" y="3237125"/>
                <a:ext cx="130100" cy="91125"/>
              </a:xfrm>
              <a:custGeom>
                <a:rect b="b" l="l" r="r" t="t"/>
                <a:pathLst>
                  <a:path extrusionOk="0" h="3645" w="5204">
                    <a:moveTo>
                      <a:pt x="3501" y="1"/>
                    </a:moveTo>
                    <a:cubicBezTo>
                      <a:pt x="3501" y="1"/>
                      <a:pt x="3454" y="1608"/>
                      <a:pt x="3025" y="1680"/>
                    </a:cubicBezTo>
                    <a:cubicBezTo>
                      <a:pt x="3016" y="1681"/>
                      <a:pt x="3005" y="1682"/>
                      <a:pt x="2995" y="1682"/>
                    </a:cubicBezTo>
                    <a:cubicBezTo>
                      <a:pt x="2516" y="1682"/>
                      <a:pt x="751" y="156"/>
                      <a:pt x="751" y="156"/>
                    </a:cubicBezTo>
                    <a:cubicBezTo>
                      <a:pt x="751" y="156"/>
                      <a:pt x="84" y="799"/>
                      <a:pt x="60" y="965"/>
                    </a:cubicBezTo>
                    <a:cubicBezTo>
                      <a:pt x="1" y="1346"/>
                      <a:pt x="1787" y="3644"/>
                      <a:pt x="1787" y="3644"/>
                    </a:cubicBezTo>
                    <a:cubicBezTo>
                      <a:pt x="1788" y="3644"/>
                      <a:pt x="1790" y="3644"/>
                      <a:pt x="1792" y="3644"/>
                    </a:cubicBezTo>
                    <a:cubicBezTo>
                      <a:pt x="2016" y="3644"/>
                      <a:pt x="2943" y="2214"/>
                      <a:pt x="3168" y="2025"/>
                    </a:cubicBezTo>
                    <a:cubicBezTo>
                      <a:pt x="3184" y="2013"/>
                      <a:pt x="3207" y="2007"/>
                      <a:pt x="3234" y="2007"/>
                    </a:cubicBezTo>
                    <a:cubicBezTo>
                      <a:pt x="3556" y="2007"/>
                      <a:pt x="4580" y="2786"/>
                      <a:pt x="5039" y="2786"/>
                    </a:cubicBezTo>
                    <a:cubicBezTo>
                      <a:pt x="5108" y="2786"/>
                      <a:pt x="5165" y="2768"/>
                      <a:pt x="5204" y="2727"/>
                    </a:cubicBezTo>
                    <a:cubicBezTo>
                      <a:pt x="5204" y="2727"/>
                      <a:pt x="4930" y="715"/>
                      <a:pt x="4739" y="501"/>
                    </a:cubicBezTo>
                    <a:cubicBezTo>
                      <a:pt x="4561" y="299"/>
                      <a:pt x="3501" y="1"/>
                      <a:pt x="3501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4738075" y="3797925"/>
                <a:ext cx="82175" cy="81275"/>
              </a:xfrm>
              <a:custGeom>
                <a:rect b="b" l="l" r="r" t="t"/>
                <a:pathLst>
                  <a:path extrusionOk="0" h="3251" w="3287">
                    <a:moveTo>
                      <a:pt x="1477" y="0"/>
                    </a:moveTo>
                    <a:lnTo>
                      <a:pt x="1" y="167"/>
                    </a:lnTo>
                    <a:cubicBezTo>
                      <a:pt x="1" y="167"/>
                      <a:pt x="352" y="3231"/>
                      <a:pt x="739" y="3231"/>
                    </a:cubicBezTo>
                    <a:cubicBezTo>
                      <a:pt x="754" y="3231"/>
                      <a:pt x="770" y="3226"/>
                      <a:pt x="787" y="3215"/>
                    </a:cubicBezTo>
                    <a:cubicBezTo>
                      <a:pt x="911" y="3131"/>
                      <a:pt x="1012" y="3102"/>
                      <a:pt x="1105" y="3102"/>
                    </a:cubicBezTo>
                    <a:cubicBezTo>
                      <a:pt x="1314" y="3102"/>
                      <a:pt x="1475" y="3251"/>
                      <a:pt x="1739" y="3251"/>
                    </a:cubicBezTo>
                    <a:cubicBezTo>
                      <a:pt x="2066" y="3241"/>
                      <a:pt x="2146" y="2934"/>
                      <a:pt x="2355" y="2934"/>
                    </a:cubicBezTo>
                    <a:cubicBezTo>
                      <a:pt x="2397" y="2934"/>
                      <a:pt x="2445" y="2947"/>
                      <a:pt x="2501" y="2977"/>
                    </a:cubicBezTo>
                    <a:cubicBezTo>
                      <a:pt x="2624" y="3045"/>
                      <a:pt x="2739" y="3076"/>
                      <a:pt x="2836" y="3076"/>
                    </a:cubicBezTo>
                    <a:cubicBezTo>
                      <a:pt x="3010" y="3076"/>
                      <a:pt x="3129" y="2974"/>
                      <a:pt x="3144" y="2798"/>
                    </a:cubicBezTo>
                    <a:cubicBezTo>
                      <a:pt x="3156" y="2524"/>
                      <a:pt x="3049" y="2036"/>
                      <a:pt x="3049" y="2036"/>
                    </a:cubicBezTo>
                    <a:cubicBezTo>
                      <a:pt x="3049" y="2036"/>
                      <a:pt x="3287" y="1489"/>
                      <a:pt x="2977" y="1167"/>
                    </a:cubicBezTo>
                    <a:cubicBezTo>
                      <a:pt x="2668" y="846"/>
                      <a:pt x="1632" y="536"/>
                      <a:pt x="1477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4724100" y="3401450"/>
                <a:ext cx="100325" cy="400650"/>
              </a:xfrm>
              <a:custGeom>
                <a:rect b="b" l="l" r="r" t="t"/>
                <a:pathLst>
                  <a:path extrusionOk="0" h="16026" w="4013">
                    <a:moveTo>
                      <a:pt x="726" y="0"/>
                    </a:moveTo>
                    <a:cubicBezTo>
                      <a:pt x="12" y="2381"/>
                      <a:pt x="0" y="8573"/>
                      <a:pt x="0" y="8573"/>
                    </a:cubicBezTo>
                    <a:cubicBezTo>
                      <a:pt x="0" y="8632"/>
                      <a:pt x="12" y="8680"/>
                      <a:pt x="12" y="8727"/>
                    </a:cubicBezTo>
                    <a:cubicBezTo>
                      <a:pt x="72" y="9739"/>
                      <a:pt x="393" y="15192"/>
                      <a:pt x="560" y="16026"/>
                    </a:cubicBezTo>
                    <a:lnTo>
                      <a:pt x="2036" y="15859"/>
                    </a:lnTo>
                    <a:cubicBezTo>
                      <a:pt x="1953" y="14895"/>
                      <a:pt x="2346" y="13014"/>
                      <a:pt x="2619" y="11263"/>
                    </a:cubicBezTo>
                    <a:cubicBezTo>
                      <a:pt x="2881" y="9561"/>
                      <a:pt x="2881" y="8573"/>
                      <a:pt x="2881" y="8573"/>
                    </a:cubicBezTo>
                    <a:cubicBezTo>
                      <a:pt x="2929" y="7953"/>
                      <a:pt x="3417" y="3655"/>
                      <a:pt x="4013" y="893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4749100" y="3309175"/>
                <a:ext cx="94075" cy="93500"/>
              </a:xfrm>
              <a:custGeom>
                <a:rect b="b" l="l" r="r" t="t"/>
                <a:pathLst>
                  <a:path extrusionOk="0" h="3740" w="3763">
                    <a:moveTo>
                      <a:pt x="1868" y="0"/>
                    </a:moveTo>
                    <a:cubicBezTo>
                      <a:pt x="1860" y="0"/>
                      <a:pt x="1853" y="0"/>
                      <a:pt x="1846" y="0"/>
                    </a:cubicBezTo>
                    <a:cubicBezTo>
                      <a:pt x="1619" y="12"/>
                      <a:pt x="1405" y="48"/>
                      <a:pt x="1203" y="131"/>
                    </a:cubicBezTo>
                    <a:cubicBezTo>
                      <a:pt x="476" y="417"/>
                      <a:pt x="0" y="1131"/>
                      <a:pt x="12" y="1905"/>
                    </a:cubicBezTo>
                    <a:cubicBezTo>
                      <a:pt x="24" y="2405"/>
                      <a:pt x="226" y="2870"/>
                      <a:pt x="584" y="3215"/>
                    </a:cubicBezTo>
                    <a:cubicBezTo>
                      <a:pt x="930" y="3550"/>
                      <a:pt x="1389" y="3739"/>
                      <a:pt x="1873" y="3739"/>
                    </a:cubicBezTo>
                    <a:cubicBezTo>
                      <a:pt x="1888" y="3739"/>
                      <a:pt x="1902" y="3739"/>
                      <a:pt x="1917" y="3739"/>
                    </a:cubicBezTo>
                    <a:cubicBezTo>
                      <a:pt x="2131" y="3739"/>
                      <a:pt x="2346" y="3691"/>
                      <a:pt x="2560" y="3608"/>
                    </a:cubicBezTo>
                    <a:cubicBezTo>
                      <a:pt x="3286" y="3334"/>
                      <a:pt x="3763" y="2620"/>
                      <a:pt x="3751" y="1834"/>
                    </a:cubicBezTo>
                    <a:cubicBezTo>
                      <a:pt x="3727" y="817"/>
                      <a:pt x="2882" y="0"/>
                      <a:pt x="1868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4714575" y="3338925"/>
                <a:ext cx="128000" cy="221200"/>
              </a:xfrm>
              <a:custGeom>
                <a:rect b="b" l="l" r="r" t="t"/>
                <a:pathLst>
                  <a:path extrusionOk="0" h="8848" w="5120">
                    <a:moveTo>
                      <a:pt x="1512" y="1"/>
                    </a:moveTo>
                    <a:lnTo>
                      <a:pt x="1453" y="203"/>
                    </a:lnTo>
                    <a:cubicBezTo>
                      <a:pt x="988" y="1858"/>
                      <a:pt x="143" y="6454"/>
                      <a:pt x="0" y="8502"/>
                    </a:cubicBezTo>
                    <a:cubicBezTo>
                      <a:pt x="1084" y="8704"/>
                      <a:pt x="2465" y="8847"/>
                      <a:pt x="3703" y="8847"/>
                    </a:cubicBezTo>
                    <a:cubicBezTo>
                      <a:pt x="3953" y="7287"/>
                      <a:pt x="4655" y="3263"/>
                      <a:pt x="5072" y="1108"/>
                    </a:cubicBezTo>
                    <a:lnTo>
                      <a:pt x="5120" y="906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4788675" y="3258875"/>
                <a:ext cx="313175" cy="752150"/>
              </a:xfrm>
              <a:custGeom>
                <a:rect b="b" l="l" r="r" t="t"/>
                <a:pathLst>
                  <a:path extrusionOk="0" h="30086" w="12527">
                    <a:moveTo>
                      <a:pt x="8014" y="0"/>
                    </a:moveTo>
                    <a:lnTo>
                      <a:pt x="9502" y="6048"/>
                    </a:lnTo>
                    <a:lnTo>
                      <a:pt x="4013" y="6358"/>
                    </a:lnTo>
                    <a:lnTo>
                      <a:pt x="1549" y="691"/>
                    </a:lnTo>
                    <a:cubicBezTo>
                      <a:pt x="1498" y="619"/>
                      <a:pt x="1420" y="589"/>
                      <a:pt x="1331" y="589"/>
                    </a:cubicBezTo>
                    <a:cubicBezTo>
                      <a:pt x="1003" y="589"/>
                      <a:pt x="517" y="995"/>
                      <a:pt x="620" y="1238"/>
                    </a:cubicBezTo>
                    <a:cubicBezTo>
                      <a:pt x="751" y="1548"/>
                      <a:pt x="2537" y="6906"/>
                      <a:pt x="2537" y="6906"/>
                    </a:cubicBezTo>
                    <a:lnTo>
                      <a:pt x="1120" y="15752"/>
                    </a:lnTo>
                    <a:cubicBezTo>
                      <a:pt x="1" y="18359"/>
                      <a:pt x="287" y="29325"/>
                      <a:pt x="287" y="29325"/>
                    </a:cubicBezTo>
                    <a:cubicBezTo>
                      <a:pt x="1347" y="29949"/>
                      <a:pt x="2978" y="30085"/>
                      <a:pt x="4200" y="30085"/>
                    </a:cubicBezTo>
                    <a:cubicBezTo>
                      <a:pt x="5146" y="30085"/>
                      <a:pt x="5847" y="30004"/>
                      <a:pt x="5847" y="30004"/>
                    </a:cubicBezTo>
                    <a:lnTo>
                      <a:pt x="6728" y="22277"/>
                    </a:lnTo>
                    <a:lnTo>
                      <a:pt x="6966" y="29742"/>
                    </a:lnTo>
                    <a:cubicBezTo>
                      <a:pt x="7437" y="29817"/>
                      <a:pt x="7923" y="29847"/>
                      <a:pt x="8403" y="29847"/>
                    </a:cubicBezTo>
                    <a:cubicBezTo>
                      <a:pt x="10520" y="29847"/>
                      <a:pt x="12514" y="29254"/>
                      <a:pt x="12514" y="29254"/>
                    </a:cubicBezTo>
                    <a:cubicBezTo>
                      <a:pt x="12514" y="29254"/>
                      <a:pt x="12526" y="19371"/>
                      <a:pt x="12336" y="16538"/>
                    </a:cubicBezTo>
                    <a:cubicBezTo>
                      <a:pt x="12252" y="15311"/>
                      <a:pt x="10669" y="6775"/>
                      <a:pt x="10669" y="6775"/>
                    </a:cubicBezTo>
                    <a:lnTo>
                      <a:pt x="9276" y="405"/>
                    </a:lnTo>
                    <a:cubicBezTo>
                      <a:pt x="9192" y="48"/>
                      <a:pt x="8014" y="0"/>
                      <a:pt x="8014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4767550" y="2937400"/>
                <a:ext cx="241725" cy="177125"/>
              </a:xfrm>
              <a:custGeom>
                <a:rect b="b" l="l" r="r" t="t"/>
                <a:pathLst>
                  <a:path extrusionOk="0" h="7085" w="9669">
                    <a:moveTo>
                      <a:pt x="5108" y="0"/>
                    </a:moveTo>
                    <a:cubicBezTo>
                      <a:pt x="4191" y="0"/>
                      <a:pt x="3251" y="119"/>
                      <a:pt x="2441" y="548"/>
                    </a:cubicBezTo>
                    <a:cubicBezTo>
                      <a:pt x="1405" y="1084"/>
                      <a:pt x="655" y="2096"/>
                      <a:pt x="215" y="3179"/>
                    </a:cubicBezTo>
                    <a:cubicBezTo>
                      <a:pt x="96" y="3477"/>
                      <a:pt x="0" y="3775"/>
                      <a:pt x="0" y="4084"/>
                    </a:cubicBezTo>
                    <a:cubicBezTo>
                      <a:pt x="0" y="4406"/>
                      <a:pt x="298" y="4846"/>
                      <a:pt x="548" y="5037"/>
                    </a:cubicBezTo>
                    <a:cubicBezTo>
                      <a:pt x="465" y="5251"/>
                      <a:pt x="500" y="5513"/>
                      <a:pt x="631" y="5703"/>
                    </a:cubicBezTo>
                    <a:cubicBezTo>
                      <a:pt x="762" y="5906"/>
                      <a:pt x="1001" y="6025"/>
                      <a:pt x="1227" y="6025"/>
                    </a:cubicBezTo>
                    <a:cubicBezTo>
                      <a:pt x="1191" y="6227"/>
                      <a:pt x="1048" y="6489"/>
                      <a:pt x="1096" y="6692"/>
                    </a:cubicBezTo>
                    <a:cubicBezTo>
                      <a:pt x="1143" y="6894"/>
                      <a:pt x="1322" y="7085"/>
                      <a:pt x="1536" y="7085"/>
                    </a:cubicBezTo>
                    <a:cubicBezTo>
                      <a:pt x="1739" y="7073"/>
                      <a:pt x="1905" y="6882"/>
                      <a:pt x="1941" y="6680"/>
                    </a:cubicBezTo>
                    <a:cubicBezTo>
                      <a:pt x="1977" y="6477"/>
                      <a:pt x="1929" y="6263"/>
                      <a:pt x="1882" y="6061"/>
                    </a:cubicBezTo>
                    <a:cubicBezTo>
                      <a:pt x="2203" y="5727"/>
                      <a:pt x="2382" y="5299"/>
                      <a:pt x="2275" y="4846"/>
                    </a:cubicBezTo>
                    <a:lnTo>
                      <a:pt x="2275" y="4846"/>
                    </a:lnTo>
                    <a:cubicBezTo>
                      <a:pt x="2336" y="4858"/>
                      <a:pt x="2399" y="4864"/>
                      <a:pt x="2463" y="4864"/>
                    </a:cubicBezTo>
                    <a:cubicBezTo>
                      <a:pt x="2780" y="4864"/>
                      <a:pt x="3110" y="4725"/>
                      <a:pt x="3358" y="4537"/>
                    </a:cubicBezTo>
                    <a:cubicBezTo>
                      <a:pt x="3668" y="4322"/>
                      <a:pt x="3870" y="3965"/>
                      <a:pt x="3929" y="3596"/>
                    </a:cubicBezTo>
                    <a:cubicBezTo>
                      <a:pt x="4154" y="3776"/>
                      <a:pt x="4393" y="3861"/>
                      <a:pt x="4665" y="3861"/>
                    </a:cubicBezTo>
                    <a:cubicBezTo>
                      <a:pt x="4753" y="3861"/>
                      <a:pt x="4845" y="3852"/>
                      <a:pt x="4942" y="3834"/>
                    </a:cubicBezTo>
                    <a:cubicBezTo>
                      <a:pt x="5323" y="3775"/>
                      <a:pt x="5668" y="3548"/>
                      <a:pt x="5882" y="3227"/>
                    </a:cubicBezTo>
                    <a:cubicBezTo>
                      <a:pt x="6073" y="3572"/>
                      <a:pt x="6549" y="3882"/>
                      <a:pt x="6930" y="3965"/>
                    </a:cubicBezTo>
                    <a:cubicBezTo>
                      <a:pt x="7029" y="3990"/>
                      <a:pt x="7131" y="4002"/>
                      <a:pt x="7233" y="4002"/>
                    </a:cubicBezTo>
                    <a:cubicBezTo>
                      <a:pt x="7522" y="4002"/>
                      <a:pt x="7811" y="3906"/>
                      <a:pt x="8049" y="3739"/>
                    </a:cubicBezTo>
                    <a:cubicBezTo>
                      <a:pt x="8061" y="4060"/>
                      <a:pt x="8406" y="4287"/>
                      <a:pt x="8728" y="4287"/>
                    </a:cubicBezTo>
                    <a:cubicBezTo>
                      <a:pt x="9049" y="4287"/>
                      <a:pt x="9347" y="4072"/>
                      <a:pt x="9490" y="3787"/>
                    </a:cubicBezTo>
                    <a:cubicBezTo>
                      <a:pt x="9644" y="3501"/>
                      <a:pt x="9668" y="3167"/>
                      <a:pt x="9633" y="2846"/>
                    </a:cubicBezTo>
                    <a:cubicBezTo>
                      <a:pt x="9502" y="1882"/>
                      <a:pt x="8799" y="1048"/>
                      <a:pt x="7942" y="596"/>
                    </a:cubicBezTo>
                    <a:cubicBezTo>
                      <a:pt x="7085" y="131"/>
                      <a:pt x="6085" y="0"/>
                      <a:pt x="5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4956250" y="3715775"/>
                <a:ext cx="40225" cy="163425"/>
              </a:xfrm>
              <a:custGeom>
                <a:rect b="b" l="l" r="r" t="t"/>
                <a:pathLst>
                  <a:path extrusionOk="0" h="6537" w="1609">
                    <a:moveTo>
                      <a:pt x="1608" y="0"/>
                    </a:moveTo>
                    <a:lnTo>
                      <a:pt x="144" y="1072"/>
                    </a:lnTo>
                    <a:lnTo>
                      <a:pt x="1" y="2334"/>
                    </a:lnTo>
                    <a:lnTo>
                      <a:pt x="132" y="6537"/>
                    </a:lnTo>
                    <a:lnTo>
                      <a:pt x="513" y="1512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4900675" y="3455325"/>
                <a:ext cx="121400" cy="62975"/>
              </a:xfrm>
              <a:custGeom>
                <a:rect b="b" l="l" r="r" t="t"/>
                <a:pathLst>
                  <a:path extrusionOk="0" h="2519" w="4856">
                    <a:moveTo>
                      <a:pt x="4224" y="0"/>
                    </a:moveTo>
                    <a:lnTo>
                      <a:pt x="259" y="214"/>
                    </a:lnTo>
                    <a:cubicBezTo>
                      <a:pt x="259" y="214"/>
                      <a:pt x="1" y="2518"/>
                      <a:pt x="2214" y="2518"/>
                    </a:cubicBezTo>
                    <a:cubicBezTo>
                      <a:pt x="2279" y="2518"/>
                      <a:pt x="2345" y="2516"/>
                      <a:pt x="2414" y="2512"/>
                    </a:cubicBezTo>
                    <a:cubicBezTo>
                      <a:pt x="4855" y="2358"/>
                      <a:pt x="4224" y="0"/>
                      <a:pt x="422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6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8" name="Google Shape;1078;p36"/>
          <p:cNvSpPr txBox="1"/>
          <p:nvPr>
            <p:ph type="title"/>
          </p:nvPr>
        </p:nvSpPr>
        <p:spPr>
          <a:xfrm>
            <a:off x="4572001" y="1148675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Relieving the Rift</a:t>
            </a:r>
            <a:endParaRPr/>
          </a:p>
        </p:txBody>
      </p:sp>
      <p:sp>
        <p:nvSpPr>
          <p:cNvPr id="1079" name="Google Shape;1079;p36"/>
          <p:cNvSpPr txBox="1"/>
          <p:nvPr>
            <p:ph idx="1" type="subTitle"/>
          </p:nvPr>
        </p:nvSpPr>
        <p:spPr>
          <a:xfrm>
            <a:off x="4572001" y="1564050"/>
            <a:ext cx="29982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What have we learned?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 txBox="1"/>
          <p:nvPr>
            <p:ph idx="2" type="title"/>
          </p:nvPr>
        </p:nvSpPr>
        <p:spPr>
          <a:xfrm>
            <a:off x="5002766" y="2383588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Areas for Analysis</a:t>
            </a:r>
            <a:endParaRPr/>
          </a:p>
        </p:txBody>
      </p:sp>
      <p:sp>
        <p:nvSpPr>
          <p:cNvPr id="1081" name="Google Shape;1081;p36"/>
          <p:cNvSpPr txBox="1"/>
          <p:nvPr>
            <p:ph idx="3" type="subTitle"/>
          </p:nvPr>
        </p:nvSpPr>
        <p:spPr>
          <a:xfrm>
            <a:off x="5002754" y="2798963"/>
            <a:ext cx="29982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How can we learn more?</a:t>
            </a:r>
            <a:endParaRPr i="1"/>
          </a:p>
        </p:txBody>
      </p:sp>
      <p:sp>
        <p:nvSpPr>
          <p:cNvPr id="1082" name="Google Shape;1082;p36"/>
          <p:cNvSpPr txBox="1"/>
          <p:nvPr>
            <p:ph idx="4" type="title"/>
          </p:nvPr>
        </p:nvSpPr>
        <p:spPr>
          <a:xfrm>
            <a:off x="5433538" y="3618500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and Thanks</a:t>
            </a:r>
            <a:endParaRPr/>
          </a:p>
        </p:txBody>
      </p:sp>
      <p:sp>
        <p:nvSpPr>
          <p:cNvPr id="1083" name="Google Shape;1083;p36"/>
          <p:cNvSpPr txBox="1"/>
          <p:nvPr>
            <p:ph idx="5" type="subTitle"/>
          </p:nvPr>
        </p:nvSpPr>
        <p:spPr>
          <a:xfrm>
            <a:off x="5433530" y="4033875"/>
            <a:ext cx="29982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What did I miss?</a:t>
            </a:r>
            <a:endParaRPr i="1"/>
          </a:p>
        </p:txBody>
      </p:sp>
      <p:grpSp>
        <p:nvGrpSpPr>
          <p:cNvPr id="1084" name="Google Shape;1084;p36"/>
          <p:cNvGrpSpPr/>
          <p:nvPr/>
        </p:nvGrpSpPr>
        <p:grpSpPr>
          <a:xfrm>
            <a:off x="712349" y="1354581"/>
            <a:ext cx="3640174" cy="3253477"/>
            <a:chOff x="366674" y="1354581"/>
            <a:chExt cx="3640174" cy="3253477"/>
          </a:xfrm>
        </p:grpSpPr>
        <p:sp>
          <p:nvSpPr>
            <p:cNvPr id="1085" name="Google Shape;1085;p36"/>
            <p:cNvSpPr/>
            <p:nvPr/>
          </p:nvSpPr>
          <p:spPr>
            <a:xfrm>
              <a:off x="366674" y="4381850"/>
              <a:ext cx="3640174" cy="226208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6" name="Google Shape;1086;p36"/>
            <p:cNvGrpSpPr/>
            <p:nvPr/>
          </p:nvGrpSpPr>
          <p:grpSpPr>
            <a:xfrm>
              <a:off x="1472437" y="1458406"/>
              <a:ext cx="1550908" cy="3021235"/>
              <a:chOff x="508375" y="2955525"/>
              <a:chExt cx="814125" cy="1585950"/>
            </a:xfrm>
          </p:grpSpPr>
          <p:sp>
            <p:nvSpPr>
              <p:cNvPr id="1087" name="Google Shape;1087;p36"/>
              <p:cNvSpPr/>
              <p:nvPr/>
            </p:nvSpPr>
            <p:spPr>
              <a:xfrm>
                <a:off x="1017975" y="4409600"/>
                <a:ext cx="68175" cy="83675"/>
              </a:xfrm>
              <a:custGeom>
                <a:rect b="b" l="l" r="r" t="t"/>
                <a:pathLst>
                  <a:path extrusionOk="0" h="3347" w="2727">
                    <a:moveTo>
                      <a:pt x="60" y="1"/>
                    </a:moveTo>
                    <a:lnTo>
                      <a:pt x="60" y="1"/>
                    </a:lnTo>
                    <a:cubicBezTo>
                      <a:pt x="72" y="346"/>
                      <a:pt x="84" y="655"/>
                      <a:pt x="60" y="929"/>
                    </a:cubicBezTo>
                    <a:cubicBezTo>
                      <a:pt x="0" y="1822"/>
                      <a:pt x="12" y="3096"/>
                      <a:pt x="24" y="3179"/>
                    </a:cubicBezTo>
                    <a:lnTo>
                      <a:pt x="2727" y="3346"/>
                    </a:lnTo>
                    <a:cubicBezTo>
                      <a:pt x="2727" y="3346"/>
                      <a:pt x="2501" y="3251"/>
                      <a:pt x="2548" y="1953"/>
                    </a:cubicBezTo>
                    <a:cubicBezTo>
                      <a:pt x="2560" y="1525"/>
                      <a:pt x="2620" y="917"/>
                      <a:pt x="2691" y="262"/>
                    </a:cubicBezTo>
                    <a:cubicBezTo>
                      <a:pt x="2310" y="227"/>
                      <a:pt x="1929" y="167"/>
                      <a:pt x="1548" y="96"/>
                    </a:cubicBezTo>
                    <a:cubicBezTo>
                      <a:pt x="1060" y="72"/>
                      <a:pt x="560" y="36"/>
                      <a:pt x="60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1008175" y="4456325"/>
                <a:ext cx="182450" cy="85150"/>
              </a:xfrm>
              <a:custGeom>
                <a:rect b="b" l="l" r="r" t="t"/>
                <a:pathLst>
                  <a:path extrusionOk="0" h="3406" w="7298">
                    <a:moveTo>
                      <a:pt x="4012" y="1"/>
                    </a:moveTo>
                    <a:cubicBezTo>
                      <a:pt x="4012" y="1"/>
                      <a:pt x="2098" y="703"/>
                      <a:pt x="1109" y="703"/>
                    </a:cubicBezTo>
                    <a:cubicBezTo>
                      <a:pt x="967" y="703"/>
                      <a:pt x="845" y="688"/>
                      <a:pt x="750" y="656"/>
                    </a:cubicBezTo>
                    <a:cubicBezTo>
                      <a:pt x="496" y="568"/>
                      <a:pt x="329" y="539"/>
                      <a:pt x="220" y="539"/>
                    </a:cubicBezTo>
                    <a:cubicBezTo>
                      <a:pt x="1" y="539"/>
                      <a:pt x="11" y="656"/>
                      <a:pt x="11" y="656"/>
                    </a:cubicBezTo>
                    <a:lnTo>
                      <a:pt x="11" y="2799"/>
                    </a:lnTo>
                    <a:lnTo>
                      <a:pt x="11" y="3406"/>
                    </a:lnTo>
                    <a:lnTo>
                      <a:pt x="7298" y="3406"/>
                    </a:lnTo>
                    <a:lnTo>
                      <a:pt x="7298" y="2799"/>
                    </a:lnTo>
                    <a:cubicBezTo>
                      <a:pt x="7298" y="2061"/>
                      <a:pt x="6917" y="1715"/>
                      <a:pt x="5762" y="1132"/>
                    </a:cubicBezTo>
                    <a:cubicBezTo>
                      <a:pt x="4619" y="548"/>
                      <a:pt x="3988" y="108"/>
                      <a:pt x="4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6"/>
              <p:cNvSpPr/>
              <p:nvPr/>
            </p:nvSpPr>
            <p:spPr>
              <a:xfrm>
                <a:off x="879550" y="4409600"/>
                <a:ext cx="68200" cy="83675"/>
              </a:xfrm>
              <a:custGeom>
                <a:rect b="b" l="l" r="r" t="t"/>
                <a:pathLst>
                  <a:path extrusionOk="0" h="3347" w="2728">
                    <a:moveTo>
                      <a:pt x="2668" y="1"/>
                    </a:moveTo>
                    <a:lnTo>
                      <a:pt x="2668" y="1"/>
                    </a:lnTo>
                    <a:cubicBezTo>
                      <a:pt x="2168" y="36"/>
                      <a:pt x="1668" y="72"/>
                      <a:pt x="1168" y="96"/>
                    </a:cubicBezTo>
                    <a:cubicBezTo>
                      <a:pt x="799" y="167"/>
                      <a:pt x="418" y="227"/>
                      <a:pt x="37" y="262"/>
                    </a:cubicBezTo>
                    <a:cubicBezTo>
                      <a:pt x="108" y="917"/>
                      <a:pt x="156" y="1525"/>
                      <a:pt x="180" y="1953"/>
                    </a:cubicBezTo>
                    <a:cubicBezTo>
                      <a:pt x="227" y="3251"/>
                      <a:pt x="1" y="3346"/>
                      <a:pt x="1" y="3346"/>
                    </a:cubicBezTo>
                    <a:lnTo>
                      <a:pt x="2704" y="3179"/>
                    </a:lnTo>
                    <a:cubicBezTo>
                      <a:pt x="2716" y="3096"/>
                      <a:pt x="2728" y="1822"/>
                      <a:pt x="2668" y="929"/>
                    </a:cubicBezTo>
                    <a:cubicBezTo>
                      <a:pt x="2644" y="655"/>
                      <a:pt x="2656" y="346"/>
                      <a:pt x="2668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6"/>
              <p:cNvSpPr/>
              <p:nvPr/>
            </p:nvSpPr>
            <p:spPr>
              <a:xfrm>
                <a:off x="762875" y="4456325"/>
                <a:ext cx="197075" cy="85150"/>
              </a:xfrm>
              <a:custGeom>
                <a:rect b="b" l="l" r="r" t="t"/>
                <a:pathLst>
                  <a:path extrusionOk="0" h="3406" w="7883">
                    <a:moveTo>
                      <a:pt x="3585" y="1"/>
                    </a:moveTo>
                    <a:lnTo>
                      <a:pt x="3585" y="1"/>
                    </a:lnTo>
                    <a:cubicBezTo>
                      <a:pt x="3620" y="108"/>
                      <a:pt x="2882" y="548"/>
                      <a:pt x="1691" y="1132"/>
                    </a:cubicBezTo>
                    <a:cubicBezTo>
                      <a:pt x="489" y="1715"/>
                      <a:pt x="144" y="2061"/>
                      <a:pt x="1" y="2799"/>
                    </a:cubicBezTo>
                    <a:lnTo>
                      <a:pt x="1" y="3406"/>
                    </a:lnTo>
                    <a:lnTo>
                      <a:pt x="7883" y="3406"/>
                    </a:lnTo>
                    <a:lnTo>
                      <a:pt x="7883" y="2799"/>
                    </a:lnTo>
                    <a:lnTo>
                      <a:pt x="7883" y="656"/>
                    </a:lnTo>
                    <a:cubicBezTo>
                      <a:pt x="7883" y="656"/>
                      <a:pt x="7861" y="539"/>
                      <a:pt x="7611" y="539"/>
                    </a:cubicBezTo>
                    <a:cubicBezTo>
                      <a:pt x="7486" y="539"/>
                      <a:pt x="7303" y="568"/>
                      <a:pt x="7037" y="656"/>
                    </a:cubicBezTo>
                    <a:cubicBezTo>
                      <a:pt x="6938" y="688"/>
                      <a:pt x="6809" y="703"/>
                      <a:pt x="6660" y="703"/>
                    </a:cubicBezTo>
                    <a:cubicBezTo>
                      <a:pt x="5617" y="703"/>
                      <a:pt x="3585" y="1"/>
                      <a:pt x="3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802175" y="3757725"/>
                <a:ext cx="345900" cy="699825"/>
              </a:xfrm>
              <a:custGeom>
                <a:rect b="b" l="l" r="r" t="t"/>
                <a:pathLst>
                  <a:path extrusionOk="0" h="27993" w="13836">
                    <a:moveTo>
                      <a:pt x="13776" y="1"/>
                    </a:moveTo>
                    <a:cubicBezTo>
                      <a:pt x="13776" y="1"/>
                      <a:pt x="11192" y="846"/>
                      <a:pt x="8195" y="846"/>
                    </a:cubicBezTo>
                    <a:cubicBezTo>
                      <a:pt x="8174" y="846"/>
                      <a:pt x="8153" y="846"/>
                      <a:pt x="8132" y="846"/>
                    </a:cubicBezTo>
                    <a:cubicBezTo>
                      <a:pt x="8132" y="822"/>
                      <a:pt x="8132" y="811"/>
                      <a:pt x="8144" y="787"/>
                    </a:cubicBezTo>
                    <a:lnTo>
                      <a:pt x="8144" y="787"/>
                    </a:lnTo>
                    <a:cubicBezTo>
                      <a:pt x="8013" y="811"/>
                      <a:pt x="7894" y="822"/>
                      <a:pt x="7775" y="834"/>
                    </a:cubicBezTo>
                    <a:cubicBezTo>
                      <a:pt x="7501" y="834"/>
                      <a:pt x="7216" y="811"/>
                      <a:pt x="6930" y="787"/>
                    </a:cubicBezTo>
                    <a:lnTo>
                      <a:pt x="6930" y="787"/>
                    </a:lnTo>
                    <a:cubicBezTo>
                      <a:pt x="6930" y="834"/>
                      <a:pt x="6942" y="870"/>
                      <a:pt x="6942" y="918"/>
                    </a:cubicBezTo>
                    <a:cubicBezTo>
                      <a:pt x="6464" y="950"/>
                      <a:pt x="5990" y="964"/>
                      <a:pt x="5527" y="964"/>
                    </a:cubicBezTo>
                    <a:cubicBezTo>
                      <a:pt x="2565" y="964"/>
                      <a:pt x="72" y="394"/>
                      <a:pt x="72" y="394"/>
                    </a:cubicBezTo>
                    <a:lnTo>
                      <a:pt x="72" y="394"/>
                    </a:lnTo>
                    <a:cubicBezTo>
                      <a:pt x="0" y="2204"/>
                      <a:pt x="1989" y="27992"/>
                      <a:pt x="1989" y="27992"/>
                    </a:cubicBezTo>
                    <a:lnTo>
                      <a:pt x="6275" y="27945"/>
                    </a:lnTo>
                    <a:cubicBezTo>
                      <a:pt x="5977" y="21301"/>
                      <a:pt x="6763" y="6811"/>
                      <a:pt x="6763" y="6811"/>
                    </a:cubicBezTo>
                    <a:cubicBezTo>
                      <a:pt x="6997" y="6867"/>
                      <a:pt x="7150" y="6887"/>
                      <a:pt x="7245" y="6887"/>
                    </a:cubicBezTo>
                    <a:cubicBezTo>
                      <a:pt x="7271" y="6887"/>
                      <a:pt x="7293" y="6885"/>
                      <a:pt x="7311" y="6883"/>
                    </a:cubicBezTo>
                    <a:cubicBezTo>
                      <a:pt x="7370" y="8014"/>
                      <a:pt x="8073" y="21575"/>
                      <a:pt x="7799" y="27945"/>
                    </a:cubicBezTo>
                    <a:lnTo>
                      <a:pt x="12073" y="27992"/>
                    </a:lnTo>
                    <a:cubicBezTo>
                      <a:pt x="12073" y="27992"/>
                      <a:pt x="13835" y="1811"/>
                      <a:pt x="13776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924800" y="3228200"/>
                <a:ext cx="95575" cy="97650"/>
              </a:xfrm>
              <a:custGeom>
                <a:rect b="b" l="l" r="r" t="t"/>
                <a:pathLst>
                  <a:path extrusionOk="0" h="3906" w="3823">
                    <a:moveTo>
                      <a:pt x="3715" y="1"/>
                    </a:moveTo>
                    <a:lnTo>
                      <a:pt x="1" y="108"/>
                    </a:lnTo>
                    <a:lnTo>
                      <a:pt x="108" y="3906"/>
                    </a:lnTo>
                    <a:lnTo>
                      <a:pt x="3823" y="3799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6"/>
              <p:cNvSpPr/>
              <p:nvPr/>
            </p:nvSpPr>
            <p:spPr>
              <a:xfrm>
                <a:off x="924200" y="3202900"/>
                <a:ext cx="94400" cy="75675"/>
              </a:xfrm>
              <a:custGeom>
                <a:rect b="b" l="l" r="r" t="t"/>
                <a:pathLst>
                  <a:path extrusionOk="0" h="3027" w="3776">
                    <a:moveTo>
                      <a:pt x="3716" y="1"/>
                    </a:moveTo>
                    <a:lnTo>
                      <a:pt x="1" y="108"/>
                    </a:lnTo>
                    <a:lnTo>
                      <a:pt x="60" y="2513"/>
                    </a:lnTo>
                    <a:cubicBezTo>
                      <a:pt x="60" y="2513"/>
                      <a:pt x="797" y="3027"/>
                      <a:pt x="1806" y="3027"/>
                    </a:cubicBezTo>
                    <a:cubicBezTo>
                      <a:pt x="1839" y="3027"/>
                      <a:pt x="1872" y="3026"/>
                      <a:pt x="1906" y="3025"/>
                    </a:cubicBezTo>
                    <a:cubicBezTo>
                      <a:pt x="3097" y="3001"/>
                      <a:pt x="3775" y="2406"/>
                      <a:pt x="3775" y="2406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>
                <a:off x="849700" y="3282500"/>
                <a:ext cx="287350" cy="165800"/>
              </a:xfrm>
              <a:custGeom>
                <a:rect b="b" l="l" r="r" t="t"/>
                <a:pathLst>
                  <a:path extrusionOk="0" h="6632" w="11494">
                    <a:moveTo>
                      <a:pt x="4538" y="0"/>
                    </a:moveTo>
                    <a:cubicBezTo>
                      <a:pt x="3547" y="0"/>
                      <a:pt x="2938" y="106"/>
                      <a:pt x="1255" y="186"/>
                    </a:cubicBezTo>
                    <a:cubicBezTo>
                      <a:pt x="1255" y="186"/>
                      <a:pt x="0" y="6632"/>
                      <a:pt x="3890" y="6632"/>
                    </a:cubicBezTo>
                    <a:cubicBezTo>
                      <a:pt x="4065" y="6632"/>
                      <a:pt x="4250" y="6619"/>
                      <a:pt x="4445" y="6592"/>
                    </a:cubicBezTo>
                    <a:cubicBezTo>
                      <a:pt x="11494" y="5615"/>
                      <a:pt x="7970" y="246"/>
                      <a:pt x="7970" y="246"/>
                    </a:cubicBezTo>
                    <a:cubicBezTo>
                      <a:pt x="7970" y="246"/>
                      <a:pt x="7755" y="162"/>
                      <a:pt x="5755" y="43"/>
                    </a:cubicBezTo>
                    <a:cubicBezTo>
                      <a:pt x="5265" y="13"/>
                      <a:pt x="4879" y="0"/>
                      <a:pt x="4538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>
                <a:off x="865275" y="3282675"/>
                <a:ext cx="221775" cy="239650"/>
              </a:xfrm>
              <a:custGeom>
                <a:rect b="b" l="l" r="r" t="t"/>
                <a:pathLst>
                  <a:path extrusionOk="0" h="9586" w="8871">
                    <a:moveTo>
                      <a:pt x="2275" y="1"/>
                    </a:moveTo>
                    <a:lnTo>
                      <a:pt x="370" y="286"/>
                    </a:lnTo>
                    <a:lnTo>
                      <a:pt x="0" y="2751"/>
                    </a:lnTo>
                    <a:lnTo>
                      <a:pt x="2513" y="6216"/>
                    </a:lnTo>
                    <a:lnTo>
                      <a:pt x="3834" y="9585"/>
                    </a:lnTo>
                    <a:lnTo>
                      <a:pt x="5751" y="7216"/>
                    </a:lnTo>
                    <a:lnTo>
                      <a:pt x="7978" y="5489"/>
                    </a:lnTo>
                    <a:lnTo>
                      <a:pt x="8871" y="2715"/>
                    </a:lnTo>
                    <a:lnTo>
                      <a:pt x="8359" y="477"/>
                    </a:lnTo>
                    <a:lnTo>
                      <a:pt x="7275" y="239"/>
                    </a:lnTo>
                    <a:lnTo>
                      <a:pt x="6477" y="179"/>
                    </a:lnTo>
                    <a:lnTo>
                      <a:pt x="4263" y="2691"/>
                    </a:lnTo>
                    <a:lnTo>
                      <a:pt x="2179" y="572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>
                <a:off x="903375" y="3313325"/>
                <a:ext cx="134575" cy="128325"/>
              </a:xfrm>
              <a:custGeom>
                <a:rect b="b" l="l" r="r" t="t"/>
                <a:pathLst>
                  <a:path extrusionOk="0" h="5133" w="5383">
                    <a:moveTo>
                      <a:pt x="4846" y="1"/>
                    </a:moveTo>
                    <a:lnTo>
                      <a:pt x="2798" y="1465"/>
                    </a:lnTo>
                    <a:lnTo>
                      <a:pt x="1417" y="394"/>
                    </a:lnTo>
                    <a:lnTo>
                      <a:pt x="0" y="858"/>
                    </a:lnTo>
                    <a:lnTo>
                      <a:pt x="0" y="2084"/>
                    </a:lnTo>
                    <a:lnTo>
                      <a:pt x="1524" y="1489"/>
                    </a:lnTo>
                    <a:lnTo>
                      <a:pt x="2584" y="1906"/>
                    </a:lnTo>
                    <a:lnTo>
                      <a:pt x="2370" y="5132"/>
                    </a:lnTo>
                    <a:lnTo>
                      <a:pt x="3489" y="5132"/>
                    </a:lnTo>
                    <a:lnTo>
                      <a:pt x="3179" y="1906"/>
                    </a:lnTo>
                    <a:lnTo>
                      <a:pt x="3953" y="1489"/>
                    </a:lnTo>
                    <a:lnTo>
                      <a:pt x="5382" y="1203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757825" y="3281775"/>
                <a:ext cx="421800" cy="505375"/>
              </a:xfrm>
              <a:custGeom>
                <a:rect b="b" l="l" r="r" t="t"/>
                <a:pathLst>
                  <a:path extrusionOk="0" h="20215" w="16872">
                    <a:moveTo>
                      <a:pt x="11799" y="1"/>
                    </a:moveTo>
                    <a:lnTo>
                      <a:pt x="11799" y="1"/>
                    </a:lnTo>
                    <a:cubicBezTo>
                      <a:pt x="12692" y="3442"/>
                      <a:pt x="8799" y="6335"/>
                      <a:pt x="8799" y="6335"/>
                    </a:cubicBezTo>
                    <a:cubicBezTo>
                      <a:pt x="5834" y="4525"/>
                      <a:pt x="5180" y="120"/>
                      <a:pt x="5180" y="120"/>
                    </a:cubicBezTo>
                    <a:cubicBezTo>
                      <a:pt x="5180" y="120"/>
                      <a:pt x="4429" y="168"/>
                      <a:pt x="3263" y="477"/>
                    </a:cubicBezTo>
                    <a:cubicBezTo>
                      <a:pt x="2084" y="799"/>
                      <a:pt x="679" y="1322"/>
                      <a:pt x="631" y="1822"/>
                    </a:cubicBezTo>
                    <a:cubicBezTo>
                      <a:pt x="358" y="4644"/>
                      <a:pt x="0" y="12740"/>
                      <a:pt x="179" y="14645"/>
                    </a:cubicBezTo>
                    <a:cubicBezTo>
                      <a:pt x="393" y="16896"/>
                      <a:pt x="1453" y="18408"/>
                      <a:pt x="1608" y="18575"/>
                    </a:cubicBezTo>
                    <a:cubicBezTo>
                      <a:pt x="1762" y="18753"/>
                      <a:pt x="1762" y="19468"/>
                      <a:pt x="1977" y="19765"/>
                    </a:cubicBezTo>
                    <a:cubicBezTo>
                      <a:pt x="2148" y="19994"/>
                      <a:pt x="6351" y="20215"/>
                      <a:pt x="9402" y="20215"/>
                    </a:cubicBezTo>
                    <a:cubicBezTo>
                      <a:pt x="10165" y="20215"/>
                      <a:pt x="10856" y="20201"/>
                      <a:pt x="11395" y="20170"/>
                    </a:cubicBezTo>
                    <a:cubicBezTo>
                      <a:pt x="14085" y="20003"/>
                      <a:pt x="15383" y="19634"/>
                      <a:pt x="15490" y="19396"/>
                    </a:cubicBezTo>
                    <a:cubicBezTo>
                      <a:pt x="15598" y="19170"/>
                      <a:pt x="15538" y="18217"/>
                      <a:pt x="15538" y="18217"/>
                    </a:cubicBezTo>
                    <a:cubicBezTo>
                      <a:pt x="16026" y="17563"/>
                      <a:pt x="16871" y="15146"/>
                      <a:pt x="16657" y="12264"/>
                    </a:cubicBezTo>
                    <a:cubicBezTo>
                      <a:pt x="16526" y="10454"/>
                      <a:pt x="16288" y="8597"/>
                      <a:pt x="16109" y="7240"/>
                    </a:cubicBezTo>
                    <a:cubicBezTo>
                      <a:pt x="16002" y="6430"/>
                      <a:pt x="15907" y="5799"/>
                      <a:pt x="15871" y="5442"/>
                    </a:cubicBezTo>
                    <a:cubicBezTo>
                      <a:pt x="15514" y="2406"/>
                      <a:pt x="15502" y="179"/>
                      <a:pt x="14681" y="120"/>
                    </a:cubicBezTo>
                    <a:cubicBezTo>
                      <a:pt x="14300" y="96"/>
                      <a:pt x="11800" y="1"/>
                      <a:pt x="11799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6"/>
              <p:cNvSpPr/>
              <p:nvPr/>
            </p:nvSpPr>
            <p:spPr>
              <a:xfrm>
                <a:off x="973325" y="3269275"/>
                <a:ext cx="75625" cy="88425"/>
              </a:xfrm>
              <a:custGeom>
                <a:rect b="b" l="l" r="r" t="t"/>
                <a:pathLst>
                  <a:path extrusionOk="0" h="3537" w="3025">
                    <a:moveTo>
                      <a:pt x="2025" y="1"/>
                    </a:moveTo>
                    <a:lnTo>
                      <a:pt x="0" y="3227"/>
                    </a:lnTo>
                    <a:lnTo>
                      <a:pt x="1155" y="2537"/>
                    </a:lnTo>
                    <a:lnTo>
                      <a:pt x="2775" y="3537"/>
                    </a:lnTo>
                    <a:lnTo>
                      <a:pt x="3025" y="775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6"/>
              <p:cNvSpPr/>
              <p:nvPr/>
            </p:nvSpPr>
            <p:spPr>
              <a:xfrm>
                <a:off x="895625" y="3272250"/>
                <a:ext cx="75350" cy="88725"/>
              </a:xfrm>
              <a:custGeom>
                <a:rect b="b" l="l" r="r" t="t"/>
                <a:pathLst>
                  <a:path extrusionOk="0" h="3549" w="3014">
                    <a:moveTo>
                      <a:pt x="1001" y="1"/>
                    </a:moveTo>
                    <a:lnTo>
                      <a:pt x="1" y="787"/>
                    </a:lnTo>
                    <a:lnTo>
                      <a:pt x="251" y="3549"/>
                    </a:lnTo>
                    <a:lnTo>
                      <a:pt x="1870" y="2549"/>
                    </a:lnTo>
                    <a:lnTo>
                      <a:pt x="3013" y="3239"/>
                    </a:lnTo>
                    <a:lnTo>
                      <a:pt x="3013" y="3239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6"/>
              <p:cNvSpPr/>
              <p:nvPr/>
            </p:nvSpPr>
            <p:spPr>
              <a:xfrm>
                <a:off x="516125" y="3768400"/>
                <a:ext cx="119675" cy="746600"/>
              </a:xfrm>
              <a:custGeom>
                <a:rect b="b" l="l" r="r" t="t"/>
                <a:pathLst>
                  <a:path extrusionOk="0" h="29864" w="4787">
                    <a:moveTo>
                      <a:pt x="2613" y="1"/>
                    </a:moveTo>
                    <a:cubicBezTo>
                      <a:pt x="2074" y="1"/>
                      <a:pt x="1562" y="201"/>
                      <a:pt x="1167" y="562"/>
                    </a:cubicBezTo>
                    <a:cubicBezTo>
                      <a:pt x="739" y="955"/>
                      <a:pt x="489" y="1479"/>
                      <a:pt x="465" y="2050"/>
                    </a:cubicBezTo>
                    <a:cubicBezTo>
                      <a:pt x="465" y="2062"/>
                      <a:pt x="465" y="2062"/>
                      <a:pt x="465" y="2062"/>
                    </a:cubicBezTo>
                    <a:lnTo>
                      <a:pt x="0" y="29494"/>
                    </a:lnTo>
                    <a:cubicBezTo>
                      <a:pt x="0" y="29697"/>
                      <a:pt x="155" y="29863"/>
                      <a:pt x="358" y="29863"/>
                    </a:cubicBezTo>
                    <a:lnTo>
                      <a:pt x="370" y="29863"/>
                    </a:lnTo>
                    <a:cubicBezTo>
                      <a:pt x="560" y="29863"/>
                      <a:pt x="727" y="29709"/>
                      <a:pt x="727" y="29506"/>
                    </a:cubicBezTo>
                    <a:lnTo>
                      <a:pt x="1203" y="2086"/>
                    </a:lnTo>
                    <a:cubicBezTo>
                      <a:pt x="1238" y="1322"/>
                      <a:pt x="1857" y="727"/>
                      <a:pt x="2614" y="727"/>
                    </a:cubicBezTo>
                    <a:cubicBezTo>
                      <a:pt x="2635" y="727"/>
                      <a:pt x="2657" y="728"/>
                      <a:pt x="2679" y="729"/>
                    </a:cubicBezTo>
                    <a:cubicBezTo>
                      <a:pt x="3048" y="753"/>
                      <a:pt x="3406" y="907"/>
                      <a:pt x="3656" y="1193"/>
                    </a:cubicBezTo>
                    <a:cubicBezTo>
                      <a:pt x="3918" y="1467"/>
                      <a:pt x="4049" y="1824"/>
                      <a:pt x="4025" y="2205"/>
                    </a:cubicBezTo>
                    <a:lnTo>
                      <a:pt x="4001" y="2979"/>
                    </a:lnTo>
                    <a:cubicBezTo>
                      <a:pt x="3989" y="3181"/>
                      <a:pt x="4144" y="3348"/>
                      <a:pt x="4346" y="3360"/>
                    </a:cubicBezTo>
                    <a:cubicBezTo>
                      <a:pt x="4549" y="3360"/>
                      <a:pt x="4715" y="3205"/>
                      <a:pt x="4727" y="3003"/>
                    </a:cubicBezTo>
                    <a:lnTo>
                      <a:pt x="4763" y="2241"/>
                    </a:lnTo>
                    <a:cubicBezTo>
                      <a:pt x="4787" y="1669"/>
                      <a:pt x="4584" y="1122"/>
                      <a:pt x="4191" y="693"/>
                    </a:cubicBezTo>
                    <a:cubicBezTo>
                      <a:pt x="3810" y="276"/>
                      <a:pt x="3275" y="26"/>
                      <a:pt x="2703" y="3"/>
                    </a:cubicBezTo>
                    <a:cubicBezTo>
                      <a:pt x="2673" y="1"/>
                      <a:pt x="2643" y="1"/>
                      <a:pt x="2613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6"/>
              <p:cNvSpPr/>
              <p:nvPr/>
            </p:nvSpPr>
            <p:spPr>
              <a:xfrm>
                <a:off x="508375" y="4490275"/>
                <a:ext cx="32175" cy="42300"/>
              </a:xfrm>
              <a:custGeom>
                <a:rect b="b" l="l" r="r" t="t"/>
                <a:pathLst>
                  <a:path extrusionOk="0" h="1692" w="1287">
                    <a:moveTo>
                      <a:pt x="215" y="0"/>
                    </a:moveTo>
                    <a:lnTo>
                      <a:pt x="60" y="988"/>
                    </a:lnTo>
                    <a:cubicBezTo>
                      <a:pt x="1" y="1346"/>
                      <a:pt x="263" y="1679"/>
                      <a:pt x="632" y="1691"/>
                    </a:cubicBezTo>
                    <a:cubicBezTo>
                      <a:pt x="639" y="1691"/>
                      <a:pt x="646" y="1691"/>
                      <a:pt x="653" y="1691"/>
                    </a:cubicBezTo>
                    <a:cubicBezTo>
                      <a:pt x="1001" y="1691"/>
                      <a:pt x="1286" y="1398"/>
                      <a:pt x="1263" y="1036"/>
                    </a:cubicBezTo>
                    <a:lnTo>
                      <a:pt x="1192" y="4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6"/>
              <p:cNvSpPr/>
              <p:nvPr/>
            </p:nvSpPr>
            <p:spPr>
              <a:xfrm>
                <a:off x="520600" y="3703850"/>
                <a:ext cx="125325" cy="116425"/>
              </a:xfrm>
              <a:custGeom>
                <a:rect b="b" l="l" r="r" t="t"/>
                <a:pathLst>
                  <a:path extrusionOk="0" h="4657" w="5013">
                    <a:moveTo>
                      <a:pt x="2917" y="1"/>
                    </a:moveTo>
                    <a:cubicBezTo>
                      <a:pt x="2917" y="1"/>
                      <a:pt x="2477" y="1501"/>
                      <a:pt x="1298" y="1870"/>
                    </a:cubicBezTo>
                    <a:cubicBezTo>
                      <a:pt x="119" y="2239"/>
                      <a:pt x="0" y="3096"/>
                      <a:pt x="107" y="3918"/>
                    </a:cubicBezTo>
                    <a:cubicBezTo>
                      <a:pt x="171" y="4411"/>
                      <a:pt x="437" y="4600"/>
                      <a:pt x="647" y="4600"/>
                    </a:cubicBezTo>
                    <a:cubicBezTo>
                      <a:pt x="787" y="4600"/>
                      <a:pt x="903" y="4516"/>
                      <a:pt x="917" y="4382"/>
                    </a:cubicBezTo>
                    <a:cubicBezTo>
                      <a:pt x="917" y="4382"/>
                      <a:pt x="1025" y="4657"/>
                      <a:pt x="1241" y="4657"/>
                    </a:cubicBezTo>
                    <a:cubicBezTo>
                      <a:pt x="1283" y="4657"/>
                      <a:pt x="1330" y="4646"/>
                      <a:pt x="1381" y="4620"/>
                    </a:cubicBezTo>
                    <a:cubicBezTo>
                      <a:pt x="1524" y="4549"/>
                      <a:pt x="1679" y="4239"/>
                      <a:pt x="1679" y="4239"/>
                    </a:cubicBezTo>
                    <a:cubicBezTo>
                      <a:pt x="1679" y="4239"/>
                      <a:pt x="1889" y="4538"/>
                      <a:pt x="2171" y="4538"/>
                    </a:cubicBezTo>
                    <a:cubicBezTo>
                      <a:pt x="2182" y="4538"/>
                      <a:pt x="2192" y="4538"/>
                      <a:pt x="2203" y="4537"/>
                    </a:cubicBezTo>
                    <a:cubicBezTo>
                      <a:pt x="2493" y="4514"/>
                      <a:pt x="2432" y="4230"/>
                      <a:pt x="2429" y="4216"/>
                    </a:cubicBezTo>
                    <a:lnTo>
                      <a:pt x="2429" y="4216"/>
                    </a:lnTo>
                    <a:cubicBezTo>
                      <a:pt x="2431" y="4225"/>
                      <a:pt x="2468" y="4357"/>
                      <a:pt x="2713" y="4357"/>
                    </a:cubicBezTo>
                    <a:cubicBezTo>
                      <a:pt x="2780" y="4357"/>
                      <a:pt x="2863" y="4348"/>
                      <a:pt x="2965" y="4323"/>
                    </a:cubicBezTo>
                    <a:cubicBezTo>
                      <a:pt x="3096" y="4287"/>
                      <a:pt x="3191" y="4347"/>
                      <a:pt x="3203" y="3763"/>
                    </a:cubicBezTo>
                    <a:cubicBezTo>
                      <a:pt x="3215" y="3537"/>
                      <a:pt x="3512" y="3501"/>
                      <a:pt x="3703" y="3335"/>
                    </a:cubicBezTo>
                    <a:cubicBezTo>
                      <a:pt x="4001" y="3096"/>
                      <a:pt x="5013" y="1811"/>
                      <a:pt x="5013" y="1811"/>
                    </a:cubicBezTo>
                    <a:lnTo>
                      <a:pt x="2917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>
                <a:off x="757825" y="3327325"/>
                <a:ext cx="421800" cy="459825"/>
              </a:xfrm>
              <a:custGeom>
                <a:rect b="b" l="l" r="r" t="t"/>
                <a:pathLst>
                  <a:path extrusionOk="0" h="18393" w="16872">
                    <a:moveTo>
                      <a:pt x="631" y="0"/>
                    </a:moveTo>
                    <a:cubicBezTo>
                      <a:pt x="358" y="2822"/>
                      <a:pt x="0" y="10918"/>
                      <a:pt x="179" y="12823"/>
                    </a:cubicBezTo>
                    <a:cubicBezTo>
                      <a:pt x="393" y="15074"/>
                      <a:pt x="1453" y="16586"/>
                      <a:pt x="1608" y="16753"/>
                    </a:cubicBezTo>
                    <a:cubicBezTo>
                      <a:pt x="1762" y="16931"/>
                      <a:pt x="1762" y="17646"/>
                      <a:pt x="1977" y="17943"/>
                    </a:cubicBezTo>
                    <a:cubicBezTo>
                      <a:pt x="2148" y="18172"/>
                      <a:pt x="6351" y="18393"/>
                      <a:pt x="9402" y="18393"/>
                    </a:cubicBezTo>
                    <a:cubicBezTo>
                      <a:pt x="10165" y="18393"/>
                      <a:pt x="10856" y="18379"/>
                      <a:pt x="11395" y="18348"/>
                    </a:cubicBezTo>
                    <a:cubicBezTo>
                      <a:pt x="14085" y="18181"/>
                      <a:pt x="15383" y="17812"/>
                      <a:pt x="15490" y="17574"/>
                    </a:cubicBezTo>
                    <a:cubicBezTo>
                      <a:pt x="15598" y="17348"/>
                      <a:pt x="15538" y="16395"/>
                      <a:pt x="15538" y="16395"/>
                    </a:cubicBezTo>
                    <a:cubicBezTo>
                      <a:pt x="16026" y="15741"/>
                      <a:pt x="16871" y="13324"/>
                      <a:pt x="16657" y="10442"/>
                    </a:cubicBezTo>
                    <a:cubicBezTo>
                      <a:pt x="16526" y="8632"/>
                      <a:pt x="16288" y="6775"/>
                      <a:pt x="16109" y="5418"/>
                    </a:cubicBezTo>
                    <a:lnTo>
                      <a:pt x="16109" y="5418"/>
                    </a:lnTo>
                    <a:cubicBezTo>
                      <a:pt x="16217" y="8156"/>
                      <a:pt x="15955" y="10907"/>
                      <a:pt x="15490" y="13609"/>
                    </a:cubicBezTo>
                    <a:cubicBezTo>
                      <a:pt x="15264" y="14979"/>
                      <a:pt x="14859" y="16503"/>
                      <a:pt x="13645" y="17169"/>
                    </a:cubicBezTo>
                    <a:cubicBezTo>
                      <a:pt x="13121" y="17467"/>
                      <a:pt x="12502" y="17538"/>
                      <a:pt x="11907" y="17598"/>
                    </a:cubicBezTo>
                    <a:cubicBezTo>
                      <a:pt x="11260" y="17655"/>
                      <a:pt x="10612" y="17683"/>
                      <a:pt x="9964" y="17683"/>
                    </a:cubicBezTo>
                    <a:cubicBezTo>
                      <a:pt x="7913" y="17683"/>
                      <a:pt x="5863" y="17400"/>
                      <a:pt x="3882" y="16848"/>
                    </a:cubicBezTo>
                    <a:cubicBezTo>
                      <a:pt x="3644" y="16776"/>
                      <a:pt x="3394" y="16705"/>
                      <a:pt x="3203" y="16538"/>
                    </a:cubicBezTo>
                    <a:cubicBezTo>
                      <a:pt x="3060" y="16407"/>
                      <a:pt x="2953" y="16229"/>
                      <a:pt x="2870" y="16062"/>
                    </a:cubicBezTo>
                    <a:cubicBezTo>
                      <a:pt x="1941" y="14288"/>
                      <a:pt x="1882" y="12181"/>
                      <a:pt x="2108" y="10192"/>
                    </a:cubicBezTo>
                    <a:cubicBezTo>
                      <a:pt x="2393" y="7811"/>
                      <a:pt x="2810" y="4358"/>
                      <a:pt x="1941" y="2013"/>
                    </a:cubicBezTo>
                    <a:cubicBezTo>
                      <a:pt x="1608" y="1072"/>
                      <a:pt x="1620" y="393"/>
                      <a:pt x="631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6"/>
              <p:cNvSpPr/>
              <p:nvPr/>
            </p:nvSpPr>
            <p:spPr>
              <a:xfrm>
                <a:off x="577450" y="3303475"/>
                <a:ext cx="261925" cy="473325"/>
              </a:xfrm>
              <a:custGeom>
                <a:rect b="b" l="l" r="r" t="t"/>
                <a:pathLst>
                  <a:path extrusionOk="0" h="18933" w="10477">
                    <a:moveTo>
                      <a:pt x="9532" y="0"/>
                    </a:moveTo>
                    <a:cubicBezTo>
                      <a:pt x="9439" y="0"/>
                      <a:pt x="9337" y="25"/>
                      <a:pt x="9227" y="73"/>
                    </a:cubicBezTo>
                    <a:cubicBezTo>
                      <a:pt x="5453" y="1740"/>
                      <a:pt x="5513" y="5479"/>
                      <a:pt x="5036" y="7384"/>
                    </a:cubicBezTo>
                    <a:cubicBezTo>
                      <a:pt x="4525" y="9479"/>
                      <a:pt x="3763" y="10801"/>
                      <a:pt x="3382" y="11884"/>
                    </a:cubicBezTo>
                    <a:cubicBezTo>
                      <a:pt x="3108" y="12646"/>
                      <a:pt x="857" y="15992"/>
                      <a:pt x="0" y="16897"/>
                    </a:cubicBezTo>
                    <a:cubicBezTo>
                      <a:pt x="0" y="16897"/>
                      <a:pt x="2346" y="17968"/>
                      <a:pt x="2584" y="18933"/>
                    </a:cubicBezTo>
                    <a:cubicBezTo>
                      <a:pt x="2584" y="18933"/>
                      <a:pt x="4310" y="17826"/>
                      <a:pt x="6822" y="13968"/>
                    </a:cubicBezTo>
                    <a:cubicBezTo>
                      <a:pt x="7942" y="12265"/>
                      <a:pt x="9013" y="8241"/>
                      <a:pt x="9013" y="8241"/>
                    </a:cubicBezTo>
                    <a:cubicBezTo>
                      <a:pt x="9013" y="8241"/>
                      <a:pt x="9561" y="6229"/>
                      <a:pt x="9692" y="5586"/>
                    </a:cubicBezTo>
                    <a:cubicBezTo>
                      <a:pt x="10476" y="1633"/>
                      <a:pt x="10289" y="0"/>
                      <a:pt x="9532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6"/>
              <p:cNvSpPr/>
              <p:nvPr/>
            </p:nvSpPr>
            <p:spPr>
              <a:xfrm>
                <a:off x="1204600" y="3722900"/>
                <a:ext cx="117900" cy="124250"/>
              </a:xfrm>
              <a:custGeom>
                <a:rect b="b" l="l" r="r" t="t"/>
                <a:pathLst>
                  <a:path extrusionOk="0" h="4970" w="4716">
                    <a:moveTo>
                      <a:pt x="2429" y="1"/>
                    </a:moveTo>
                    <a:lnTo>
                      <a:pt x="1" y="1346"/>
                    </a:lnTo>
                    <a:cubicBezTo>
                      <a:pt x="1" y="1346"/>
                      <a:pt x="739" y="2811"/>
                      <a:pt x="977" y="3108"/>
                    </a:cubicBezTo>
                    <a:cubicBezTo>
                      <a:pt x="1132" y="3299"/>
                      <a:pt x="1417" y="3406"/>
                      <a:pt x="1382" y="3632"/>
                    </a:cubicBezTo>
                    <a:cubicBezTo>
                      <a:pt x="1275" y="4192"/>
                      <a:pt x="1382" y="4168"/>
                      <a:pt x="1501" y="4216"/>
                    </a:cubicBezTo>
                    <a:cubicBezTo>
                      <a:pt x="1652" y="4287"/>
                      <a:pt x="1763" y="4311"/>
                      <a:pt x="1844" y="4311"/>
                    </a:cubicBezTo>
                    <a:cubicBezTo>
                      <a:pt x="2003" y="4311"/>
                      <a:pt x="2047" y="4219"/>
                      <a:pt x="2048" y="4216"/>
                    </a:cubicBezTo>
                    <a:lnTo>
                      <a:pt x="2048" y="4216"/>
                    </a:lnTo>
                    <a:cubicBezTo>
                      <a:pt x="2046" y="4221"/>
                      <a:pt x="1920" y="4502"/>
                      <a:pt x="2203" y="4585"/>
                    </a:cubicBezTo>
                    <a:cubicBezTo>
                      <a:pt x="2242" y="4596"/>
                      <a:pt x="2282" y="4601"/>
                      <a:pt x="2320" y="4601"/>
                    </a:cubicBezTo>
                    <a:cubicBezTo>
                      <a:pt x="2562" y="4601"/>
                      <a:pt x="2775" y="4406"/>
                      <a:pt x="2775" y="4406"/>
                    </a:cubicBezTo>
                    <a:cubicBezTo>
                      <a:pt x="2775" y="4406"/>
                      <a:pt x="2858" y="4728"/>
                      <a:pt x="2989" y="4835"/>
                    </a:cubicBezTo>
                    <a:cubicBezTo>
                      <a:pt x="3052" y="4884"/>
                      <a:pt x="3114" y="4903"/>
                      <a:pt x="3170" y="4903"/>
                    </a:cubicBezTo>
                    <a:cubicBezTo>
                      <a:pt x="3360" y="4903"/>
                      <a:pt x="3501" y="4692"/>
                      <a:pt x="3501" y="4692"/>
                    </a:cubicBezTo>
                    <a:lnTo>
                      <a:pt x="3501" y="4692"/>
                    </a:lnTo>
                    <a:cubicBezTo>
                      <a:pt x="3479" y="4850"/>
                      <a:pt x="3613" y="4970"/>
                      <a:pt x="3790" y="4970"/>
                    </a:cubicBezTo>
                    <a:cubicBezTo>
                      <a:pt x="3988" y="4970"/>
                      <a:pt x="4238" y="4820"/>
                      <a:pt x="4382" y="4406"/>
                    </a:cubicBezTo>
                    <a:cubicBezTo>
                      <a:pt x="4656" y="3620"/>
                      <a:pt x="4715" y="2763"/>
                      <a:pt x="3632" y="2156"/>
                    </a:cubicBezTo>
                    <a:cubicBezTo>
                      <a:pt x="2560" y="1561"/>
                      <a:pt x="2429" y="1"/>
                      <a:pt x="242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6"/>
              <p:cNvSpPr/>
              <p:nvPr/>
            </p:nvSpPr>
            <p:spPr>
              <a:xfrm>
                <a:off x="1096850" y="3285350"/>
                <a:ext cx="179800" cy="499200"/>
              </a:xfrm>
              <a:custGeom>
                <a:rect b="b" l="l" r="r" t="t"/>
                <a:pathLst>
                  <a:path extrusionOk="0" h="19968" w="7192">
                    <a:moveTo>
                      <a:pt x="1203" y="1"/>
                    </a:moveTo>
                    <a:cubicBezTo>
                      <a:pt x="513" y="1"/>
                      <a:pt x="41" y="1592"/>
                      <a:pt x="1" y="5442"/>
                    </a:cubicBezTo>
                    <a:cubicBezTo>
                      <a:pt x="1" y="6097"/>
                      <a:pt x="132" y="8180"/>
                      <a:pt x="132" y="8180"/>
                    </a:cubicBezTo>
                    <a:cubicBezTo>
                      <a:pt x="132" y="8180"/>
                      <a:pt x="358" y="12347"/>
                      <a:pt x="1096" y="14241"/>
                    </a:cubicBezTo>
                    <a:cubicBezTo>
                      <a:pt x="2775" y="18527"/>
                      <a:pt x="4239" y="19967"/>
                      <a:pt x="4239" y="19967"/>
                    </a:cubicBezTo>
                    <a:cubicBezTo>
                      <a:pt x="4680" y="19063"/>
                      <a:pt x="7192" y="18503"/>
                      <a:pt x="7192" y="18503"/>
                    </a:cubicBezTo>
                    <a:cubicBezTo>
                      <a:pt x="6537" y="17431"/>
                      <a:pt x="5013" y="13693"/>
                      <a:pt x="4906" y="12895"/>
                    </a:cubicBezTo>
                    <a:cubicBezTo>
                      <a:pt x="4739" y="11752"/>
                      <a:pt x="4263" y="10311"/>
                      <a:pt x="4192" y="8156"/>
                    </a:cubicBezTo>
                    <a:cubicBezTo>
                      <a:pt x="4120" y="6192"/>
                      <a:pt x="4942" y="2537"/>
                      <a:pt x="1584" y="144"/>
                    </a:cubicBezTo>
                    <a:cubicBezTo>
                      <a:pt x="1451" y="50"/>
                      <a:pt x="1323" y="1"/>
                      <a:pt x="1203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>
                <a:off x="850400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>
                <a:off x="904875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>
                <a:off x="959325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>
                <a:off x="1013800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>
                <a:off x="1068275" y="3497875"/>
                <a:ext cx="48850" cy="86950"/>
              </a:xfrm>
              <a:custGeom>
                <a:rect b="b" l="l" r="r" t="t"/>
                <a:pathLst>
                  <a:path extrusionOk="0" h="3478" w="1954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53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>
                <a:off x="827950" y="3097300"/>
                <a:ext cx="57875" cy="75900"/>
              </a:xfrm>
              <a:custGeom>
                <a:rect b="b" l="l" r="r" t="t"/>
                <a:pathLst>
                  <a:path extrusionOk="0" h="3036" w="2315">
                    <a:moveTo>
                      <a:pt x="909" y="0"/>
                    </a:moveTo>
                    <a:cubicBezTo>
                      <a:pt x="846" y="0"/>
                      <a:pt x="779" y="14"/>
                      <a:pt x="708" y="46"/>
                    </a:cubicBezTo>
                    <a:cubicBezTo>
                      <a:pt x="1" y="352"/>
                      <a:pt x="401" y="3035"/>
                      <a:pt x="1954" y="3035"/>
                    </a:cubicBezTo>
                    <a:cubicBezTo>
                      <a:pt x="1971" y="3035"/>
                      <a:pt x="1988" y="3035"/>
                      <a:pt x="2005" y="3034"/>
                    </a:cubicBezTo>
                    <a:cubicBezTo>
                      <a:pt x="2005" y="3034"/>
                      <a:pt x="2315" y="2891"/>
                      <a:pt x="2136" y="2070"/>
                    </a:cubicBezTo>
                    <a:cubicBezTo>
                      <a:pt x="1958" y="1248"/>
                      <a:pt x="1684" y="1105"/>
                      <a:pt x="1684" y="1105"/>
                    </a:cubicBezTo>
                    <a:cubicBezTo>
                      <a:pt x="1684" y="1105"/>
                      <a:pt x="1463" y="0"/>
                      <a:pt x="909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>
                <a:off x="1043575" y="3082975"/>
                <a:ext cx="48825" cy="78875"/>
              </a:xfrm>
              <a:custGeom>
                <a:rect b="b" l="l" r="r" t="t"/>
                <a:pathLst>
                  <a:path extrusionOk="0" h="3155" w="1953">
                    <a:moveTo>
                      <a:pt x="1066" y="1"/>
                    </a:moveTo>
                    <a:cubicBezTo>
                      <a:pt x="463" y="1"/>
                      <a:pt x="381" y="1202"/>
                      <a:pt x="381" y="1202"/>
                    </a:cubicBezTo>
                    <a:cubicBezTo>
                      <a:pt x="381" y="1202"/>
                      <a:pt x="131" y="1369"/>
                      <a:pt x="60" y="2214"/>
                    </a:cubicBezTo>
                    <a:cubicBezTo>
                      <a:pt x="0" y="3059"/>
                      <a:pt x="322" y="3155"/>
                      <a:pt x="322" y="3155"/>
                    </a:cubicBezTo>
                    <a:cubicBezTo>
                      <a:pt x="1905" y="3000"/>
                      <a:pt x="1953" y="238"/>
                      <a:pt x="1215" y="23"/>
                    </a:cubicBezTo>
                    <a:cubicBezTo>
                      <a:pt x="1162" y="8"/>
                      <a:pt x="1113" y="1"/>
                      <a:pt x="1066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>
                <a:off x="855150" y="2956725"/>
                <a:ext cx="214350" cy="309350"/>
              </a:xfrm>
              <a:custGeom>
                <a:rect b="b" l="l" r="r" t="t"/>
                <a:pathLst>
                  <a:path extrusionOk="0" h="12374" w="8574">
                    <a:moveTo>
                      <a:pt x="4287" y="0"/>
                    </a:moveTo>
                    <a:cubicBezTo>
                      <a:pt x="3100" y="0"/>
                      <a:pt x="1815" y="431"/>
                      <a:pt x="786" y="1394"/>
                    </a:cubicBezTo>
                    <a:cubicBezTo>
                      <a:pt x="1" y="2121"/>
                      <a:pt x="394" y="4752"/>
                      <a:pt x="346" y="5347"/>
                    </a:cubicBezTo>
                    <a:cubicBezTo>
                      <a:pt x="286" y="6359"/>
                      <a:pt x="298" y="8443"/>
                      <a:pt x="679" y="9764"/>
                    </a:cubicBezTo>
                    <a:cubicBezTo>
                      <a:pt x="1144" y="11324"/>
                      <a:pt x="2453" y="11646"/>
                      <a:pt x="3537" y="12134"/>
                    </a:cubicBezTo>
                    <a:cubicBezTo>
                      <a:pt x="3915" y="12311"/>
                      <a:pt x="4284" y="12374"/>
                      <a:pt x="4616" y="12374"/>
                    </a:cubicBezTo>
                    <a:cubicBezTo>
                      <a:pt x="5245" y="12374"/>
                      <a:pt x="5743" y="12147"/>
                      <a:pt x="5930" y="12038"/>
                    </a:cubicBezTo>
                    <a:cubicBezTo>
                      <a:pt x="6930" y="11479"/>
                      <a:pt x="8133" y="10967"/>
                      <a:pt x="8323" y="9264"/>
                    </a:cubicBezTo>
                    <a:cubicBezTo>
                      <a:pt x="8573" y="7074"/>
                      <a:pt x="8073" y="3597"/>
                      <a:pt x="7704" y="2168"/>
                    </a:cubicBezTo>
                    <a:cubicBezTo>
                      <a:pt x="7360" y="811"/>
                      <a:pt x="5915" y="0"/>
                      <a:pt x="4287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843550" y="2955525"/>
                <a:ext cx="221175" cy="208600"/>
              </a:xfrm>
              <a:custGeom>
                <a:rect b="b" l="l" r="r" t="t"/>
                <a:pathLst>
                  <a:path extrusionOk="0" h="8344" w="8847">
                    <a:moveTo>
                      <a:pt x="4670" y="1"/>
                    </a:moveTo>
                    <a:cubicBezTo>
                      <a:pt x="4544" y="1"/>
                      <a:pt x="4415" y="5"/>
                      <a:pt x="4287" y="14"/>
                    </a:cubicBezTo>
                    <a:cubicBezTo>
                      <a:pt x="3263" y="73"/>
                      <a:pt x="2203" y="418"/>
                      <a:pt x="1405" y="1168"/>
                    </a:cubicBezTo>
                    <a:cubicBezTo>
                      <a:pt x="0" y="2478"/>
                      <a:pt x="417" y="4431"/>
                      <a:pt x="393" y="4788"/>
                    </a:cubicBezTo>
                    <a:cubicBezTo>
                      <a:pt x="358" y="5193"/>
                      <a:pt x="465" y="5347"/>
                      <a:pt x="631" y="5836"/>
                    </a:cubicBezTo>
                    <a:cubicBezTo>
                      <a:pt x="786" y="6324"/>
                      <a:pt x="834" y="6967"/>
                      <a:pt x="834" y="6967"/>
                    </a:cubicBezTo>
                    <a:cubicBezTo>
                      <a:pt x="834" y="6967"/>
                      <a:pt x="1189" y="8344"/>
                      <a:pt x="1236" y="8344"/>
                    </a:cubicBezTo>
                    <a:cubicBezTo>
                      <a:pt x="1245" y="8344"/>
                      <a:pt x="1244" y="8296"/>
                      <a:pt x="1227" y="8181"/>
                    </a:cubicBezTo>
                    <a:cubicBezTo>
                      <a:pt x="739" y="5097"/>
                      <a:pt x="1060" y="4502"/>
                      <a:pt x="1143" y="4026"/>
                    </a:cubicBezTo>
                    <a:cubicBezTo>
                      <a:pt x="1417" y="2454"/>
                      <a:pt x="477" y="2288"/>
                      <a:pt x="1250" y="1442"/>
                    </a:cubicBezTo>
                    <a:cubicBezTo>
                      <a:pt x="1417" y="1258"/>
                      <a:pt x="1575" y="1181"/>
                      <a:pt x="1734" y="1181"/>
                    </a:cubicBezTo>
                    <a:cubicBezTo>
                      <a:pt x="2316" y="1181"/>
                      <a:pt x="2920" y="2206"/>
                      <a:pt x="4060" y="2776"/>
                    </a:cubicBezTo>
                    <a:cubicBezTo>
                      <a:pt x="4206" y="2854"/>
                      <a:pt x="4416" y="2907"/>
                      <a:pt x="4630" y="2907"/>
                    </a:cubicBezTo>
                    <a:cubicBezTo>
                      <a:pt x="4905" y="2907"/>
                      <a:pt x="5186" y="2820"/>
                      <a:pt x="5346" y="2585"/>
                    </a:cubicBezTo>
                    <a:cubicBezTo>
                      <a:pt x="5941" y="1693"/>
                      <a:pt x="6527" y="863"/>
                      <a:pt x="6868" y="863"/>
                    </a:cubicBezTo>
                    <a:cubicBezTo>
                      <a:pt x="6923" y="863"/>
                      <a:pt x="6972" y="884"/>
                      <a:pt x="7013" y="930"/>
                    </a:cubicBezTo>
                    <a:cubicBezTo>
                      <a:pt x="7323" y="1264"/>
                      <a:pt x="8037" y="1716"/>
                      <a:pt x="7585" y="3050"/>
                    </a:cubicBezTo>
                    <a:cubicBezTo>
                      <a:pt x="7418" y="3514"/>
                      <a:pt x="8323" y="4455"/>
                      <a:pt x="8537" y="7788"/>
                    </a:cubicBezTo>
                    <a:cubicBezTo>
                      <a:pt x="8544" y="7903"/>
                      <a:pt x="8551" y="7951"/>
                      <a:pt x="8557" y="7951"/>
                    </a:cubicBezTo>
                    <a:cubicBezTo>
                      <a:pt x="8591" y="7951"/>
                      <a:pt x="8609" y="6455"/>
                      <a:pt x="8609" y="6455"/>
                    </a:cubicBezTo>
                    <a:cubicBezTo>
                      <a:pt x="8609" y="6455"/>
                      <a:pt x="8573" y="5824"/>
                      <a:pt x="8668" y="5312"/>
                    </a:cubicBezTo>
                    <a:cubicBezTo>
                      <a:pt x="8763" y="4812"/>
                      <a:pt x="8847" y="4633"/>
                      <a:pt x="8763" y="4240"/>
                    </a:cubicBezTo>
                    <a:cubicBezTo>
                      <a:pt x="8692" y="3895"/>
                      <a:pt x="8680" y="2097"/>
                      <a:pt x="7275" y="776"/>
                    </a:cubicBezTo>
                    <a:cubicBezTo>
                      <a:pt x="6784" y="316"/>
                      <a:pt x="5775" y="1"/>
                      <a:pt x="46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36"/>
            <p:cNvGrpSpPr/>
            <p:nvPr/>
          </p:nvGrpSpPr>
          <p:grpSpPr>
            <a:xfrm>
              <a:off x="528810" y="1354581"/>
              <a:ext cx="1187364" cy="3145132"/>
              <a:chOff x="5328325" y="2752800"/>
              <a:chExt cx="681375" cy="1804850"/>
            </a:xfrm>
          </p:grpSpPr>
          <p:sp>
            <p:nvSpPr>
              <p:cNvPr id="1117" name="Google Shape;1117;p36"/>
              <p:cNvSpPr/>
              <p:nvPr/>
            </p:nvSpPr>
            <p:spPr>
              <a:xfrm>
                <a:off x="5919775" y="3378825"/>
                <a:ext cx="89925" cy="89900"/>
              </a:xfrm>
              <a:custGeom>
                <a:rect b="b" l="l" r="r" t="t"/>
                <a:pathLst>
                  <a:path extrusionOk="0" h="3596" w="3597">
                    <a:moveTo>
                      <a:pt x="1798" y="0"/>
                    </a:moveTo>
                    <a:cubicBezTo>
                      <a:pt x="810" y="0"/>
                      <a:pt x="1" y="810"/>
                      <a:pt x="1" y="1798"/>
                    </a:cubicBezTo>
                    <a:cubicBezTo>
                      <a:pt x="1" y="2786"/>
                      <a:pt x="810" y="3596"/>
                      <a:pt x="1798" y="3596"/>
                    </a:cubicBezTo>
                    <a:cubicBezTo>
                      <a:pt x="2787" y="3596"/>
                      <a:pt x="3596" y="2786"/>
                      <a:pt x="3596" y="1798"/>
                    </a:cubicBezTo>
                    <a:cubicBezTo>
                      <a:pt x="3596" y="810"/>
                      <a:pt x="2787" y="0"/>
                      <a:pt x="1798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8" name="Google Shape;1118;p36"/>
              <p:cNvGrpSpPr/>
              <p:nvPr/>
            </p:nvGrpSpPr>
            <p:grpSpPr>
              <a:xfrm>
                <a:off x="5328325" y="2752800"/>
                <a:ext cx="679275" cy="1804850"/>
                <a:chOff x="5328325" y="2752800"/>
                <a:chExt cx="679275" cy="1804850"/>
              </a:xfrm>
            </p:grpSpPr>
            <p:sp>
              <p:nvSpPr>
                <p:cNvPr id="1119" name="Google Shape;1119;p36"/>
                <p:cNvSpPr/>
                <p:nvPr/>
              </p:nvSpPr>
              <p:spPr>
                <a:xfrm>
                  <a:off x="5690575" y="4072950"/>
                  <a:ext cx="104200" cy="410475"/>
                </a:xfrm>
                <a:custGeom>
                  <a:rect b="b" l="l" r="r" t="t"/>
                  <a:pathLst>
                    <a:path extrusionOk="0" h="16419" w="4168">
                      <a:moveTo>
                        <a:pt x="1" y="1"/>
                      </a:moveTo>
                      <a:lnTo>
                        <a:pt x="584" y="15812"/>
                      </a:lnTo>
                      <a:cubicBezTo>
                        <a:pt x="1399" y="16281"/>
                        <a:pt x="1970" y="16419"/>
                        <a:pt x="2360" y="16419"/>
                      </a:cubicBezTo>
                      <a:cubicBezTo>
                        <a:pt x="2909" y="16419"/>
                        <a:pt x="3096" y="16145"/>
                        <a:pt x="3096" y="16145"/>
                      </a:cubicBezTo>
                      <a:lnTo>
                        <a:pt x="4168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36"/>
                <p:cNvSpPr/>
                <p:nvPr/>
              </p:nvSpPr>
              <p:spPr>
                <a:xfrm>
                  <a:off x="5690575" y="40208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42"/>
                        <a:pt x="1" y="2085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5"/>
                      </a:cubicBezTo>
                      <a:cubicBezTo>
                        <a:pt x="4168" y="942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36"/>
                <p:cNvSpPr/>
                <p:nvPr/>
              </p:nvSpPr>
              <p:spPr>
                <a:xfrm>
                  <a:off x="5707550" y="4514975"/>
                  <a:ext cx="126825" cy="42675"/>
                </a:xfrm>
                <a:custGeom>
                  <a:rect b="b" l="l" r="r" t="t"/>
                  <a:pathLst>
                    <a:path extrusionOk="0" h="1707" w="5073">
                      <a:moveTo>
                        <a:pt x="4275" y="0"/>
                      </a:moveTo>
                      <a:lnTo>
                        <a:pt x="0" y="429"/>
                      </a:lnTo>
                      <a:cubicBezTo>
                        <a:pt x="96" y="1215"/>
                        <a:pt x="227" y="1262"/>
                        <a:pt x="227" y="1262"/>
                      </a:cubicBezTo>
                      <a:cubicBezTo>
                        <a:pt x="227" y="1262"/>
                        <a:pt x="1270" y="1706"/>
                        <a:pt x="2579" y="1706"/>
                      </a:cubicBezTo>
                      <a:cubicBezTo>
                        <a:pt x="2846" y="1706"/>
                        <a:pt x="3123" y="1688"/>
                        <a:pt x="3406" y="1643"/>
                      </a:cubicBezTo>
                      <a:cubicBezTo>
                        <a:pt x="5072" y="1393"/>
                        <a:pt x="4275" y="0"/>
                        <a:pt x="4275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6"/>
                <p:cNvSpPr/>
                <p:nvPr/>
              </p:nvSpPr>
              <p:spPr>
                <a:xfrm>
                  <a:off x="5703975" y="4463875"/>
                  <a:ext cx="119075" cy="80600"/>
                </a:xfrm>
                <a:custGeom>
                  <a:rect b="b" l="l" r="r" t="t"/>
                  <a:pathLst>
                    <a:path extrusionOk="0" h="3224" w="4763">
                      <a:moveTo>
                        <a:pt x="1160" y="1"/>
                      </a:moveTo>
                      <a:cubicBezTo>
                        <a:pt x="964" y="1"/>
                        <a:pt x="759" y="81"/>
                        <a:pt x="560" y="294"/>
                      </a:cubicBezTo>
                      <a:lnTo>
                        <a:pt x="48" y="175"/>
                      </a:lnTo>
                      <a:lnTo>
                        <a:pt x="48" y="175"/>
                      </a:lnTo>
                      <a:cubicBezTo>
                        <a:pt x="108" y="961"/>
                        <a:pt x="0" y="2092"/>
                        <a:pt x="143" y="2473"/>
                      </a:cubicBezTo>
                      <a:cubicBezTo>
                        <a:pt x="370" y="3116"/>
                        <a:pt x="1798" y="3223"/>
                        <a:pt x="3096" y="3223"/>
                      </a:cubicBezTo>
                      <a:cubicBezTo>
                        <a:pt x="4430" y="3223"/>
                        <a:pt x="4763" y="2866"/>
                        <a:pt x="4418" y="2044"/>
                      </a:cubicBezTo>
                      <a:cubicBezTo>
                        <a:pt x="4239" y="1604"/>
                        <a:pt x="3156" y="1247"/>
                        <a:pt x="2560" y="508"/>
                      </a:cubicBezTo>
                      <a:lnTo>
                        <a:pt x="2239" y="699"/>
                      </a:lnTo>
                      <a:cubicBezTo>
                        <a:pt x="2239" y="699"/>
                        <a:pt x="1740" y="1"/>
                        <a:pt x="116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36"/>
                <p:cNvSpPr/>
                <p:nvPr/>
              </p:nvSpPr>
              <p:spPr>
                <a:xfrm>
                  <a:off x="5673900" y="3704150"/>
                  <a:ext cx="142025" cy="369125"/>
                </a:xfrm>
                <a:custGeom>
                  <a:rect b="b" l="l" r="r" t="t"/>
                  <a:pathLst>
                    <a:path extrusionOk="0" h="14765" w="5681">
                      <a:moveTo>
                        <a:pt x="1" y="1"/>
                      </a:moveTo>
                      <a:lnTo>
                        <a:pt x="668" y="14764"/>
                      </a:lnTo>
                      <a:lnTo>
                        <a:pt x="4835" y="14764"/>
                      </a:lnTo>
                      <a:lnTo>
                        <a:pt x="5680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36"/>
                <p:cNvSpPr/>
                <p:nvPr/>
              </p:nvSpPr>
              <p:spPr>
                <a:xfrm>
                  <a:off x="5690575" y="40211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30"/>
                        <a:pt x="1" y="2084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30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6"/>
                <p:cNvSpPr/>
                <p:nvPr/>
              </p:nvSpPr>
              <p:spPr>
                <a:xfrm>
                  <a:off x="5459600" y="4065225"/>
                  <a:ext cx="131300" cy="430375"/>
                </a:xfrm>
                <a:custGeom>
                  <a:rect b="b" l="l" r="r" t="t"/>
                  <a:pathLst>
                    <a:path extrusionOk="0" h="17215" w="5252">
                      <a:moveTo>
                        <a:pt x="1108" y="0"/>
                      </a:moveTo>
                      <a:lnTo>
                        <a:pt x="0" y="16323"/>
                      </a:lnTo>
                      <a:cubicBezTo>
                        <a:pt x="447" y="16990"/>
                        <a:pt x="880" y="17215"/>
                        <a:pt x="1261" y="17215"/>
                      </a:cubicBezTo>
                      <a:cubicBezTo>
                        <a:pt x="2059" y="17215"/>
                        <a:pt x="2632" y="16228"/>
                        <a:pt x="2632" y="16228"/>
                      </a:cubicBezTo>
                      <a:lnTo>
                        <a:pt x="5251" y="441"/>
                      </a:lnTo>
                      <a:lnTo>
                        <a:pt x="110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6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6"/>
                <p:cNvSpPr/>
                <p:nvPr/>
              </p:nvSpPr>
              <p:spPr>
                <a:xfrm>
                  <a:off x="5487275" y="3696125"/>
                  <a:ext cx="164050" cy="380125"/>
                </a:xfrm>
                <a:custGeom>
                  <a:rect b="b" l="l" r="r" t="t"/>
                  <a:pathLst>
                    <a:path extrusionOk="0" h="15205" w="6562">
                      <a:moveTo>
                        <a:pt x="918" y="0"/>
                      </a:moveTo>
                      <a:lnTo>
                        <a:pt x="1" y="14764"/>
                      </a:lnTo>
                      <a:lnTo>
                        <a:pt x="4144" y="15205"/>
                      </a:lnTo>
                      <a:lnTo>
                        <a:pt x="6561" y="608"/>
                      </a:lnTo>
                      <a:lnTo>
                        <a:pt x="91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6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6"/>
                <p:cNvSpPr/>
                <p:nvPr/>
              </p:nvSpPr>
              <p:spPr>
                <a:xfrm>
                  <a:off x="5331000" y="4533125"/>
                  <a:ext cx="198875" cy="16700"/>
                </a:xfrm>
                <a:custGeom>
                  <a:rect b="b" l="l" r="r" t="t"/>
                  <a:pathLst>
                    <a:path extrusionOk="0" h="668" w="7955">
                      <a:moveTo>
                        <a:pt x="108" y="1"/>
                      </a:moveTo>
                      <a:lnTo>
                        <a:pt x="1" y="667"/>
                      </a:lnTo>
                      <a:lnTo>
                        <a:pt x="7954" y="667"/>
                      </a:lnTo>
                      <a:lnTo>
                        <a:pt x="7871" y="1"/>
                      </a:ln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6"/>
                <p:cNvSpPr/>
                <p:nvPr/>
              </p:nvSpPr>
              <p:spPr>
                <a:xfrm>
                  <a:off x="5328325" y="4467650"/>
                  <a:ext cx="199450" cy="65500"/>
                </a:xfrm>
                <a:custGeom>
                  <a:rect b="b" l="l" r="r" t="t"/>
                  <a:pathLst>
                    <a:path extrusionOk="0" h="2620" w="7978">
                      <a:moveTo>
                        <a:pt x="5430" y="0"/>
                      </a:moveTo>
                      <a:cubicBezTo>
                        <a:pt x="5430" y="0"/>
                        <a:pt x="5180" y="488"/>
                        <a:pt x="834" y="1453"/>
                      </a:cubicBezTo>
                      <a:cubicBezTo>
                        <a:pt x="1" y="1631"/>
                        <a:pt x="48" y="2358"/>
                        <a:pt x="215" y="2620"/>
                      </a:cubicBezTo>
                      <a:lnTo>
                        <a:pt x="7978" y="2620"/>
                      </a:lnTo>
                      <a:lnTo>
                        <a:pt x="7883" y="131"/>
                      </a:lnTo>
                      <a:cubicBezTo>
                        <a:pt x="7883" y="131"/>
                        <a:pt x="7250" y="683"/>
                        <a:pt x="6669" y="683"/>
                      </a:cubicBezTo>
                      <a:cubicBezTo>
                        <a:pt x="6584" y="683"/>
                        <a:pt x="6499" y="671"/>
                        <a:pt x="6418" y="643"/>
                      </a:cubicBezTo>
                      <a:cubicBezTo>
                        <a:pt x="5501" y="334"/>
                        <a:pt x="5430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36"/>
                <p:cNvSpPr/>
                <p:nvPr/>
              </p:nvSpPr>
              <p:spPr>
                <a:xfrm>
                  <a:off x="5337250" y="3167175"/>
                  <a:ext cx="216125" cy="272400"/>
                </a:xfrm>
                <a:custGeom>
                  <a:rect b="b" l="l" r="r" t="t"/>
                  <a:pathLst>
                    <a:path extrusionOk="0" h="10896" w="8645">
                      <a:moveTo>
                        <a:pt x="5204" y="1"/>
                      </a:moveTo>
                      <a:cubicBezTo>
                        <a:pt x="3740" y="2144"/>
                        <a:pt x="1" y="9633"/>
                        <a:pt x="1" y="9633"/>
                      </a:cubicBezTo>
                      <a:lnTo>
                        <a:pt x="3370" y="10895"/>
                      </a:lnTo>
                      <a:cubicBezTo>
                        <a:pt x="3597" y="10395"/>
                        <a:pt x="7204" y="4990"/>
                        <a:pt x="8645" y="2454"/>
                      </a:cubicBezTo>
                      <a:cubicBezTo>
                        <a:pt x="7478" y="1715"/>
                        <a:pt x="6407" y="703"/>
                        <a:pt x="520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36"/>
                <p:cNvSpPr/>
                <p:nvPr/>
              </p:nvSpPr>
              <p:spPr>
                <a:xfrm>
                  <a:off x="5459900" y="3141575"/>
                  <a:ext cx="105975" cy="106000"/>
                </a:xfrm>
                <a:custGeom>
                  <a:rect b="b" l="l" r="r" t="t"/>
                  <a:pathLst>
                    <a:path extrusionOk="0" h="4240" w="4239">
                      <a:moveTo>
                        <a:pt x="2120" y="1"/>
                      </a:moveTo>
                      <a:cubicBezTo>
                        <a:pt x="941" y="1"/>
                        <a:pt x="0" y="953"/>
                        <a:pt x="0" y="2120"/>
                      </a:cubicBezTo>
                      <a:cubicBezTo>
                        <a:pt x="0" y="3299"/>
                        <a:pt x="941" y="4240"/>
                        <a:pt x="2120" y="4240"/>
                      </a:cubicBezTo>
                      <a:cubicBezTo>
                        <a:pt x="3286" y="4240"/>
                        <a:pt x="4239" y="3299"/>
                        <a:pt x="4239" y="2120"/>
                      </a:cubicBezTo>
                      <a:cubicBezTo>
                        <a:pt x="4239" y="953"/>
                        <a:pt x="3286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6"/>
                <p:cNvSpPr/>
                <p:nvPr/>
              </p:nvSpPr>
              <p:spPr>
                <a:xfrm>
                  <a:off x="5801000" y="3154675"/>
                  <a:ext cx="106000" cy="106000"/>
                </a:xfrm>
                <a:custGeom>
                  <a:rect b="b" l="l" r="r" t="t"/>
                  <a:pathLst>
                    <a:path extrusionOk="0" h="4240" w="4240">
                      <a:moveTo>
                        <a:pt x="2120" y="1"/>
                      </a:moveTo>
                      <a:cubicBezTo>
                        <a:pt x="953" y="1"/>
                        <a:pt x="1" y="953"/>
                        <a:pt x="1" y="2120"/>
                      </a:cubicBezTo>
                      <a:cubicBezTo>
                        <a:pt x="1" y="3287"/>
                        <a:pt x="953" y="4239"/>
                        <a:pt x="2120" y="4239"/>
                      </a:cubicBezTo>
                      <a:cubicBezTo>
                        <a:pt x="3299" y="4239"/>
                        <a:pt x="4240" y="3287"/>
                        <a:pt x="4240" y="2120"/>
                      </a:cubicBezTo>
                      <a:cubicBezTo>
                        <a:pt x="4240" y="953"/>
                        <a:pt x="3299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6"/>
                <p:cNvSpPr/>
                <p:nvPr/>
              </p:nvSpPr>
              <p:spPr>
                <a:xfrm>
                  <a:off x="5815900" y="3175225"/>
                  <a:ext cx="190825" cy="264350"/>
                </a:xfrm>
                <a:custGeom>
                  <a:rect b="b" l="l" r="r" t="t"/>
                  <a:pathLst>
                    <a:path extrusionOk="0" h="10574" w="7633">
                      <a:moveTo>
                        <a:pt x="3203" y="0"/>
                      </a:moveTo>
                      <a:cubicBezTo>
                        <a:pt x="2000" y="691"/>
                        <a:pt x="1167" y="2013"/>
                        <a:pt x="0" y="2751"/>
                      </a:cubicBezTo>
                      <a:cubicBezTo>
                        <a:pt x="1441" y="5287"/>
                        <a:pt x="4048" y="10073"/>
                        <a:pt x="4275" y="10573"/>
                      </a:cubicBezTo>
                      <a:lnTo>
                        <a:pt x="7632" y="9311"/>
                      </a:lnTo>
                      <a:cubicBezTo>
                        <a:pt x="7632" y="9311"/>
                        <a:pt x="3846" y="584"/>
                        <a:pt x="320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6"/>
                <p:cNvSpPr/>
                <p:nvPr/>
              </p:nvSpPr>
              <p:spPr>
                <a:xfrm>
                  <a:off x="5476275" y="3079975"/>
                  <a:ext cx="419700" cy="583550"/>
                </a:xfrm>
                <a:custGeom>
                  <a:rect b="b" l="l" r="r" t="t"/>
                  <a:pathLst>
                    <a:path extrusionOk="0" h="23342" w="16788">
                      <a:moveTo>
                        <a:pt x="8413" y="0"/>
                      </a:moveTo>
                      <a:cubicBezTo>
                        <a:pt x="8403" y="0"/>
                        <a:pt x="8392" y="0"/>
                        <a:pt x="8382" y="0"/>
                      </a:cubicBezTo>
                      <a:cubicBezTo>
                        <a:pt x="6858" y="12"/>
                        <a:pt x="1524" y="1643"/>
                        <a:pt x="0" y="3048"/>
                      </a:cubicBezTo>
                      <a:lnTo>
                        <a:pt x="1739" y="4394"/>
                      </a:lnTo>
                      <a:cubicBezTo>
                        <a:pt x="1096" y="12276"/>
                        <a:pt x="726" y="22325"/>
                        <a:pt x="726" y="22325"/>
                      </a:cubicBezTo>
                      <a:cubicBezTo>
                        <a:pt x="3200" y="23094"/>
                        <a:pt x="5583" y="23341"/>
                        <a:pt x="7625" y="23341"/>
                      </a:cubicBezTo>
                      <a:cubicBezTo>
                        <a:pt x="11301" y="23341"/>
                        <a:pt x="13871" y="22539"/>
                        <a:pt x="13871" y="22539"/>
                      </a:cubicBezTo>
                      <a:lnTo>
                        <a:pt x="13323" y="13216"/>
                      </a:lnTo>
                      <a:lnTo>
                        <a:pt x="14716" y="6335"/>
                      </a:lnTo>
                      <a:lnTo>
                        <a:pt x="16788" y="3810"/>
                      </a:lnTo>
                      <a:cubicBezTo>
                        <a:pt x="16610" y="3146"/>
                        <a:pt x="11138" y="0"/>
                        <a:pt x="841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6"/>
                <p:cNvSpPr/>
                <p:nvPr/>
              </p:nvSpPr>
              <p:spPr>
                <a:xfrm>
                  <a:off x="5609025" y="3079975"/>
                  <a:ext cx="144375" cy="54350"/>
                </a:xfrm>
                <a:custGeom>
                  <a:rect b="b" l="l" r="r" t="t"/>
                  <a:pathLst>
                    <a:path extrusionOk="0" h="2174" w="5775">
                      <a:moveTo>
                        <a:pt x="3072" y="0"/>
                      </a:moveTo>
                      <a:cubicBezTo>
                        <a:pt x="2477" y="12"/>
                        <a:pt x="1298" y="262"/>
                        <a:pt x="0" y="643"/>
                      </a:cubicBezTo>
                      <a:cubicBezTo>
                        <a:pt x="508" y="1604"/>
                        <a:pt x="1613" y="2174"/>
                        <a:pt x="2711" y="2174"/>
                      </a:cubicBezTo>
                      <a:cubicBezTo>
                        <a:pt x="2824" y="2174"/>
                        <a:pt x="2936" y="2168"/>
                        <a:pt x="3048" y="2155"/>
                      </a:cubicBezTo>
                      <a:cubicBezTo>
                        <a:pt x="3775" y="2084"/>
                        <a:pt x="4465" y="1774"/>
                        <a:pt x="5049" y="1334"/>
                      </a:cubicBezTo>
                      <a:cubicBezTo>
                        <a:pt x="5287" y="1155"/>
                        <a:pt x="5596" y="893"/>
                        <a:pt x="5775" y="584"/>
                      </a:cubicBezTo>
                      <a:cubicBezTo>
                        <a:pt x="4775" y="227"/>
                        <a:pt x="3822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36"/>
                <p:cNvSpPr/>
                <p:nvPr/>
              </p:nvSpPr>
              <p:spPr>
                <a:xfrm>
                  <a:off x="5534900" y="3389225"/>
                  <a:ext cx="184275" cy="74750"/>
                </a:xfrm>
                <a:custGeom>
                  <a:rect b="b" l="l" r="r" t="t"/>
                  <a:pathLst>
                    <a:path extrusionOk="0" h="2990" w="7371">
                      <a:moveTo>
                        <a:pt x="1406" y="1"/>
                      </a:moveTo>
                      <a:lnTo>
                        <a:pt x="96" y="13"/>
                      </a:lnTo>
                      <a:cubicBezTo>
                        <a:pt x="1" y="811"/>
                        <a:pt x="4013" y="2085"/>
                        <a:pt x="5942" y="2989"/>
                      </a:cubicBezTo>
                      <a:cubicBezTo>
                        <a:pt x="6454" y="2918"/>
                        <a:pt x="6942" y="2847"/>
                        <a:pt x="7371" y="2787"/>
                      </a:cubicBezTo>
                      <a:lnTo>
                        <a:pt x="1406" y="1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>
                  <a:off x="5637300" y="2965675"/>
                  <a:ext cx="98550" cy="161100"/>
                </a:xfrm>
                <a:custGeom>
                  <a:rect b="b" l="l" r="r" t="t"/>
                  <a:pathLst>
                    <a:path extrusionOk="0" h="6444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43" y="4799"/>
                      </a:lnTo>
                      <a:cubicBezTo>
                        <a:pt x="179" y="5549"/>
                        <a:pt x="143" y="6299"/>
                        <a:pt x="929" y="6418"/>
                      </a:cubicBezTo>
                      <a:cubicBezTo>
                        <a:pt x="1036" y="6435"/>
                        <a:pt x="1150" y="6444"/>
                        <a:pt x="1267" y="6444"/>
                      </a:cubicBezTo>
                      <a:cubicBezTo>
                        <a:pt x="2183" y="6444"/>
                        <a:pt x="3332" y="5927"/>
                        <a:pt x="3406" y="5168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6"/>
                <p:cNvSpPr/>
                <p:nvPr/>
              </p:nvSpPr>
              <p:spPr>
                <a:xfrm>
                  <a:off x="5637300" y="2965675"/>
                  <a:ext cx="98550" cy="95275"/>
                </a:xfrm>
                <a:custGeom>
                  <a:rect b="b" l="l" r="r" t="t"/>
                  <a:pathLst>
                    <a:path extrusionOk="0" h="3811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08" y="3810"/>
                      </a:lnTo>
                      <a:cubicBezTo>
                        <a:pt x="134" y="3811"/>
                        <a:pt x="160" y="3811"/>
                        <a:pt x="186" y="3811"/>
                      </a:cubicBezTo>
                      <a:cubicBezTo>
                        <a:pt x="1645" y="3811"/>
                        <a:pt x="3001" y="3482"/>
                        <a:pt x="3691" y="2441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36"/>
                <p:cNvSpPr/>
                <p:nvPr/>
              </p:nvSpPr>
              <p:spPr>
                <a:xfrm>
                  <a:off x="5554250" y="2752800"/>
                  <a:ext cx="271800" cy="297650"/>
                </a:xfrm>
                <a:custGeom>
                  <a:rect b="b" l="l" r="r" t="t"/>
                  <a:pathLst>
                    <a:path extrusionOk="0" h="11906" w="10872">
                      <a:moveTo>
                        <a:pt x="5219" y="1"/>
                      </a:moveTo>
                      <a:cubicBezTo>
                        <a:pt x="5018" y="1"/>
                        <a:pt x="4811" y="9"/>
                        <a:pt x="4596" y="26"/>
                      </a:cubicBezTo>
                      <a:cubicBezTo>
                        <a:pt x="3465" y="110"/>
                        <a:pt x="2715" y="360"/>
                        <a:pt x="2168" y="753"/>
                      </a:cubicBezTo>
                      <a:cubicBezTo>
                        <a:pt x="1679" y="1050"/>
                        <a:pt x="1346" y="1515"/>
                        <a:pt x="1132" y="2086"/>
                      </a:cubicBezTo>
                      <a:cubicBezTo>
                        <a:pt x="632" y="3372"/>
                        <a:pt x="715" y="5146"/>
                        <a:pt x="691" y="6384"/>
                      </a:cubicBezTo>
                      <a:cubicBezTo>
                        <a:pt x="667" y="8456"/>
                        <a:pt x="1" y="11575"/>
                        <a:pt x="4037" y="11885"/>
                      </a:cubicBezTo>
                      <a:cubicBezTo>
                        <a:pt x="4220" y="11899"/>
                        <a:pt x="4396" y="11906"/>
                        <a:pt x="4565" y="11906"/>
                      </a:cubicBezTo>
                      <a:cubicBezTo>
                        <a:pt x="8137" y="11906"/>
                        <a:pt x="8799" y="8932"/>
                        <a:pt x="8799" y="8932"/>
                      </a:cubicBezTo>
                      <a:cubicBezTo>
                        <a:pt x="9192" y="8849"/>
                        <a:pt x="10526" y="8813"/>
                        <a:pt x="10740" y="6980"/>
                      </a:cubicBezTo>
                      <a:cubicBezTo>
                        <a:pt x="10871" y="5777"/>
                        <a:pt x="10264" y="5515"/>
                        <a:pt x="9823" y="5467"/>
                      </a:cubicBezTo>
                      <a:cubicBezTo>
                        <a:pt x="9978" y="4932"/>
                        <a:pt x="10311" y="3420"/>
                        <a:pt x="9538" y="2265"/>
                      </a:cubicBezTo>
                      <a:cubicBezTo>
                        <a:pt x="8606" y="857"/>
                        <a:pt x="7241" y="1"/>
                        <a:pt x="521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>
                  <a:off x="5637300" y="2784700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84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4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6"/>
                <p:cNvSpPr/>
                <p:nvPr/>
              </p:nvSpPr>
              <p:spPr>
                <a:xfrm>
                  <a:off x="5668250" y="2784700"/>
                  <a:ext cx="9250" cy="9550"/>
                </a:xfrm>
                <a:custGeom>
                  <a:rect b="b" l="l" r="r" t="t"/>
                  <a:pathLst>
                    <a:path extrusionOk="0" h="382" w="370">
                      <a:moveTo>
                        <a:pt x="179" y="0"/>
                      </a:moveTo>
                      <a:cubicBezTo>
                        <a:pt x="84" y="0"/>
                        <a:pt x="1" y="84"/>
                        <a:pt x="1" y="191"/>
                      </a:cubicBezTo>
                      <a:cubicBezTo>
                        <a:pt x="1" y="298"/>
                        <a:pt x="84" y="381"/>
                        <a:pt x="179" y="381"/>
                      </a:cubicBezTo>
                      <a:cubicBezTo>
                        <a:pt x="286" y="381"/>
                        <a:pt x="370" y="298"/>
                        <a:pt x="370" y="191"/>
                      </a:cubicBezTo>
                      <a:cubicBezTo>
                        <a:pt x="370" y="84"/>
                        <a:pt x="286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6"/>
                <p:cNvSpPr/>
                <p:nvPr/>
              </p:nvSpPr>
              <p:spPr>
                <a:xfrm>
                  <a:off x="5645625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96" y="0"/>
                        <a:pt x="1" y="83"/>
                        <a:pt x="1" y="191"/>
                      </a:cubicBezTo>
                      <a:cubicBezTo>
                        <a:pt x="1" y="298"/>
                        <a:pt x="96" y="381"/>
                        <a:pt x="191" y="381"/>
                      </a:cubicBezTo>
                      <a:cubicBezTo>
                        <a:pt x="299" y="381"/>
                        <a:pt x="382" y="298"/>
                        <a:pt x="382" y="191"/>
                      </a:cubicBezTo>
                      <a:cubicBezTo>
                        <a:pt x="382" y="83"/>
                        <a:pt x="299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36"/>
                <p:cNvSpPr/>
                <p:nvPr/>
              </p:nvSpPr>
              <p:spPr>
                <a:xfrm>
                  <a:off x="5676600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3" y="0"/>
                        <a:pt x="0" y="83"/>
                        <a:pt x="0" y="191"/>
                      </a:cubicBezTo>
                      <a:cubicBezTo>
                        <a:pt x="0" y="298"/>
                        <a:pt x="83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3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36"/>
                <p:cNvSpPr/>
                <p:nvPr/>
              </p:nvSpPr>
              <p:spPr>
                <a:xfrm>
                  <a:off x="5582225" y="3107950"/>
                  <a:ext cx="124750" cy="336675"/>
                </a:xfrm>
                <a:custGeom>
                  <a:rect b="b" l="l" r="r" t="t"/>
                  <a:pathLst>
                    <a:path extrusionOk="0" h="13467" w="4990">
                      <a:moveTo>
                        <a:pt x="60" y="1"/>
                      </a:moveTo>
                      <a:lnTo>
                        <a:pt x="1" y="13467"/>
                      </a:lnTo>
                      <a:lnTo>
                        <a:pt x="4990" y="6013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36"/>
                <p:cNvSpPr/>
                <p:nvPr/>
              </p:nvSpPr>
              <p:spPr>
                <a:xfrm>
                  <a:off x="5582225" y="3228500"/>
                  <a:ext cx="107475" cy="216125"/>
                </a:xfrm>
                <a:custGeom>
                  <a:rect b="b" l="l" r="r" t="t"/>
                  <a:pathLst>
                    <a:path extrusionOk="0" h="8645" w="4299">
                      <a:moveTo>
                        <a:pt x="4013" y="1"/>
                      </a:moveTo>
                      <a:lnTo>
                        <a:pt x="13" y="6347"/>
                      </a:lnTo>
                      <a:lnTo>
                        <a:pt x="1" y="8645"/>
                      </a:lnTo>
                      <a:lnTo>
                        <a:pt x="2846" y="4394"/>
                      </a:lnTo>
                      <a:lnTo>
                        <a:pt x="4299" y="346"/>
                      </a:lnTo>
                      <a:lnTo>
                        <a:pt x="4013" y="1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36"/>
                <p:cNvSpPr/>
                <p:nvPr/>
              </p:nvSpPr>
              <p:spPr>
                <a:xfrm>
                  <a:off x="5451850" y="3094550"/>
                  <a:ext cx="419425" cy="1263575"/>
                </a:xfrm>
                <a:custGeom>
                  <a:rect b="b" l="l" r="r" t="t"/>
                  <a:pathLst>
                    <a:path extrusionOk="0" h="50543" w="16777">
                      <a:moveTo>
                        <a:pt x="12072" y="1"/>
                      </a:moveTo>
                      <a:cubicBezTo>
                        <a:pt x="12068" y="1"/>
                        <a:pt x="12065" y="1"/>
                        <a:pt x="12062" y="1"/>
                      </a:cubicBezTo>
                      <a:cubicBezTo>
                        <a:pt x="12062" y="1"/>
                        <a:pt x="3882" y="15705"/>
                        <a:pt x="1715" y="21349"/>
                      </a:cubicBezTo>
                      <a:lnTo>
                        <a:pt x="489" y="40875"/>
                      </a:lnTo>
                      <a:lnTo>
                        <a:pt x="1" y="49971"/>
                      </a:lnTo>
                      <a:cubicBezTo>
                        <a:pt x="1" y="49971"/>
                        <a:pt x="4192" y="50543"/>
                        <a:pt x="9071" y="50543"/>
                      </a:cubicBezTo>
                      <a:cubicBezTo>
                        <a:pt x="11510" y="50543"/>
                        <a:pt x="14122" y="50400"/>
                        <a:pt x="16467" y="49971"/>
                      </a:cubicBezTo>
                      <a:lnTo>
                        <a:pt x="14919" y="16027"/>
                      </a:lnTo>
                      <a:cubicBezTo>
                        <a:pt x="14919" y="16027"/>
                        <a:pt x="16598" y="3061"/>
                        <a:pt x="16777" y="2227"/>
                      </a:cubicBezTo>
                      <a:cubicBezTo>
                        <a:pt x="16777" y="2227"/>
                        <a:pt x="13319" y="1"/>
                        <a:pt x="12072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36"/>
                <p:cNvSpPr/>
                <p:nvPr/>
              </p:nvSpPr>
              <p:spPr>
                <a:xfrm>
                  <a:off x="5460200" y="3166600"/>
                  <a:ext cx="169975" cy="1060850"/>
                </a:xfrm>
                <a:custGeom>
                  <a:rect b="b" l="l" r="r" t="t"/>
                  <a:pathLst>
                    <a:path extrusionOk="0" h="42434" w="6799">
                      <a:moveTo>
                        <a:pt x="4989" y="0"/>
                      </a:moveTo>
                      <a:lnTo>
                        <a:pt x="4929" y="95"/>
                      </a:lnTo>
                      <a:lnTo>
                        <a:pt x="4882" y="10728"/>
                      </a:lnTo>
                      <a:cubicBezTo>
                        <a:pt x="3405" y="13776"/>
                        <a:pt x="2084" y="16645"/>
                        <a:pt x="1381" y="18467"/>
                      </a:cubicBezTo>
                      <a:lnTo>
                        <a:pt x="155" y="37993"/>
                      </a:lnTo>
                      <a:lnTo>
                        <a:pt x="0" y="40958"/>
                      </a:lnTo>
                      <a:lnTo>
                        <a:pt x="6799" y="42434"/>
                      </a:lnTo>
                      <a:lnTo>
                        <a:pt x="5608" y="9180"/>
                      </a:lnTo>
                      <a:lnTo>
                        <a:pt x="49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36"/>
                <p:cNvSpPr/>
                <p:nvPr/>
              </p:nvSpPr>
              <p:spPr>
                <a:xfrm>
                  <a:off x="5418225" y="3117775"/>
                  <a:ext cx="119975" cy="221775"/>
                </a:xfrm>
                <a:custGeom>
                  <a:rect b="b" l="l" r="r" t="t"/>
                  <a:pathLst>
                    <a:path extrusionOk="0" h="8871" w="4799">
                      <a:moveTo>
                        <a:pt x="4799" y="0"/>
                      </a:moveTo>
                      <a:cubicBezTo>
                        <a:pt x="4798" y="1"/>
                        <a:pt x="2798" y="524"/>
                        <a:pt x="1655" y="1953"/>
                      </a:cubicBezTo>
                      <a:cubicBezTo>
                        <a:pt x="512" y="3370"/>
                        <a:pt x="0" y="4953"/>
                        <a:pt x="0" y="4953"/>
                      </a:cubicBezTo>
                      <a:lnTo>
                        <a:pt x="2656" y="8871"/>
                      </a:lnTo>
                      <a:lnTo>
                        <a:pt x="4799" y="0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36"/>
                <p:cNvSpPr/>
                <p:nvPr/>
              </p:nvSpPr>
              <p:spPr>
                <a:xfrm>
                  <a:off x="5464350" y="3128200"/>
                  <a:ext cx="62250" cy="211350"/>
                </a:xfrm>
                <a:custGeom>
                  <a:rect b="b" l="l" r="r" t="t"/>
                  <a:pathLst>
                    <a:path extrusionOk="0" h="8454" w="2490">
                      <a:moveTo>
                        <a:pt x="2489" y="0"/>
                      </a:moveTo>
                      <a:cubicBezTo>
                        <a:pt x="2489" y="1"/>
                        <a:pt x="715" y="5287"/>
                        <a:pt x="1" y="7275"/>
                      </a:cubicBezTo>
                      <a:lnTo>
                        <a:pt x="811" y="8454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6"/>
                <p:cNvSpPr/>
                <p:nvPr/>
              </p:nvSpPr>
              <p:spPr>
                <a:xfrm>
                  <a:off x="5402450" y="3097275"/>
                  <a:ext cx="203325" cy="1115900"/>
                </a:xfrm>
                <a:custGeom>
                  <a:rect b="b" l="l" r="r" t="t"/>
                  <a:pathLst>
                    <a:path extrusionOk="0" h="44636" w="8133">
                      <a:moveTo>
                        <a:pt x="5625" y="1"/>
                      </a:moveTo>
                      <a:cubicBezTo>
                        <a:pt x="5457" y="1"/>
                        <a:pt x="5306" y="28"/>
                        <a:pt x="5192" y="94"/>
                      </a:cubicBezTo>
                      <a:cubicBezTo>
                        <a:pt x="4608" y="428"/>
                        <a:pt x="274" y="28633"/>
                        <a:pt x="143" y="29110"/>
                      </a:cubicBezTo>
                      <a:cubicBezTo>
                        <a:pt x="0" y="29574"/>
                        <a:pt x="1977" y="30193"/>
                        <a:pt x="1977" y="30193"/>
                      </a:cubicBezTo>
                      <a:cubicBezTo>
                        <a:pt x="1977" y="30193"/>
                        <a:pt x="298" y="37754"/>
                        <a:pt x="560" y="38170"/>
                      </a:cubicBezTo>
                      <a:cubicBezTo>
                        <a:pt x="822" y="38599"/>
                        <a:pt x="2048" y="39039"/>
                        <a:pt x="2048" y="39039"/>
                      </a:cubicBezTo>
                      <a:cubicBezTo>
                        <a:pt x="2048" y="39039"/>
                        <a:pt x="1477" y="42433"/>
                        <a:pt x="1620" y="42647"/>
                      </a:cubicBezTo>
                      <a:cubicBezTo>
                        <a:pt x="1763" y="42861"/>
                        <a:pt x="8132" y="44635"/>
                        <a:pt x="8132" y="44635"/>
                      </a:cubicBezTo>
                      <a:lnTo>
                        <a:pt x="7251" y="428"/>
                      </a:lnTo>
                      <a:cubicBezTo>
                        <a:pt x="7251" y="428"/>
                        <a:pt x="6299" y="1"/>
                        <a:pt x="5625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36"/>
                <p:cNvSpPr/>
                <p:nvPr/>
              </p:nvSpPr>
              <p:spPr>
                <a:xfrm>
                  <a:off x="5450975" y="4073250"/>
                  <a:ext cx="88125" cy="27400"/>
                </a:xfrm>
                <a:custGeom>
                  <a:rect b="b" l="l" r="r" t="t"/>
                  <a:pathLst>
                    <a:path extrusionOk="0" h="1096" w="3525">
                      <a:moveTo>
                        <a:pt x="107" y="0"/>
                      </a:moveTo>
                      <a:cubicBezTo>
                        <a:pt x="107" y="0"/>
                        <a:pt x="60" y="262"/>
                        <a:pt x="0" y="632"/>
                      </a:cubicBezTo>
                      <a:cubicBezTo>
                        <a:pt x="1596" y="655"/>
                        <a:pt x="3524" y="1096"/>
                        <a:pt x="3524" y="1096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36"/>
                <p:cNvSpPr/>
                <p:nvPr/>
              </p:nvSpPr>
              <p:spPr>
                <a:xfrm>
                  <a:off x="5445900" y="3852100"/>
                  <a:ext cx="93200" cy="26800"/>
                </a:xfrm>
                <a:custGeom>
                  <a:rect b="b" l="l" r="r" t="t"/>
                  <a:pathLst>
                    <a:path extrusionOk="0" h="1072" w="3728">
                      <a:moveTo>
                        <a:pt x="239" y="0"/>
                      </a:moveTo>
                      <a:cubicBezTo>
                        <a:pt x="239" y="0"/>
                        <a:pt x="144" y="417"/>
                        <a:pt x="1" y="1072"/>
                      </a:cubicBezTo>
                      <a:lnTo>
                        <a:pt x="3727" y="845"/>
                      </a:lnTo>
                      <a:cubicBezTo>
                        <a:pt x="3727" y="845"/>
                        <a:pt x="1906" y="345"/>
                        <a:pt x="239" y="0"/>
                      </a:cubicBez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36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36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36"/>
                <p:cNvSpPr/>
                <p:nvPr/>
              </p:nvSpPr>
              <p:spPr>
                <a:xfrm>
                  <a:off x="5581350" y="3388950"/>
                  <a:ext cx="200625" cy="127700"/>
                </a:xfrm>
                <a:custGeom>
                  <a:rect b="b" l="l" r="r" t="t"/>
                  <a:pathLst>
                    <a:path extrusionOk="0" h="5108" w="8025">
                      <a:moveTo>
                        <a:pt x="3393" y="0"/>
                      </a:moveTo>
                      <a:cubicBezTo>
                        <a:pt x="3393" y="0"/>
                        <a:pt x="2798" y="0"/>
                        <a:pt x="2250" y="2036"/>
                      </a:cubicBezTo>
                      <a:cubicBezTo>
                        <a:pt x="2131" y="2486"/>
                        <a:pt x="1114" y="2893"/>
                        <a:pt x="396" y="2893"/>
                      </a:cubicBezTo>
                      <a:cubicBezTo>
                        <a:pt x="258" y="2893"/>
                        <a:pt x="131" y="2878"/>
                        <a:pt x="24" y="2846"/>
                      </a:cubicBezTo>
                      <a:lnTo>
                        <a:pt x="0" y="4917"/>
                      </a:lnTo>
                      <a:cubicBezTo>
                        <a:pt x="0" y="4917"/>
                        <a:pt x="1107" y="5108"/>
                        <a:pt x="3393" y="5108"/>
                      </a:cubicBezTo>
                      <a:cubicBezTo>
                        <a:pt x="5048" y="5108"/>
                        <a:pt x="8025" y="4524"/>
                        <a:pt x="8025" y="4524"/>
                      </a:cubicBezTo>
                      <a:lnTo>
                        <a:pt x="7239" y="2846"/>
                      </a:lnTo>
                      <a:cubicBezTo>
                        <a:pt x="7130" y="2878"/>
                        <a:pt x="6990" y="2893"/>
                        <a:pt x="6830" y="2893"/>
                      </a:cubicBezTo>
                      <a:cubicBezTo>
                        <a:pt x="6000" y="2893"/>
                        <a:pt x="4656" y="2486"/>
                        <a:pt x="4536" y="2036"/>
                      </a:cubicBezTo>
                      <a:cubicBezTo>
                        <a:pt x="3989" y="0"/>
                        <a:pt x="3393" y="0"/>
                        <a:pt x="339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6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36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36"/>
                <p:cNvSpPr/>
                <p:nvPr/>
              </p:nvSpPr>
              <p:spPr>
                <a:xfrm>
                  <a:off x="5342325" y="3385675"/>
                  <a:ext cx="239625" cy="126225"/>
                </a:xfrm>
                <a:custGeom>
                  <a:rect b="b" l="l" r="r" t="t"/>
                  <a:pathLst>
                    <a:path extrusionOk="0" h="5049" w="9585">
                      <a:moveTo>
                        <a:pt x="2429" y="0"/>
                      </a:moveTo>
                      <a:cubicBezTo>
                        <a:pt x="2429" y="0"/>
                        <a:pt x="0" y="2334"/>
                        <a:pt x="536" y="3048"/>
                      </a:cubicBezTo>
                      <a:cubicBezTo>
                        <a:pt x="1715" y="4655"/>
                        <a:pt x="8466" y="4644"/>
                        <a:pt x="9561" y="5048"/>
                      </a:cubicBezTo>
                      <a:lnTo>
                        <a:pt x="9585" y="2977"/>
                      </a:lnTo>
                      <a:cubicBezTo>
                        <a:pt x="8513" y="2441"/>
                        <a:pt x="2429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36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36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6"/>
                <p:cNvSpPr/>
                <p:nvPr/>
              </p:nvSpPr>
              <p:spPr>
                <a:xfrm>
                  <a:off x="5762325" y="3385675"/>
                  <a:ext cx="245275" cy="116400"/>
                </a:xfrm>
                <a:custGeom>
                  <a:rect b="b" l="l" r="r" t="t"/>
                  <a:pathLst>
                    <a:path extrusionOk="0" h="4656" w="9811">
                      <a:moveTo>
                        <a:pt x="7156" y="0"/>
                      </a:moveTo>
                      <a:cubicBezTo>
                        <a:pt x="7156" y="0"/>
                        <a:pt x="1072" y="2441"/>
                        <a:pt x="0" y="2977"/>
                      </a:cubicBezTo>
                      <a:lnTo>
                        <a:pt x="786" y="4655"/>
                      </a:lnTo>
                      <a:cubicBezTo>
                        <a:pt x="1881" y="4239"/>
                        <a:pt x="6822" y="4394"/>
                        <a:pt x="9049" y="3048"/>
                      </a:cubicBezTo>
                      <a:cubicBezTo>
                        <a:pt x="9811" y="2584"/>
                        <a:pt x="7156" y="0"/>
                        <a:pt x="7156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36"/>
                <p:cNvSpPr/>
                <p:nvPr/>
              </p:nvSpPr>
              <p:spPr>
                <a:xfrm>
                  <a:off x="5349175" y="4498225"/>
                  <a:ext cx="62525" cy="43250"/>
                </a:xfrm>
                <a:custGeom>
                  <a:rect b="b" l="l" r="r" t="t"/>
                  <a:pathLst>
                    <a:path extrusionOk="0" h="1730" w="2501">
                      <a:moveTo>
                        <a:pt x="621" y="0"/>
                      </a:moveTo>
                      <a:cubicBezTo>
                        <a:pt x="230" y="0"/>
                        <a:pt x="0" y="230"/>
                        <a:pt x="0" y="230"/>
                      </a:cubicBezTo>
                      <a:cubicBezTo>
                        <a:pt x="64" y="221"/>
                        <a:pt x="127" y="216"/>
                        <a:pt x="188" y="216"/>
                      </a:cubicBezTo>
                      <a:cubicBezTo>
                        <a:pt x="1349" y="216"/>
                        <a:pt x="2143" y="1730"/>
                        <a:pt x="2143" y="1730"/>
                      </a:cubicBezTo>
                      <a:lnTo>
                        <a:pt x="2501" y="1730"/>
                      </a:lnTo>
                      <a:cubicBezTo>
                        <a:pt x="2501" y="1730"/>
                        <a:pt x="2012" y="766"/>
                        <a:pt x="1500" y="361"/>
                      </a:cubicBezTo>
                      <a:cubicBezTo>
                        <a:pt x="1158" y="86"/>
                        <a:pt x="859" y="0"/>
                        <a:pt x="621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36"/>
                <p:cNvSpPr/>
                <p:nvPr/>
              </p:nvSpPr>
              <p:spPr>
                <a:xfrm>
                  <a:off x="5707550" y="4504250"/>
                  <a:ext cx="106875" cy="46175"/>
                </a:xfrm>
                <a:custGeom>
                  <a:rect b="b" l="l" r="r" t="t"/>
                  <a:pathLst>
                    <a:path extrusionOk="0" h="1847" w="4275">
                      <a:moveTo>
                        <a:pt x="3849" y="1"/>
                      </a:moveTo>
                      <a:cubicBezTo>
                        <a:pt x="3847" y="1"/>
                        <a:pt x="3846" y="1"/>
                        <a:pt x="3846" y="1"/>
                      </a:cubicBezTo>
                      <a:cubicBezTo>
                        <a:pt x="2786" y="36"/>
                        <a:pt x="2679" y="1203"/>
                        <a:pt x="2679" y="1203"/>
                      </a:cubicBezTo>
                      <a:cubicBezTo>
                        <a:pt x="2256" y="520"/>
                        <a:pt x="1764" y="309"/>
                        <a:pt x="1318" y="309"/>
                      </a:cubicBezTo>
                      <a:cubicBezTo>
                        <a:pt x="599" y="309"/>
                        <a:pt x="0" y="858"/>
                        <a:pt x="0" y="858"/>
                      </a:cubicBezTo>
                      <a:lnTo>
                        <a:pt x="72" y="1275"/>
                      </a:lnTo>
                      <a:cubicBezTo>
                        <a:pt x="168" y="997"/>
                        <a:pt x="674" y="705"/>
                        <a:pt x="1232" y="705"/>
                      </a:cubicBezTo>
                      <a:cubicBezTo>
                        <a:pt x="1775" y="705"/>
                        <a:pt x="2368" y="982"/>
                        <a:pt x="2679" y="1822"/>
                      </a:cubicBezTo>
                      <a:lnTo>
                        <a:pt x="2953" y="1846"/>
                      </a:lnTo>
                      <a:cubicBezTo>
                        <a:pt x="2673" y="558"/>
                        <a:pt x="3645" y="419"/>
                        <a:pt x="4077" y="419"/>
                      </a:cubicBezTo>
                      <a:cubicBezTo>
                        <a:pt x="4196" y="419"/>
                        <a:pt x="4275" y="429"/>
                        <a:pt x="4275" y="429"/>
                      </a:cubicBezTo>
                      <a:cubicBezTo>
                        <a:pt x="4275" y="429"/>
                        <a:pt x="4239" y="298"/>
                        <a:pt x="4132" y="191"/>
                      </a:cubicBezTo>
                      <a:cubicBezTo>
                        <a:pt x="3951" y="10"/>
                        <a:pt x="3865" y="1"/>
                        <a:pt x="3849" y="1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5" name="Google Shape;1165;p36"/>
            <p:cNvGrpSpPr/>
            <p:nvPr/>
          </p:nvGrpSpPr>
          <p:grpSpPr>
            <a:xfrm>
              <a:off x="3076903" y="2201500"/>
              <a:ext cx="852176" cy="2277789"/>
              <a:chOff x="4708025" y="2908200"/>
              <a:chExt cx="623300" cy="1666025"/>
            </a:xfrm>
          </p:grpSpPr>
          <p:sp>
            <p:nvSpPr>
              <p:cNvPr id="1166" name="Google Shape;1166;p36"/>
              <p:cNvSpPr/>
              <p:nvPr/>
            </p:nvSpPr>
            <p:spPr>
              <a:xfrm>
                <a:off x="4772600" y="3838375"/>
                <a:ext cx="170625" cy="696850"/>
              </a:xfrm>
              <a:custGeom>
                <a:rect b="b" l="l" r="r" t="t"/>
                <a:pathLst>
                  <a:path extrusionOk="0" h="27874" w="6825">
                    <a:moveTo>
                      <a:pt x="6545" y="0"/>
                    </a:moveTo>
                    <a:cubicBezTo>
                      <a:pt x="5499" y="0"/>
                      <a:pt x="1858" y="5871"/>
                      <a:pt x="1858" y="5871"/>
                    </a:cubicBezTo>
                    <a:cubicBezTo>
                      <a:pt x="1858" y="6967"/>
                      <a:pt x="1596" y="8157"/>
                      <a:pt x="1632" y="8669"/>
                    </a:cubicBezTo>
                    <a:cubicBezTo>
                      <a:pt x="1668" y="9181"/>
                      <a:pt x="751" y="12039"/>
                      <a:pt x="644" y="13360"/>
                    </a:cubicBezTo>
                    <a:cubicBezTo>
                      <a:pt x="537" y="14682"/>
                      <a:pt x="1" y="26493"/>
                      <a:pt x="1" y="26493"/>
                    </a:cubicBezTo>
                    <a:lnTo>
                      <a:pt x="1025" y="27874"/>
                    </a:lnTo>
                    <a:lnTo>
                      <a:pt x="2192" y="27314"/>
                    </a:lnTo>
                    <a:cubicBezTo>
                      <a:pt x="2192" y="27314"/>
                      <a:pt x="2418" y="22421"/>
                      <a:pt x="3335" y="19766"/>
                    </a:cubicBezTo>
                    <a:cubicBezTo>
                      <a:pt x="4263" y="17111"/>
                      <a:pt x="4811" y="12991"/>
                      <a:pt x="4835" y="9753"/>
                    </a:cubicBezTo>
                    <a:cubicBezTo>
                      <a:pt x="4859" y="6514"/>
                      <a:pt x="6811" y="3276"/>
                      <a:pt x="6823" y="561"/>
                    </a:cubicBezTo>
                    <a:cubicBezTo>
                      <a:pt x="6825" y="168"/>
                      <a:pt x="6722" y="0"/>
                      <a:pt x="6545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4975925" y="3941025"/>
                <a:ext cx="103221" cy="594179"/>
              </a:xfrm>
              <a:custGeom>
                <a:rect b="b" l="l" r="r" t="t"/>
                <a:pathLst>
                  <a:path extrusionOk="0" h="21018" w="4677">
                    <a:moveTo>
                      <a:pt x="3930" y="0"/>
                    </a:moveTo>
                    <a:cubicBezTo>
                      <a:pt x="2615" y="0"/>
                      <a:pt x="0" y="563"/>
                      <a:pt x="0" y="563"/>
                    </a:cubicBezTo>
                    <a:cubicBezTo>
                      <a:pt x="0" y="563"/>
                      <a:pt x="917" y="1920"/>
                      <a:pt x="691" y="4408"/>
                    </a:cubicBezTo>
                    <a:cubicBezTo>
                      <a:pt x="226" y="9469"/>
                      <a:pt x="1274" y="13052"/>
                      <a:pt x="1465" y="14410"/>
                    </a:cubicBezTo>
                    <a:cubicBezTo>
                      <a:pt x="1798" y="16731"/>
                      <a:pt x="2274" y="18744"/>
                      <a:pt x="2310" y="21018"/>
                    </a:cubicBezTo>
                    <a:lnTo>
                      <a:pt x="4560" y="20172"/>
                    </a:lnTo>
                    <a:cubicBezTo>
                      <a:pt x="4655" y="17755"/>
                      <a:pt x="4453" y="15315"/>
                      <a:pt x="4465" y="12898"/>
                    </a:cubicBezTo>
                    <a:cubicBezTo>
                      <a:pt x="4477" y="8695"/>
                      <a:pt x="4465" y="4444"/>
                      <a:pt x="4667" y="241"/>
                    </a:cubicBezTo>
                    <a:cubicBezTo>
                      <a:pt x="4676" y="66"/>
                      <a:pt x="4379" y="0"/>
                      <a:pt x="39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4720825" y="4558125"/>
                <a:ext cx="111350" cy="16100"/>
              </a:xfrm>
              <a:custGeom>
                <a:rect b="b" l="l" r="r" t="t"/>
                <a:pathLst>
                  <a:path extrusionOk="0" h="644" w="4454">
                    <a:moveTo>
                      <a:pt x="131" y="1"/>
                    </a:moveTo>
                    <a:lnTo>
                      <a:pt x="0" y="644"/>
                    </a:lnTo>
                    <a:lnTo>
                      <a:pt x="4429" y="644"/>
                    </a:lnTo>
                    <a:lnTo>
                      <a:pt x="4453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4724100" y="4473650"/>
                <a:ext cx="111050" cy="84500"/>
              </a:xfrm>
              <a:custGeom>
                <a:rect b="b" l="l" r="r" t="t"/>
                <a:pathLst>
                  <a:path extrusionOk="0" h="3380" w="4442">
                    <a:moveTo>
                      <a:pt x="1981" y="1"/>
                    </a:moveTo>
                    <a:cubicBezTo>
                      <a:pt x="1682" y="1"/>
                      <a:pt x="1429" y="18"/>
                      <a:pt x="1346" y="70"/>
                    </a:cubicBezTo>
                    <a:cubicBezTo>
                      <a:pt x="1095" y="225"/>
                      <a:pt x="1500" y="1189"/>
                      <a:pt x="1500" y="1189"/>
                    </a:cubicBezTo>
                    <a:cubicBezTo>
                      <a:pt x="1500" y="1189"/>
                      <a:pt x="1262" y="1558"/>
                      <a:pt x="714" y="2118"/>
                    </a:cubicBezTo>
                    <a:cubicBezTo>
                      <a:pt x="167" y="2677"/>
                      <a:pt x="0" y="3380"/>
                      <a:pt x="0" y="3380"/>
                    </a:cubicBezTo>
                    <a:lnTo>
                      <a:pt x="4322" y="3380"/>
                    </a:lnTo>
                    <a:cubicBezTo>
                      <a:pt x="4322" y="3380"/>
                      <a:pt x="4441" y="1653"/>
                      <a:pt x="4394" y="1582"/>
                    </a:cubicBezTo>
                    <a:cubicBezTo>
                      <a:pt x="4389" y="1576"/>
                      <a:pt x="4379" y="1573"/>
                      <a:pt x="4365" y="1573"/>
                    </a:cubicBezTo>
                    <a:cubicBezTo>
                      <a:pt x="4203" y="1573"/>
                      <a:pt x="3459" y="1956"/>
                      <a:pt x="3298" y="1956"/>
                    </a:cubicBezTo>
                    <a:cubicBezTo>
                      <a:pt x="3287" y="1956"/>
                      <a:pt x="3280" y="1954"/>
                      <a:pt x="3274" y="1951"/>
                    </a:cubicBezTo>
                    <a:cubicBezTo>
                      <a:pt x="3179" y="1880"/>
                      <a:pt x="3370" y="70"/>
                      <a:pt x="3370" y="70"/>
                    </a:cubicBezTo>
                    <a:cubicBezTo>
                      <a:pt x="3370" y="70"/>
                      <a:pt x="2581" y="1"/>
                      <a:pt x="19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>
                <a:off x="5011025" y="4484600"/>
                <a:ext cx="166725" cy="73550"/>
              </a:xfrm>
              <a:custGeom>
                <a:rect b="b" l="l" r="r" t="t"/>
                <a:pathLst>
                  <a:path extrusionOk="0" h="2942" w="6669">
                    <a:moveTo>
                      <a:pt x="2668" y="1"/>
                    </a:moveTo>
                    <a:cubicBezTo>
                      <a:pt x="2668" y="1"/>
                      <a:pt x="2489" y="811"/>
                      <a:pt x="1632" y="1108"/>
                    </a:cubicBezTo>
                    <a:cubicBezTo>
                      <a:pt x="1540" y="1139"/>
                      <a:pt x="1443" y="1151"/>
                      <a:pt x="1343" y="1151"/>
                    </a:cubicBezTo>
                    <a:cubicBezTo>
                      <a:pt x="819" y="1151"/>
                      <a:pt x="239" y="799"/>
                      <a:pt x="239" y="799"/>
                    </a:cubicBezTo>
                    <a:lnTo>
                      <a:pt x="1" y="2942"/>
                    </a:lnTo>
                    <a:lnTo>
                      <a:pt x="6513" y="2942"/>
                    </a:lnTo>
                    <a:cubicBezTo>
                      <a:pt x="6513" y="2942"/>
                      <a:pt x="6668" y="1954"/>
                      <a:pt x="5966" y="1787"/>
                    </a:cubicBezTo>
                    <a:cubicBezTo>
                      <a:pt x="2775" y="977"/>
                      <a:pt x="2668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5052100" y="4463125"/>
                <a:ext cx="33375" cy="40875"/>
              </a:xfrm>
              <a:custGeom>
                <a:rect b="b" l="l" r="r" t="t"/>
                <a:pathLst>
                  <a:path extrusionOk="0" h="1635" w="1335">
                    <a:moveTo>
                      <a:pt x="799" y="0"/>
                    </a:moveTo>
                    <a:cubicBezTo>
                      <a:pt x="567" y="0"/>
                      <a:pt x="1" y="377"/>
                      <a:pt x="1" y="562"/>
                    </a:cubicBezTo>
                    <a:cubicBezTo>
                      <a:pt x="1" y="747"/>
                      <a:pt x="56" y="1635"/>
                      <a:pt x="753" y="1635"/>
                    </a:cubicBezTo>
                    <a:cubicBezTo>
                      <a:pt x="912" y="1635"/>
                      <a:pt x="1103" y="1589"/>
                      <a:pt x="1334" y="1479"/>
                    </a:cubicBezTo>
                    <a:cubicBezTo>
                      <a:pt x="1334" y="1479"/>
                      <a:pt x="1001" y="562"/>
                      <a:pt x="894" y="62"/>
                    </a:cubicBezTo>
                    <a:cubicBezTo>
                      <a:pt x="885" y="19"/>
                      <a:pt x="850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5007750" y="4558125"/>
                <a:ext cx="166125" cy="16100"/>
              </a:xfrm>
              <a:custGeom>
                <a:rect b="b" l="l" r="r" t="t"/>
                <a:pathLst>
                  <a:path extrusionOk="0" h="644" w="6645">
                    <a:moveTo>
                      <a:pt x="132" y="1"/>
                    </a:moveTo>
                    <a:lnTo>
                      <a:pt x="1" y="644"/>
                    </a:lnTo>
                    <a:lnTo>
                      <a:pt x="6621" y="644"/>
                    </a:lnTo>
                    <a:lnTo>
                      <a:pt x="6644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5006575" y="3318400"/>
                <a:ext cx="211950" cy="183850"/>
              </a:xfrm>
              <a:custGeom>
                <a:rect b="b" l="l" r="r" t="t"/>
                <a:pathLst>
                  <a:path extrusionOk="0" h="7354" w="8478">
                    <a:moveTo>
                      <a:pt x="2893" y="0"/>
                    </a:moveTo>
                    <a:lnTo>
                      <a:pt x="500" y="1250"/>
                    </a:lnTo>
                    <a:lnTo>
                      <a:pt x="0" y="2084"/>
                    </a:lnTo>
                    <a:cubicBezTo>
                      <a:pt x="2387" y="3843"/>
                      <a:pt x="5278" y="7354"/>
                      <a:pt x="6319" y="7354"/>
                    </a:cubicBezTo>
                    <a:cubicBezTo>
                      <a:pt x="6363" y="7354"/>
                      <a:pt x="6404" y="7348"/>
                      <a:pt x="6441" y="7335"/>
                    </a:cubicBezTo>
                    <a:cubicBezTo>
                      <a:pt x="8477" y="6632"/>
                      <a:pt x="6191" y="3679"/>
                      <a:pt x="6191" y="3679"/>
                    </a:cubicBezTo>
                    <a:lnTo>
                      <a:pt x="2893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5043175" y="3281475"/>
                <a:ext cx="108075" cy="186975"/>
              </a:xfrm>
              <a:custGeom>
                <a:rect b="b" l="l" r="r" t="t"/>
                <a:pathLst>
                  <a:path extrusionOk="0" h="7479" w="4323">
                    <a:moveTo>
                      <a:pt x="429" y="1"/>
                    </a:moveTo>
                    <a:lnTo>
                      <a:pt x="1" y="5121"/>
                    </a:lnTo>
                    <a:lnTo>
                      <a:pt x="2275" y="7478"/>
                    </a:lnTo>
                    <a:lnTo>
                      <a:pt x="4323" y="4263"/>
                    </a:lnTo>
                    <a:cubicBezTo>
                      <a:pt x="4323" y="4263"/>
                      <a:pt x="1215" y="453"/>
                      <a:pt x="429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5124725" y="3309775"/>
                <a:ext cx="165225" cy="181875"/>
              </a:xfrm>
              <a:custGeom>
                <a:rect b="b" l="l" r="r" t="t"/>
                <a:pathLst>
                  <a:path extrusionOk="0" h="7275" w="6609">
                    <a:moveTo>
                      <a:pt x="5621" y="0"/>
                    </a:moveTo>
                    <a:cubicBezTo>
                      <a:pt x="4394" y="1881"/>
                      <a:pt x="572" y="4655"/>
                      <a:pt x="501" y="4739"/>
                    </a:cubicBezTo>
                    <a:cubicBezTo>
                      <a:pt x="1" y="5298"/>
                      <a:pt x="2346" y="7275"/>
                      <a:pt x="2346" y="7275"/>
                    </a:cubicBezTo>
                    <a:cubicBezTo>
                      <a:pt x="3692" y="5751"/>
                      <a:pt x="5406" y="3036"/>
                      <a:pt x="6609" y="893"/>
                    </a:cubicBezTo>
                    <a:cubicBezTo>
                      <a:pt x="6573" y="857"/>
                      <a:pt x="6537" y="833"/>
                      <a:pt x="6502" y="798"/>
                    </a:cubicBezTo>
                    <a:cubicBezTo>
                      <a:pt x="6204" y="548"/>
                      <a:pt x="5906" y="274"/>
                      <a:pt x="5621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5232200" y="3179750"/>
                <a:ext cx="99125" cy="171400"/>
              </a:xfrm>
              <a:custGeom>
                <a:rect b="b" l="l" r="r" t="t"/>
                <a:pathLst>
                  <a:path extrusionOk="0" h="6856" w="3965">
                    <a:moveTo>
                      <a:pt x="2984" y="0"/>
                    </a:moveTo>
                    <a:cubicBezTo>
                      <a:pt x="2939" y="0"/>
                      <a:pt x="2887" y="57"/>
                      <a:pt x="2858" y="105"/>
                    </a:cubicBezTo>
                    <a:cubicBezTo>
                      <a:pt x="2524" y="677"/>
                      <a:pt x="2191" y="1272"/>
                      <a:pt x="2012" y="1915"/>
                    </a:cubicBezTo>
                    <a:cubicBezTo>
                      <a:pt x="1893" y="2344"/>
                      <a:pt x="1834" y="2820"/>
                      <a:pt x="1584" y="3201"/>
                    </a:cubicBezTo>
                    <a:cubicBezTo>
                      <a:pt x="1522" y="3288"/>
                      <a:pt x="1416" y="3388"/>
                      <a:pt x="1308" y="3388"/>
                    </a:cubicBezTo>
                    <a:cubicBezTo>
                      <a:pt x="1268" y="3388"/>
                      <a:pt x="1229" y="3375"/>
                      <a:pt x="1191" y="3344"/>
                    </a:cubicBezTo>
                    <a:cubicBezTo>
                      <a:pt x="1084" y="3272"/>
                      <a:pt x="1024" y="3094"/>
                      <a:pt x="988" y="2975"/>
                    </a:cubicBezTo>
                    <a:cubicBezTo>
                      <a:pt x="953" y="2796"/>
                      <a:pt x="798" y="2653"/>
                      <a:pt x="631" y="2582"/>
                    </a:cubicBezTo>
                    <a:cubicBezTo>
                      <a:pt x="544" y="2545"/>
                      <a:pt x="447" y="2531"/>
                      <a:pt x="350" y="2531"/>
                    </a:cubicBezTo>
                    <a:cubicBezTo>
                      <a:pt x="288" y="2531"/>
                      <a:pt x="227" y="2537"/>
                      <a:pt x="167" y="2546"/>
                    </a:cubicBezTo>
                    <a:cubicBezTo>
                      <a:pt x="119" y="2558"/>
                      <a:pt x="60" y="2570"/>
                      <a:pt x="36" y="2617"/>
                    </a:cubicBezTo>
                    <a:cubicBezTo>
                      <a:pt x="0" y="2689"/>
                      <a:pt x="48" y="2772"/>
                      <a:pt x="107" y="2820"/>
                    </a:cubicBezTo>
                    <a:cubicBezTo>
                      <a:pt x="238" y="2963"/>
                      <a:pt x="357" y="3106"/>
                      <a:pt x="488" y="3248"/>
                    </a:cubicBezTo>
                    <a:cubicBezTo>
                      <a:pt x="643" y="3451"/>
                      <a:pt x="845" y="3701"/>
                      <a:pt x="905" y="3951"/>
                    </a:cubicBezTo>
                    <a:cubicBezTo>
                      <a:pt x="1072" y="4534"/>
                      <a:pt x="1191" y="5403"/>
                      <a:pt x="703" y="5999"/>
                    </a:cubicBezTo>
                    <a:lnTo>
                      <a:pt x="1869" y="6856"/>
                    </a:lnTo>
                    <a:cubicBezTo>
                      <a:pt x="1869" y="6856"/>
                      <a:pt x="3715" y="4153"/>
                      <a:pt x="3846" y="3868"/>
                    </a:cubicBezTo>
                    <a:cubicBezTo>
                      <a:pt x="3929" y="3725"/>
                      <a:pt x="3965" y="3522"/>
                      <a:pt x="3893" y="3379"/>
                    </a:cubicBezTo>
                    <a:cubicBezTo>
                      <a:pt x="3870" y="3332"/>
                      <a:pt x="3846" y="3296"/>
                      <a:pt x="3810" y="3260"/>
                    </a:cubicBezTo>
                    <a:cubicBezTo>
                      <a:pt x="3715" y="3189"/>
                      <a:pt x="3584" y="3165"/>
                      <a:pt x="3465" y="3141"/>
                    </a:cubicBezTo>
                    <a:cubicBezTo>
                      <a:pt x="3346" y="3117"/>
                      <a:pt x="3215" y="3070"/>
                      <a:pt x="3167" y="2951"/>
                    </a:cubicBezTo>
                    <a:cubicBezTo>
                      <a:pt x="3131" y="2879"/>
                      <a:pt x="3131" y="2796"/>
                      <a:pt x="3131" y="2713"/>
                    </a:cubicBezTo>
                    <a:cubicBezTo>
                      <a:pt x="3131" y="2629"/>
                      <a:pt x="3096" y="2534"/>
                      <a:pt x="3024" y="2498"/>
                    </a:cubicBezTo>
                    <a:cubicBezTo>
                      <a:pt x="2997" y="2483"/>
                      <a:pt x="2969" y="2478"/>
                      <a:pt x="2940" y="2478"/>
                    </a:cubicBezTo>
                    <a:cubicBezTo>
                      <a:pt x="2872" y="2478"/>
                      <a:pt x="2799" y="2507"/>
                      <a:pt x="2727" y="2507"/>
                    </a:cubicBezTo>
                    <a:cubicBezTo>
                      <a:pt x="2707" y="2507"/>
                      <a:pt x="2687" y="2504"/>
                      <a:pt x="2667" y="2498"/>
                    </a:cubicBezTo>
                    <a:cubicBezTo>
                      <a:pt x="2572" y="2486"/>
                      <a:pt x="2512" y="2391"/>
                      <a:pt x="2500" y="2296"/>
                    </a:cubicBezTo>
                    <a:cubicBezTo>
                      <a:pt x="2488" y="2201"/>
                      <a:pt x="2512" y="2105"/>
                      <a:pt x="2536" y="2010"/>
                    </a:cubicBezTo>
                    <a:cubicBezTo>
                      <a:pt x="2703" y="1391"/>
                      <a:pt x="2869" y="772"/>
                      <a:pt x="3036" y="153"/>
                    </a:cubicBezTo>
                    <a:cubicBezTo>
                      <a:pt x="3048" y="105"/>
                      <a:pt x="3060" y="46"/>
                      <a:pt x="3012" y="10"/>
                    </a:cubicBezTo>
                    <a:cubicBezTo>
                      <a:pt x="3004" y="3"/>
                      <a:pt x="2994" y="0"/>
                      <a:pt x="2984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4746700" y="3245875"/>
                <a:ext cx="336400" cy="414775"/>
              </a:xfrm>
              <a:custGeom>
                <a:rect b="b" l="l" r="r" t="t"/>
                <a:pathLst>
                  <a:path extrusionOk="0" h="16591" w="13456">
                    <a:moveTo>
                      <a:pt x="6776" y="1"/>
                    </a:moveTo>
                    <a:cubicBezTo>
                      <a:pt x="5945" y="1"/>
                      <a:pt x="4980" y="239"/>
                      <a:pt x="3787" y="996"/>
                    </a:cubicBezTo>
                    <a:cubicBezTo>
                      <a:pt x="3192" y="1544"/>
                      <a:pt x="1930" y="1925"/>
                      <a:pt x="918" y="2889"/>
                    </a:cubicBezTo>
                    <a:cubicBezTo>
                      <a:pt x="584" y="3104"/>
                      <a:pt x="311" y="3425"/>
                      <a:pt x="168" y="3806"/>
                    </a:cubicBezTo>
                    <a:cubicBezTo>
                      <a:pt x="1" y="4282"/>
                      <a:pt x="25" y="4782"/>
                      <a:pt x="227" y="5235"/>
                    </a:cubicBezTo>
                    <a:cubicBezTo>
                      <a:pt x="442" y="5687"/>
                      <a:pt x="811" y="6033"/>
                      <a:pt x="1275" y="6211"/>
                    </a:cubicBezTo>
                    <a:cubicBezTo>
                      <a:pt x="1489" y="6283"/>
                      <a:pt x="1704" y="6318"/>
                      <a:pt x="1918" y="6318"/>
                    </a:cubicBezTo>
                    <a:cubicBezTo>
                      <a:pt x="2013" y="6318"/>
                      <a:pt x="2108" y="6318"/>
                      <a:pt x="2204" y="6295"/>
                    </a:cubicBezTo>
                    <a:cubicBezTo>
                      <a:pt x="2728" y="7735"/>
                      <a:pt x="3954" y="11569"/>
                      <a:pt x="3954" y="11569"/>
                    </a:cubicBezTo>
                    <a:lnTo>
                      <a:pt x="3204" y="15415"/>
                    </a:lnTo>
                    <a:cubicBezTo>
                      <a:pt x="4871" y="16286"/>
                      <a:pt x="6468" y="16590"/>
                      <a:pt x="7884" y="16590"/>
                    </a:cubicBezTo>
                    <a:cubicBezTo>
                      <a:pt x="11150" y="16590"/>
                      <a:pt x="13455" y="14974"/>
                      <a:pt x="13455" y="14974"/>
                    </a:cubicBezTo>
                    <a:lnTo>
                      <a:pt x="11943" y="7164"/>
                    </a:lnTo>
                    <a:cubicBezTo>
                      <a:pt x="12967" y="6116"/>
                      <a:pt x="12907" y="5152"/>
                      <a:pt x="12503" y="4401"/>
                    </a:cubicBezTo>
                    <a:cubicBezTo>
                      <a:pt x="12526" y="4390"/>
                      <a:pt x="12538" y="4378"/>
                      <a:pt x="12550" y="4354"/>
                    </a:cubicBezTo>
                    <a:cubicBezTo>
                      <a:pt x="12919" y="4020"/>
                      <a:pt x="13134" y="3556"/>
                      <a:pt x="13145" y="3056"/>
                    </a:cubicBezTo>
                    <a:cubicBezTo>
                      <a:pt x="13157" y="2842"/>
                      <a:pt x="13122" y="2627"/>
                      <a:pt x="13062" y="2413"/>
                    </a:cubicBezTo>
                    <a:cubicBezTo>
                      <a:pt x="12860" y="1818"/>
                      <a:pt x="12383" y="1377"/>
                      <a:pt x="11800" y="1211"/>
                    </a:cubicBezTo>
                    <a:cubicBezTo>
                      <a:pt x="11800" y="1211"/>
                      <a:pt x="11800" y="1199"/>
                      <a:pt x="11800" y="1199"/>
                    </a:cubicBezTo>
                    <a:cubicBezTo>
                      <a:pt x="11800" y="1199"/>
                      <a:pt x="11681" y="1127"/>
                      <a:pt x="9312" y="544"/>
                    </a:cubicBezTo>
                    <a:cubicBezTo>
                      <a:pt x="8556" y="337"/>
                      <a:pt x="7761" y="1"/>
                      <a:pt x="6776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4708025" y="2908200"/>
                <a:ext cx="362850" cy="349425"/>
              </a:xfrm>
              <a:custGeom>
                <a:rect b="b" l="l" r="r" t="t"/>
                <a:pathLst>
                  <a:path extrusionOk="0" h="13977" w="14514">
                    <a:moveTo>
                      <a:pt x="8760" y="0"/>
                    </a:moveTo>
                    <a:cubicBezTo>
                      <a:pt x="8294" y="0"/>
                      <a:pt x="7790" y="154"/>
                      <a:pt x="7430" y="394"/>
                    </a:cubicBezTo>
                    <a:cubicBezTo>
                      <a:pt x="7271" y="290"/>
                      <a:pt x="7084" y="246"/>
                      <a:pt x="6884" y="246"/>
                    </a:cubicBezTo>
                    <a:cubicBezTo>
                      <a:pt x="6379" y="246"/>
                      <a:pt x="5800" y="531"/>
                      <a:pt x="5441" y="847"/>
                    </a:cubicBezTo>
                    <a:cubicBezTo>
                      <a:pt x="5183" y="699"/>
                      <a:pt x="4884" y="625"/>
                      <a:pt x="4585" y="625"/>
                    </a:cubicBezTo>
                    <a:cubicBezTo>
                      <a:pt x="4304" y="625"/>
                      <a:pt x="4022" y="690"/>
                      <a:pt x="3774" y="823"/>
                    </a:cubicBezTo>
                    <a:cubicBezTo>
                      <a:pt x="3262" y="1097"/>
                      <a:pt x="3084" y="1585"/>
                      <a:pt x="3036" y="2168"/>
                    </a:cubicBezTo>
                    <a:cubicBezTo>
                      <a:pt x="2911" y="2160"/>
                      <a:pt x="2783" y="2153"/>
                      <a:pt x="2656" y="2153"/>
                    </a:cubicBezTo>
                    <a:cubicBezTo>
                      <a:pt x="2274" y="2153"/>
                      <a:pt x="1896" y="2213"/>
                      <a:pt x="1619" y="2454"/>
                    </a:cubicBezTo>
                    <a:cubicBezTo>
                      <a:pt x="1417" y="2633"/>
                      <a:pt x="1286" y="2895"/>
                      <a:pt x="1238" y="3169"/>
                    </a:cubicBezTo>
                    <a:cubicBezTo>
                      <a:pt x="1179" y="3442"/>
                      <a:pt x="1179" y="3812"/>
                      <a:pt x="1191" y="4085"/>
                    </a:cubicBezTo>
                    <a:cubicBezTo>
                      <a:pt x="667" y="4264"/>
                      <a:pt x="238" y="4716"/>
                      <a:pt x="119" y="5252"/>
                    </a:cubicBezTo>
                    <a:cubicBezTo>
                      <a:pt x="0" y="5788"/>
                      <a:pt x="191" y="6598"/>
                      <a:pt x="595" y="6979"/>
                    </a:cubicBezTo>
                    <a:cubicBezTo>
                      <a:pt x="203" y="7360"/>
                      <a:pt x="12" y="7931"/>
                      <a:pt x="107" y="8467"/>
                    </a:cubicBezTo>
                    <a:cubicBezTo>
                      <a:pt x="203" y="8991"/>
                      <a:pt x="607" y="9503"/>
                      <a:pt x="1107" y="9717"/>
                    </a:cubicBezTo>
                    <a:cubicBezTo>
                      <a:pt x="857" y="10062"/>
                      <a:pt x="810" y="10550"/>
                      <a:pt x="1000" y="10943"/>
                    </a:cubicBezTo>
                    <a:cubicBezTo>
                      <a:pt x="1191" y="11324"/>
                      <a:pt x="1524" y="11610"/>
                      <a:pt x="1953" y="11634"/>
                    </a:cubicBezTo>
                    <a:cubicBezTo>
                      <a:pt x="2096" y="12158"/>
                      <a:pt x="2477" y="12610"/>
                      <a:pt x="2965" y="12825"/>
                    </a:cubicBezTo>
                    <a:cubicBezTo>
                      <a:pt x="3205" y="12933"/>
                      <a:pt x="3470" y="12987"/>
                      <a:pt x="3734" y="12987"/>
                    </a:cubicBezTo>
                    <a:cubicBezTo>
                      <a:pt x="4018" y="12987"/>
                      <a:pt x="4301" y="12924"/>
                      <a:pt x="4548" y="12801"/>
                    </a:cubicBezTo>
                    <a:cubicBezTo>
                      <a:pt x="4727" y="13253"/>
                      <a:pt x="5120" y="13598"/>
                      <a:pt x="5584" y="13717"/>
                    </a:cubicBezTo>
                    <a:cubicBezTo>
                      <a:pt x="5704" y="13748"/>
                      <a:pt x="5828" y="13763"/>
                      <a:pt x="5952" y="13763"/>
                    </a:cubicBezTo>
                    <a:cubicBezTo>
                      <a:pt x="6309" y="13763"/>
                      <a:pt x="6668" y="13641"/>
                      <a:pt x="6942" y="13420"/>
                    </a:cubicBezTo>
                    <a:cubicBezTo>
                      <a:pt x="7310" y="13769"/>
                      <a:pt x="7751" y="13976"/>
                      <a:pt x="8236" y="13976"/>
                    </a:cubicBezTo>
                    <a:cubicBezTo>
                      <a:pt x="8346" y="13976"/>
                      <a:pt x="8458" y="13966"/>
                      <a:pt x="8573" y="13944"/>
                    </a:cubicBezTo>
                    <a:cubicBezTo>
                      <a:pt x="9192" y="13825"/>
                      <a:pt x="9668" y="13360"/>
                      <a:pt x="9930" y="12789"/>
                    </a:cubicBezTo>
                    <a:cubicBezTo>
                      <a:pt x="10180" y="12917"/>
                      <a:pt x="10461" y="12982"/>
                      <a:pt x="10741" y="12982"/>
                    </a:cubicBezTo>
                    <a:cubicBezTo>
                      <a:pt x="11009" y="12982"/>
                      <a:pt x="11275" y="12923"/>
                      <a:pt x="11514" y="12801"/>
                    </a:cubicBezTo>
                    <a:cubicBezTo>
                      <a:pt x="12002" y="12551"/>
                      <a:pt x="12418" y="11932"/>
                      <a:pt x="12502" y="11384"/>
                    </a:cubicBezTo>
                    <a:cubicBezTo>
                      <a:pt x="12918" y="11265"/>
                      <a:pt x="13276" y="10967"/>
                      <a:pt x="13502" y="10586"/>
                    </a:cubicBezTo>
                    <a:cubicBezTo>
                      <a:pt x="13716" y="10217"/>
                      <a:pt x="13871" y="9705"/>
                      <a:pt x="13776" y="9276"/>
                    </a:cubicBezTo>
                    <a:cubicBezTo>
                      <a:pt x="14252" y="8848"/>
                      <a:pt x="14514" y="8193"/>
                      <a:pt x="14466" y="7550"/>
                    </a:cubicBezTo>
                    <a:cubicBezTo>
                      <a:pt x="14407" y="6907"/>
                      <a:pt x="13978" y="6145"/>
                      <a:pt x="13430" y="5800"/>
                    </a:cubicBezTo>
                    <a:cubicBezTo>
                      <a:pt x="13859" y="5085"/>
                      <a:pt x="13669" y="3966"/>
                      <a:pt x="13073" y="3383"/>
                    </a:cubicBezTo>
                    <a:cubicBezTo>
                      <a:pt x="13061" y="2764"/>
                      <a:pt x="12764" y="2145"/>
                      <a:pt x="12287" y="1752"/>
                    </a:cubicBezTo>
                    <a:cubicBezTo>
                      <a:pt x="11893" y="1435"/>
                      <a:pt x="11391" y="1242"/>
                      <a:pt x="10886" y="1242"/>
                    </a:cubicBezTo>
                    <a:cubicBezTo>
                      <a:pt x="10765" y="1242"/>
                      <a:pt x="10645" y="1253"/>
                      <a:pt x="10525" y="1275"/>
                    </a:cubicBezTo>
                    <a:cubicBezTo>
                      <a:pt x="10323" y="716"/>
                      <a:pt x="9847" y="263"/>
                      <a:pt x="9275" y="73"/>
                    </a:cubicBezTo>
                    <a:cubicBezTo>
                      <a:pt x="9116" y="23"/>
                      <a:pt x="8941" y="0"/>
                      <a:pt x="8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4821725" y="3142175"/>
                <a:ext cx="118200" cy="143825"/>
              </a:xfrm>
              <a:custGeom>
                <a:rect b="b" l="l" r="r" t="t"/>
                <a:pathLst>
                  <a:path extrusionOk="0" h="5753" w="4728">
                    <a:moveTo>
                      <a:pt x="0" y="1"/>
                    </a:moveTo>
                    <a:lnTo>
                      <a:pt x="2298" y="5299"/>
                    </a:lnTo>
                    <a:cubicBezTo>
                      <a:pt x="2530" y="5357"/>
                      <a:pt x="2773" y="5752"/>
                      <a:pt x="3442" y="5752"/>
                    </a:cubicBezTo>
                    <a:cubicBezTo>
                      <a:pt x="3462" y="5752"/>
                      <a:pt x="3481" y="5752"/>
                      <a:pt x="3501" y="5752"/>
                    </a:cubicBezTo>
                    <a:cubicBezTo>
                      <a:pt x="3977" y="5740"/>
                      <a:pt x="4299" y="5609"/>
                      <a:pt x="4727" y="5371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4821725" y="3142175"/>
                <a:ext cx="111650" cy="94975"/>
              </a:xfrm>
              <a:custGeom>
                <a:rect b="b" l="l" r="r" t="t"/>
                <a:pathLst>
                  <a:path extrusionOk="0" h="3799" w="4466">
                    <a:moveTo>
                      <a:pt x="0" y="1"/>
                    </a:moveTo>
                    <a:lnTo>
                      <a:pt x="1179" y="2727"/>
                    </a:lnTo>
                    <a:cubicBezTo>
                      <a:pt x="1548" y="2965"/>
                      <a:pt x="1917" y="3168"/>
                      <a:pt x="2310" y="3346"/>
                    </a:cubicBezTo>
                    <a:cubicBezTo>
                      <a:pt x="2727" y="3537"/>
                      <a:pt x="3132" y="3668"/>
                      <a:pt x="3584" y="3727"/>
                    </a:cubicBezTo>
                    <a:cubicBezTo>
                      <a:pt x="3882" y="3751"/>
                      <a:pt x="4168" y="3775"/>
                      <a:pt x="4465" y="3799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4749875" y="2952575"/>
                <a:ext cx="253750" cy="268675"/>
              </a:xfrm>
              <a:custGeom>
                <a:rect b="b" l="l" r="r" t="t"/>
                <a:pathLst>
                  <a:path extrusionOk="0" h="10747" w="10150">
                    <a:moveTo>
                      <a:pt x="5939" y="0"/>
                    </a:moveTo>
                    <a:cubicBezTo>
                      <a:pt x="3698" y="0"/>
                      <a:pt x="1291" y="769"/>
                      <a:pt x="1469" y="4763"/>
                    </a:cubicBezTo>
                    <a:cubicBezTo>
                      <a:pt x="1469" y="4763"/>
                      <a:pt x="1356" y="4739"/>
                      <a:pt x="1195" y="4739"/>
                    </a:cubicBezTo>
                    <a:cubicBezTo>
                      <a:pt x="767" y="4739"/>
                      <a:pt x="1" y="4909"/>
                      <a:pt x="148" y="6156"/>
                    </a:cubicBezTo>
                    <a:cubicBezTo>
                      <a:pt x="350" y="7859"/>
                      <a:pt x="1588" y="7894"/>
                      <a:pt x="1946" y="7966"/>
                    </a:cubicBezTo>
                    <a:cubicBezTo>
                      <a:pt x="1946" y="7966"/>
                      <a:pt x="2576" y="10747"/>
                      <a:pt x="5901" y="10747"/>
                    </a:cubicBezTo>
                    <a:cubicBezTo>
                      <a:pt x="6057" y="10747"/>
                      <a:pt x="6219" y="10741"/>
                      <a:pt x="6387" y="10728"/>
                    </a:cubicBezTo>
                    <a:cubicBezTo>
                      <a:pt x="10149" y="10430"/>
                      <a:pt x="9530" y="7525"/>
                      <a:pt x="9506" y="5596"/>
                    </a:cubicBezTo>
                    <a:cubicBezTo>
                      <a:pt x="9470" y="3668"/>
                      <a:pt x="9697" y="310"/>
                      <a:pt x="7232" y="72"/>
                    </a:cubicBezTo>
                    <a:cubicBezTo>
                      <a:pt x="6822" y="31"/>
                      <a:pt x="6384" y="0"/>
                      <a:pt x="5939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4845825" y="3237125"/>
                <a:ext cx="130100" cy="91125"/>
              </a:xfrm>
              <a:custGeom>
                <a:rect b="b" l="l" r="r" t="t"/>
                <a:pathLst>
                  <a:path extrusionOk="0" h="3645" w="5204">
                    <a:moveTo>
                      <a:pt x="3501" y="1"/>
                    </a:moveTo>
                    <a:cubicBezTo>
                      <a:pt x="3501" y="1"/>
                      <a:pt x="3454" y="1608"/>
                      <a:pt x="3025" y="1680"/>
                    </a:cubicBezTo>
                    <a:cubicBezTo>
                      <a:pt x="3016" y="1681"/>
                      <a:pt x="3005" y="1682"/>
                      <a:pt x="2995" y="1682"/>
                    </a:cubicBezTo>
                    <a:cubicBezTo>
                      <a:pt x="2516" y="1682"/>
                      <a:pt x="751" y="156"/>
                      <a:pt x="751" y="156"/>
                    </a:cubicBezTo>
                    <a:cubicBezTo>
                      <a:pt x="751" y="156"/>
                      <a:pt x="84" y="799"/>
                      <a:pt x="60" y="965"/>
                    </a:cubicBezTo>
                    <a:cubicBezTo>
                      <a:pt x="1" y="1346"/>
                      <a:pt x="1787" y="3644"/>
                      <a:pt x="1787" y="3644"/>
                    </a:cubicBezTo>
                    <a:cubicBezTo>
                      <a:pt x="1788" y="3644"/>
                      <a:pt x="1790" y="3644"/>
                      <a:pt x="1792" y="3644"/>
                    </a:cubicBezTo>
                    <a:cubicBezTo>
                      <a:pt x="2016" y="3644"/>
                      <a:pt x="2943" y="2214"/>
                      <a:pt x="3168" y="2025"/>
                    </a:cubicBezTo>
                    <a:cubicBezTo>
                      <a:pt x="3184" y="2013"/>
                      <a:pt x="3207" y="2007"/>
                      <a:pt x="3234" y="2007"/>
                    </a:cubicBezTo>
                    <a:cubicBezTo>
                      <a:pt x="3556" y="2007"/>
                      <a:pt x="4580" y="2786"/>
                      <a:pt x="5039" y="2786"/>
                    </a:cubicBezTo>
                    <a:cubicBezTo>
                      <a:pt x="5108" y="2786"/>
                      <a:pt x="5165" y="2768"/>
                      <a:pt x="5204" y="2727"/>
                    </a:cubicBezTo>
                    <a:cubicBezTo>
                      <a:pt x="5204" y="2727"/>
                      <a:pt x="4930" y="715"/>
                      <a:pt x="4739" y="501"/>
                    </a:cubicBezTo>
                    <a:cubicBezTo>
                      <a:pt x="4561" y="299"/>
                      <a:pt x="3501" y="1"/>
                      <a:pt x="3501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4738075" y="3797925"/>
                <a:ext cx="82175" cy="81275"/>
              </a:xfrm>
              <a:custGeom>
                <a:rect b="b" l="l" r="r" t="t"/>
                <a:pathLst>
                  <a:path extrusionOk="0" h="3251" w="3287">
                    <a:moveTo>
                      <a:pt x="1477" y="0"/>
                    </a:moveTo>
                    <a:lnTo>
                      <a:pt x="1" y="167"/>
                    </a:lnTo>
                    <a:cubicBezTo>
                      <a:pt x="1" y="167"/>
                      <a:pt x="352" y="3231"/>
                      <a:pt x="739" y="3231"/>
                    </a:cubicBezTo>
                    <a:cubicBezTo>
                      <a:pt x="754" y="3231"/>
                      <a:pt x="770" y="3226"/>
                      <a:pt x="787" y="3215"/>
                    </a:cubicBezTo>
                    <a:cubicBezTo>
                      <a:pt x="911" y="3131"/>
                      <a:pt x="1012" y="3102"/>
                      <a:pt x="1105" y="3102"/>
                    </a:cubicBezTo>
                    <a:cubicBezTo>
                      <a:pt x="1314" y="3102"/>
                      <a:pt x="1475" y="3251"/>
                      <a:pt x="1739" y="3251"/>
                    </a:cubicBezTo>
                    <a:cubicBezTo>
                      <a:pt x="2066" y="3241"/>
                      <a:pt x="2146" y="2934"/>
                      <a:pt x="2355" y="2934"/>
                    </a:cubicBezTo>
                    <a:cubicBezTo>
                      <a:pt x="2397" y="2934"/>
                      <a:pt x="2445" y="2947"/>
                      <a:pt x="2501" y="2977"/>
                    </a:cubicBezTo>
                    <a:cubicBezTo>
                      <a:pt x="2624" y="3045"/>
                      <a:pt x="2739" y="3076"/>
                      <a:pt x="2836" y="3076"/>
                    </a:cubicBezTo>
                    <a:cubicBezTo>
                      <a:pt x="3010" y="3076"/>
                      <a:pt x="3129" y="2974"/>
                      <a:pt x="3144" y="2798"/>
                    </a:cubicBezTo>
                    <a:cubicBezTo>
                      <a:pt x="3156" y="2524"/>
                      <a:pt x="3049" y="2036"/>
                      <a:pt x="3049" y="2036"/>
                    </a:cubicBezTo>
                    <a:cubicBezTo>
                      <a:pt x="3049" y="2036"/>
                      <a:pt x="3287" y="1489"/>
                      <a:pt x="2977" y="1167"/>
                    </a:cubicBezTo>
                    <a:cubicBezTo>
                      <a:pt x="2668" y="846"/>
                      <a:pt x="1632" y="536"/>
                      <a:pt x="1477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4724100" y="3401450"/>
                <a:ext cx="100325" cy="400650"/>
              </a:xfrm>
              <a:custGeom>
                <a:rect b="b" l="l" r="r" t="t"/>
                <a:pathLst>
                  <a:path extrusionOk="0" h="16026" w="4013">
                    <a:moveTo>
                      <a:pt x="726" y="0"/>
                    </a:moveTo>
                    <a:cubicBezTo>
                      <a:pt x="12" y="2381"/>
                      <a:pt x="0" y="8573"/>
                      <a:pt x="0" y="8573"/>
                    </a:cubicBezTo>
                    <a:cubicBezTo>
                      <a:pt x="0" y="8632"/>
                      <a:pt x="12" y="8680"/>
                      <a:pt x="12" y="8727"/>
                    </a:cubicBezTo>
                    <a:cubicBezTo>
                      <a:pt x="72" y="9739"/>
                      <a:pt x="393" y="15192"/>
                      <a:pt x="560" y="16026"/>
                    </a:cubicBezTo>
                    <a:lnTo>
                      <a:pt x="2036" y="15859"/>
                    </a:lnTo>
                    <a:cubicBezTo>
                      <a:pt x="1953" y="14895"/>
                      <a:pt x="2346" y="13014"/>
                      <a:pt x="2619" y="11263"/>
                    </a:cubicBezTo>
                    <a:cubicBezTo>
                      <a:pt x="2881" y="9561"/>
                      <a:pt x="2881" y="8573"/>
                      <a:pt x="2881" y="8573"/>
                    </a:cubicBezTo>
                    <a:cubicBezTo>
                      <a:pt x="2929" y="7953"/>
                      <a:pt x="3417" y="3655"/>
                      <a:pt x="4013" y="893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4749100" y="3309175"/>
                <a:ext cx="94075" cy="93500"/>
              </a:xfrm>
              <a:custGeom>
                <a:rect b="b" l="l" r="r" t="t"/>
                <a:pathLst>
                  <a:path extrusionOk="0" h="3740" w="3763">
                    <a:moveTo>
                      <a:pt x="1868" y="0"/>
                    </a:moveTo>
                    <a:cubicBezTo>
                      <a:pt x="1860" y="0"/>
                      <a:pt x="1853" y="0"/>
                      <a:pt x="1846" y="0"/>
                    </a:cubicBezTo>
                    <a:cubicBezTo>
                      <a:pt x="1619" y="12"/>
                      <a:pt x="1405" y="48"/>
                      <a:pt x="1203" y="131"/>
                    </a:cubicBezTo>
                    <a:cubicBezTo>
                      <a:pt x="476" y="417"/>
                      <a:pt x="0" y="1131"/>
                      <a:pt x="12" y="1905"/>
                    </a:cubicBezTo>
                    <a:cubicBezTo>
                      <a:pt x="24" y="2405"/>
                      <a:pt x="226" y="2870"/>
                      <a:pt x="584" y="3215"/>
                    </a:cubicBezTo>
                    <a:cubicBezTo>
                      <a:pt x="930" y="3550"/>
                      <a:pt x="1389" y="3739"/>
                      <a:pt x="1873" y="3739"/>
                    </a:cubicBezTo>
                    <a:cubicBezTo>
                      <a:pt x="1888" y="3739"/>
                      <a:pt x="1902" y="3739"/>
                      <a:pt x="1917" y="3739"/>
                    </a:cubicBezTo>
                    <a:cubicBezTo>
                      <a:pt x="2131" y="3739"/>
                      <a:pt x="2346" y="3691"/>
                      <a:pt x="2560" y="3608"/>
                    </a:cubicBezTo>
                    <a:cubicBezTo>
                      <a:pt x="3286" y="3334"/>
                      <a:pt x="3763" y="2620"/>
                      <a:pt x="3751" y="1834"/>
                    </a:cubicBezTo>
                    <a:cubicBezTo>
                      <a:pt x="3727" y="817"/>
                      <a:pt x="2882" y="0"/>
                      <a:pt x="1868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4714575" y="3338925"/>
                <a:ext cx="128000" cy="221200"/>
              </a:xfrm>
              <a:custGeom>
                <a:rect b="b" l="l" r="r" t="t"/>
                <a:pathLst>
                  <a:path extrusionOk="0" h="8848" w="5120">
                    <a:moveTo>
                      <a:pt x="1512" y="1"/>
                    </a:moveTo>
                    <a:lnTo>
                      <a:pt x="1453" y="203"/>
                    </a:lnTo>
                    <a:cubicBezTo>
                      <a:pt x="988" y="1858"/>
                      <a:pt x="143" y="6454"/>
                      <a:pt x="0" y="8502"/>
                    </a:cubicBezTo>
                    <a:cubicBezTo>
                      <a:pt x="1084" y="8704"/>
                      <a:pt x="2465" y="8847"/>
                      <a:pt x="3703" y="8847"/>
                    </a:cubicBezTo>
                    <a:cubicBezTo>
                      <a:pt x="3953" y="7287"/>
                      <a:pt x="4655" y="3263"/>
                      <a:pt x="5072" y="1108"/>
                    </a:cubicBezTo>
                    <a:lnTo>
                      <a:pt x="5120" y="906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4788675" y="3258875"/>
                <a:ext cx="313175" cy="752150"/>
              </a:xfrm>
              <a:custGeom>
                <a:rect b="b" l="l" r="r" t="t"/>
                <a:pathLst>
                  <a:path extrusionOk="0" h="30086" w="12527">
                    <a:moveTo>
                      <a:pt x="8014" y="0"/>
                    </a:moveTo>
                    <a:lnTo>
                      <a:pt x="9502" y="6048"/>
                    </a:lnTo>
                    <a:lnTo>
                      <a:pt x="4013" y="6358"/>
                    </a:lnTo>
                    <a:lnTo>
                      <a:pt x="1549" y="691"/>
                    </a:lnTo>
                    <a:cubicBezTo>
                      <a:pt x="1498" y="619"/>
                      <a:pt x="1420" y="589"/>
                      <a:pt x="1331" y="589"/>
                    </a:cubicBezTo>
                    <a:cubicBezTo>
                      <a:pt x="1003" y="589"/>
                      <a:pt x="517" y="995"/>
                      <a:pt x="620" y="1238"/>
                    </a:cubicBezTo>
                    <a:cubicBezTo>
                      <a:pt x="751" y="1548"/>
                      <a:pt x="2537" y="6906"/>
                      <a:pt x="2537" y="6906"/>
                    </a:cubicBezTo>
                    <a:lnTo>
                      <a:pt x="1120" y="15752"/>
                    </a:lnTo>
                    <a:cubicBezTo>
                      <a:pt x="1" y="18359"/>
                      <a:pt x="287" y="29325"/>
                      <a:pt x="287" y="29325"/>
                    </a:cubicBezTo>
                    <a:cubicBezTo>
                      <a:pt x="1347" y="29949"/>
                      <a:pt x="2978" y="30085"/>
                      <a:pt x="4200" y="30085"/>
                    </a:cubicBezTo>
                    <a:cubicBezTo>
                      <a:pt x="5146" y="30085"/>
                      <a:pt x="5847" y="30004"/>
                      <a:pt x="5847" y="30004"/>
                    </a:cubicBezTo>
                    <a:lnTo>
                      <a:pt x="6728" y="22277"/>
                    </a:lnTo>
                    <a:lnTo>
                      <a:pt x="6966" y="29742"/>
                    </a:lnTo>
                    <a:cubicBezTo>
                      <a:pt x="7437" y="29817"/>
                      <a:pt x="7923" y="29847"/>
                      <a:pt x="8403" y="29847"/>
                    </a:cubicBezTo>
                    <a:cubicBezTo>
                      <a:pt x="10520" y="29847"/>
                      <a:pt x="12514" y="29254"/>
                      <a:pt x="12514" y="29254"/>
                    </a:cubicBezTo>
                    <a:cubicBezTo>
                      <a:pt x="12514" y="29254"/>
                      <a:pt x="12526" y="19371"/>
                      <a:pt x="12336" y="16538"/>
                    </a:cubicBezTo>
                    <a:cubicBezTo>
                      <a:pt x="12252" y="15311"/>
                      <a:pt x="10669" y="6775"/>
                      <a:pt x="10669" y="6775"/>
                    </a:cubicBezTo>
                    <a:lnTo>
                      <a:pt x="9276" y="405"/>
                    </a:lnTo>
                    <a:cubicBezTo>
                      <a:pt x="9192" y="48"/>
                      <a:pt x="8014" y="0"/>
                      <a:pt x="8014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4767550" y="2937400"/>
                <a:ext cx="241725" cy="177125"/>
              </a:xfrm>
              <a:custGeom>
                <a:rect b="b" l="l" r="r" t="t"/>
                <a:pathLst>
                  <a:path extrusionOk="0" h="7085" w="9669">
                    <a:moveTo>
                      <a:pt x="5108" y="0"/>
                    </a:moveTo>
                    <a:cubicBezTo>
                      <a:pt x="4191" y="0"/>
                      <a:pt x="3251" y="119"/>
                      <a:pt x="2441" y="548"/>
                    </a:cubicBezTo>
                    <a:cubicBezTo>
                      <a:pt x="1405" y="1084"/>
                      <a:pt x="655" y="2096"/>
                      <a:pt x="215" y="3179"/>
                    </a:cubicBezTo>
                    <a:cubicBezTo>
                      <a:pt x="96" y="3477"/>
                      <a:pt x="0" y="3775"/>
                      <a:pt x="0" y="4084"/>
                    </a:cubicBezTo>
                    <a:cubicBezTo>
                      <a:pt x="0" y="4406"/>
                      <a:pt x="298" y="4846"/>
                      <a:pt x="548" y="5037"/>
                    </a:cubicBezTo>
                    <a:cubicBezTo>
                      <a:pt x="465" y="5251"/>
                      <a:pt x="500" y="5513"/>
                      <a:pt x="631" y="5703"/>
                    </a:cubicBezTo>
                    <a:cubicBezTo>
                      <a:pt x="762" y="5906"/>
                      <a:pt x="1001" y="6025"/>
                      <a:pt x="1227" y="6025"/>
                    </a:cubicBezTo>
                    <a:cubicBezTo>
                      <a:pt x="1191" y="6227"/>
                      <a:pt x="1048" y="6489"/>
                      <a:pt x="1096" y="6692"/>
                    </a:cubicBezTo>
                    <a:cubicBezTo>
                      <a:pt x="1143" y="6894"/>
                      <a:pt x="1322" y="7085"/>
                      <a:pt x="1536" y="7085"/>
                    </a:cubicBezTo>
                    <a:cubicBezTo>
                      <a:pt x="1739" y="7073"/>
                      <a:pt x="1905" y="6882"/>
                      <a:pt x="1941" y="6680"/>
                    </a:cubicBezTo>
                    <a:cubicBezTo>
                      <a:pt x="1977" y="6477"/>
                      <a:pt x="1929" y="6263"/>
                      <a:pt x="1882" y="6061"/>
                    </a:cubicBezTo>
                    <a:cubicBezTo>
                      <a:pt x="2203" y="5727"/>
                      <a:pt x="2382" y="5299"/>
                      <a:pt x="2275" y="4846"/>
                    </a:cubicBezTo>
                    <a:lnTo>
                      <a:pt x="2275" y="4846"/>
                    </a:lnTo>
                    <a:cubicBezTo>
                      <a:pt x="2336" y="4858"/>
                      <a:pt x="2399" y="4864"/>
                      <a:pt x="2463" y="4864"/>
                    </a:cubicBezTo>
                    <a:cubicBezTo>
                      <a:pt x="2780" y="4864"/>
                      <a:pt x="3110" y="4725"/>
                      <a:pt x="3358" y="4537"/>
                    </a:cubicBezTo>
                    <a:cubicBezTo>
                      <a:pt x="3668" y="4322"/>
                      <a:pt x="3870" y="3965"/>
                      <a:pt x="3929" y="3596"/>
                    </a:cubicBezTo>
                    <a:cubicBezTo>
                      <a:pt x="4154" y="3776"/>
                      <a:pt x="4393" y="3861"/>
                      <a:pt x="4665" y="3861"/>
                    </a:cubicBezTo>
                    <a:cubicBezTo>
                      <a:pt x="4753" y="3861"/>
                      <a:pt x="4845" y="3852"/>
                      <a:pt x="4942" y="3834"/>
                    </a:cubicBezTo>
                    <a:cubicBezTo>
                      <a:pt x="5323" y="3775"/>
                      <a:pt x="5668" y="3548"/>
                      <a:pt x="5882" y="3227"/>
                    </a:cubicBezTo>
                    <a:cubicBezTo>
                      <a:pt x="6073" y="3572"/>
                      <a:pt x="6549" y="3882"/>
                      <a:pt x="6930" y="3965"/>
                    </a:cubicBezTo>
                    <a:cubicBezTo>
                      <a:pt x="7029" y="3990"/>
                      <a:pt x="7131" y="4002"/>
                      <a:pt x="7233" y="4002"/>
                    </a:cubicBezTo>
                    <a:cubicBezTo>
                      <a:pt x="7522" y="4002"/>
                      <a:pt x="7811" y="3906"/>
                      <a:pt x="8049" y="3739"/>
                    </a:cubicBezTo>
                    <a:cubicBezTo>
                      <a:pt x="8061" y="4060"/>
                      <a:pt x="8406" y="4287"/>
                      <a:pt x="8728" y="4287"/>
                    </a:cubicBezTo>
                    <a:cubicBezTo>
                      <a:pt x="9049" y="4287"/>
                      <a:pt x="9347" y="4072"/>
                      <a:pt x="9490" y="3787"/>
                    </a:cubicBezTo>
                    <a:cubicBezTo>
                      <a:pt x="9644" y="3501"/>
                      <a:pt x="9668" y="3167"/>
                      <a:pt x="9633" y="2846"/>
                    </a:cubicBezTo>
                    <a:cubicBezTo>
                      <a:pt x="9502" y="1882"/>
                      <a:pt x="8799" y="1048"/>
                      <a:pt x="7942" y="596"/>
                    </a:cubicBezTo>
                    <a:cubicBezTo>
                      <a:pt x="7085" y="131"/>
                      <a:pt x="6085" y="0"/>
                      <a:pt x="5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4956250" y="3715775"/>
                <a:ext cx="40225" cy="163425"/>
              </a:xfrm>
              <a:custGeom>
                <a:rect b="b" l="l" r="r" t="t"/>
                <a:pathLst>
                  <a:path extrusionOk="0" h="6537" w="1609">
                    <a:moveTo>
                      <a:pt x="1608" y="0"/>
                    </a:moveTo>
                    <a:lnTo>
                      <a:pt x="144" y="1072"/>
                    </a:lnTo>
                    <a:lnTo>
                      <a:pt x="1" y="2334"/>
                    </a:lnTo>
                    <a:lnTo>
                      <a:pt x="132" y="6537"/>
                    </a:lnTo>
                    <a:lnTo>
                      <a:pt x="513" y="1512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>
                <a:off x="4900675" y="3455325"/>
                <a:ext cx="121400" cy="62975"/>
              </a:xfrm>
              <a:custGeom>
                <a:rect b="b" l="l" r="r" t="t"/>
                <a:pathLst>
                  <a:path extrusionOk="0" h="2519" w="4856">
                    <a:moveTo>
                      <a:pt x="4224" y="0"/>
                    </a:moveTo>
                    <a:lnTo>
                      <a:pt x="259" y="214"/>
                    </a:lnTo>
                    <a:cubicBezTo>
                      <a:pt x="259" y="214"/>
                      <a:pt x="1" y="2518"/>
                      <a:pt x="2214" y="2518"/>
                    </a:cubicBezTo>
                    <a:cubicBezTo>
                      <a:pt x="2279" y="2518"/>
                      <a:pt x="2345" y="2516"/>
                      <a:pt x="2414" y="2512"/>
                    </a:cubicBezTo>
                    <a:cubicBezTo>
                      <a:pt x="4855" y="2358"/>
                      <a:pt x="4224" y="0"/>
                      <a:pt x="422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7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96" name="Google Shape;1196;p37"/>
          <p:cNvSpPr txBox="1"/>
          <p:nvPr>
            <p:ph type="title"/>
          </p:nvPr>
        </p:nvSpPr>
        <p:spPr>
          <a:xfrm>
            <a:off x="4946549" y="1090625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model</a:t>
            </a:r>
            <a:endParaRPr>
              <a:solidFill>
                <a:srgbClr val="F37876"/>
              </a:solidFill>
            </a:endParaRPr>
          </a:p>
        </p:txBody>
      </p:sp>
      <p:sp>
        <p:nvSpPr>
          <p:cNvPr id="1197" name="Google Shape;1197;p37"/>
          <p:cNvSpPr txBox="1"/>
          <p:nvPr>
            <p:ph idx="1" type="subTitle"/>
          </p:nvPr>
        </p:nvSpPr>
        <p:spPr>
          <a:xfrm>
            <a:off x="4946549" y="1506000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EXAMPLE: Bring this model to your state / local government to pinpoint and emphasize the impact on your district</a:t>
            </a:r>
            <a:endParaRPr/>
          </a:p>
        </p:txBody>
      </p:sp>
      <p:sp>
        <p:nvSpPr>
          <p:cNvPr id="1198" name="Google Shape;1198;p37"/>
          <p:cNvSpPr txBox="1"/>
          <p:nvPr>
            <p:ph idx="4" type="title"/>
          </p:nvPr>
        </p:nvSpPr>
        <p:spPr>
          <a:xfrm>
            <a:off x="4038601" y="2264700"/>
            <a:ext cx="295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>
              <a:solidFill>
                <a:srgbClr val="F37876"/>
              </a:solidFill>
            </a:endParaRPr>
          </a:p>
        </p:txBody>
      </p:sp>
      <p:sp>
        <p:nvSpPr>
          <p:cNvPr id="1199" name="Google Shape;1199;p37"/>
          <p:cNvSpPr txBox="1"/>
          <p:nvPr>
            <p:ph idx="5" type="subTitle"/>
          </p:nvPr>
        </p:nvSpPr>
        <p:spPr>
          <a:xfrm>
            <a:off x="4038601" y="2680075"/>
            <a:ext cx="2951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this model as a baseline for future analyses to continue bridging the resource gap 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37"/>
          <p:cNvGrpSpPr/>
          <p:nvPr/>
        </p:nvGrpSpPr>
        <p:grpSpPr>
          <a:xfrm>
            <a:off x="1239239" y="1090626"/>
            <a:ext cx="2313875" cy="3713996"/>
            <a:chOff x="2609850" y="893525"/>
            <a:chExt cx="2404775" cy="3859900"/>
          </a:xfrm>
        </p:grpSpPr>
        <p:sp>
          <p:nvSpPr>
            <p:cNvPr id="1201" name="Google Shape;1201;p37"/>
            <p:cNvSpPr/>
            <p:nvPr/>
          </p:nvSpPr>
          <p:spPr>
            <a:xfrm>
              <a:off x="2887550" y="4449475"/>
              <a:ext cx="1684750" cy="303950"/>
            </a:xfrm>
            <a:custGeom>
              <a:rect b="b" l="l" r="r" t="t"/>
              <a:pathLst>
                <a:path extrusionOk="0" h="12158" w="67390">
                  <a:moveTo>
                    <a:pt x="33695" y="1"/>
                  </a:moveTo>
                  <a:cubicBezTo>
                    <a:pt x="15086" y="1"/>
                    <a:pt x="1" y="2727"/>
                    <a:pt x="1" y="6085"/>
                  </a:cubicBezTo>
                  <a:cubicBezTo>
                    <a:pt x="1" y="9443"/>
                    <a:pt x="15086" y="12157"/>
                    <a:pt x="33695" y="12157"/>
                  </a:cubicBezTo>
                  <a:cubicBezTo>
                    <a:pt x="52305" y="12157"/>
                    <a:pt x="67390" y="9443"/>
                    <a:pt x="67390" y="6085"/>
                  </a:cubicBezTo>
                  <a:cubicBezTo>
                    <a:pt x="67390" y="2727"/>
                    <a:pt x="52305" y="1"/>
                    <a:pt x="33695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4564250" y="2095325"/>
              <a:ext cx="450375" cy="288200"/>
            </a:xfrm>
            <a:custGeom>
              <a:rect b="b" l="l" r="r" t="t"/>
              <a:pathLst>
                <a:path extrusionOk="0" h="11528" w="18015">
                  <a:moveTo>
                    <a:pt x="2155" y="1"/>
                  </a:moveTo>
                  <a:cubicBezTo>
                    <a:pt x="691" y="1120"/>
                    <a:pt x="0" y="2572"/>
                    <a:pt x="870" y="4632"/>
                  </a:cubicBezTo>
                  <a:cubicBezTo>
                    <a:pt x="2751" y="5656"/>
                    <a:pt x="4942" y="6692"/>
                    <a:pt x="7478" y="7704"/>
                  </a:cubicBezTo>
                  <a:lnTo>
                    <a:pt x="9371" y="8371"/>
                  </a:lnTo>
                  <a:cubicBezTo>
                    <a:pt x="9371" y="8371"/>
                    <a:pt x="14490" y="11478"/>
                    <a:pt x="14943" y="11526"/>
                  </a:cubicBezTo>
                  <a:cubicBezTo>
                    <a:pt x="14952" y="11527"/>
                    <a:pt x="14960" y="11528"/>
                    <a:pt x="14967" y="11528"/>
                  </a:cubicBezTo>
                  <a:cubicBezTo>
                    <a:pt x="15327" y="11528"/>
                    <a:pt x="13645" y="10109"/>
                    <a:pt x="13645" y="10109"/>
                  </a:cubicBezTo>
                  <a:lnTo>
                    <a:pt x="13645" y="10109"/>
                  </a:lnTo>
                  <a:cubicBezTo>
                    <a:pt x="13645" y="10109"/>
                    <a:pt x="15574" y="11181"/>
                    <a:pt x="16264" y="11228"/>
                  </a:cubicBezTo>
                  <a:cubicBezTo>
                    <a:pt x="16268" y="11228"/>
                    <a:pt x="16271" y="11228"/>
                    <a:pt x="16275" y="11228"/>
                  </a:cubicBezTo>
                  <a:cubicBezTo>
                    <a:pt x="16795" y="11228"/>
                    <a:pt x="14538" y="9383"/>
                    <a:pt x="14538" y="9383"/>
                  </a:cubicBezTo>
                  <a:lnTo>
                    <a:pt x="14538" y="9383"/>
                  </a:lnTo>
                  <a:cubicBezTo>
                    <a:pt x="17124" y="10403"/>
                    <a:pt x="17396" y="10601"/>
                    <a:pt x="17521" y="10601"/>
                  </a:cubicBezTo>
                  <a:cubicBezTo>
                    <a:pt x="17543" y="10601"/>
                    <a:pt x="17561" y="10594"/>
                    <a:pt x="17586" y="10585"/>
                  </a:cubicBezTo>
                  <a:cubicBezTo>
                    <a:pt x="18015" y="10419"/>
                    <a:pt x="14777" y="8514"/>
                    <a:pt x="14776" y="8514"/>
                  </a:cubicBezTo>
                  <a:lnTo>
                    <a:pt x="14776" y="8514"/>
                  </a:lnTo>
                  <a:cubicBezTo>
                    <a:pt x="14777" y="8514"/>
                    <a:pt x="16531" y="9299"/>
                    <a:pt x="17186" y="9299"/>
                  </a:cubicBezTo>
                  <a:cubicBezTo>
                    <a:pt x="17274" y="9299"/>
                    <a:pt x="17342" y="9284"/>
                    <a:pt x="17384" y="9252"/>
                  </a:cubicBezTo>
                  <a:cubicBezTo>
                    <a:pt x="17729" y="8966"/>
                    <a:pt x="13669" y="6561"/>
                    <a:pt x="13669" y="6561"/>
                  </a:cubicBezTo>
                  <a:cubicBezTo>
                    <a:pt x="13669" y="6561"/>
                    <a:pt x="14752" y="6382"/>
                    <a:pt x="15288" y="5537"/>
                  </a:cubicBezTo>
                  <a:cubicBezTo>
                    <a:pt x="15431" y="5311"/>
                    <a:pt x="15300" y="5001"/>
                    <a:pt x="15157" y="4870"/>
                  </a:cubicBezTo>
                  <a:cubicBezTo>
                    <a:pt x="14749" y="5202"/>
                    <a:pt x="13995" y="5301"/>
                    <a:pt x="13242" y="5301"/>
                  </a:cubicBezTo>
                  <a:cubicBezTo>
                    <a:pt x="12128" y="5301"/>
                    <a:pt x="11014" y="5085"/>
                    <a:pt x="11014" y="5085"/>
                  </a:cubicBezTo>
                  <a:cubicBezTo>
                    <a:pt x="11014" y="5085"/>
                    <a:pt x="6180" y="2370"/>
                    <a:pt x="2155" y="1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562625" y="3903875"/>
              <a:ext cx="277750" cy="334600"/>
            </a:xfrm>
            <a:custGeom>
              <a:rect b="b" l="l" r="r" t="t"/>
              <a:pathLst>
                <a:path extrusionOk="0" h="13384" w="11110">
                  <a:moveTo>
                    <a:pt x="6442" y="1"/>
                  </a:moveTo>
                  <a:lnTo>
                    <a:pt x="822" y="7276"/>
                  </a:lnTo>
                  <a:lnTo>
                    <a:pt x="1" y="9752"/>
                  </a:lnTo>
                  <a:lnTo>
                    <a:pt x="3025" y="13383"/>
                  </a:lnTo>
                  <a:lnTo>
                    <a:pt x="5204" y="12562"/>
                  </a:lnTo>
                  <a:cubicBezTo>
                    <a:pt x="4978" y="11788"/>
                    <a:pt x="11109" y="4037"/>
                    <a:pt x="11109" y="4037"/>
                  </a:cubicBezTo>
                  <a:lnTo>
                    <a:pt x="6442" y="1"/>
                  </a:ln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493575" y="4076525"/>
              <a:ext cx="272975" cy="359900"/>
            </a:xfrm>
            <a:custGeom>
              <a:rect b="b" l="l" r="r" t="t"/>
              <a:pathLst>
                <a:path extrusionOk="0" h="14396" w="10919">
                  <a:moveTo>
                    <a:pt x="3727" y="0"/>
                  </a:moveTo>
                  <a:lnTo>
                    <a:pt x="1" y="3632"/>
                  </a:lnTo>
                  <a:lnTo>
                    <a:pt x="9680" y="14395"/>
                  </a:lnTo>
                  <a:cubicBezTo>
                    <a:pt x="10145" y="14121"/>
                    <a:pt x="10919" y="13062"/>
                    <a:pt x="10764" y="12550"/>
                  </a:cubicBezTo>
                  <a:lnTo>
                    <a:pt x="8025" y="5430"/>
                  </a:lnTo>
                  <a:cubicBezTo>
                    <a:pt x="8025" y="5430"/>
                    <a:pt x="7994" y="5434"/>
                    <a:pt x="7938" y="5434"/>
                  </a:cubicBezTo>
                  <a:cubicBezTo>
                    <a:pt x="7651" y="5434"/>
                    <a:pt x="6722" y="5318"/>
                    <a:pt x="6085" y="3894"/>
                  </a:cubicBezTo>
                  <a:cubicBezTo>
                    <a:pt x="4799" y="1048"/>
                    <a:pt x="3727" y="0"/>
                    <a:pt x="3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3634075" y="2428100"/>
              <a:ext cx="729275" cy="1672550"/>
            </a:xfrm>
            <a:custGeom>
              <a:rect b="b" l="l" r="r" t="t"/>
              <a:pathLst>
                <a:path extrusionOk="0" h="66902" w="29171">
                  <a:moveTo>
                    <a:pt x="23456" y="1"/>
                  </a:moveTo>
                  <a:lnTo>
                    <a:pt x="5608" y="4061"/>
                  </a:lnTo>
                  <a:lnTo>
                    <a:pt x="16098" y="37470"/>
                  </a:lnTo>
                  <a:lnTo>
                    <a:pt x="0" y="61485"/>
                  </a:lnTo>
                  <a:lnTo>
                    <a:pt x="5596" y="66902"/>
                  </a:lnTo>
                  <a:lnTo>
                    <a:pt x="25504" y="44887"/>
                  </a:lnTo>
                  <a:cubicBezTo>
                    <a:pt x="28599" y="40601"/>
                    <a:pt x="29171" y="39649"/>
                    <a:pt x="28968" y="35850"/>
                  </a:cubicBezTo>
                  <a:lnTo>
                    <a:pt x="23456" y="1"/>
                  </a:lnTo>
                  <a:close/>
                </a:path>
              </a:pathLst>
            </a:custGeom>
            <a:solidFill>
              <a:srgbClr val="141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628125" y="3887800"/>
              <a:ext cx="214025" cy="219700"/>
            </a:xfrm>
            <a:custGeom>
              <a:rect b="b" l="l" r="r" t="t"/>
              <a:pathLst>
                <a:path extrusionOk="0" h="8788" w="8561">
                  <a:moveTo>
                    <a:pt x="2215" y="572"/>
                  </a:moveTo>
                  <a:lnTo>
                    <a:pt x="8037" y="5668"/>
                  </a:lnTo>
                  <a:lnTo>
                    <a:pt x="5822" y="8240"/>
                  </a:lnTo>
                  <a:lnTo>
                    <a:pt x="488" y="3073"/>
                  </a:lnTo>
                  <a:lnTo>
                    <a:pt x="2215" y="572"/>
                  </a:lnTo>
                  <a:close/>
                  <a:moveTo>
                    <a:pt x="2143" y="1"/>
                  </a:moveTo>
                  <a:lnTo>
                    <a:pt x="0" y="3120"/>
                  </a:lnTo>
                  <a:lnTo>
                    <a:pt x="5846" y="8788"/>
                  </a:lnTo>
                  <a:lnTo>
                    <a:pt x="8561" y="563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445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966850" y="4161650"/>
              <a:ext cx="214350" cy="309000"/>
            </a:xfrm>
            <a:custGeom>
              <a:rect b="b" l="l" r="r" t="t"/>
              <a:pathLst>
                <a:path extrusionOk="0" h="12360" w="8574">
                  <a:moveTo>
                    <a:pt x="6263" y="1"/>
                  </a:moveTo>
                  <a:lnTo>
                    <a:pt x="1" y="917"/>
                  </a:lnTo>
                  <a:lnTo>
                    <a:pt x="1703" y="9942"/>
                  </a:lnTo>
                  <a:lnTo>
                    <a:pt x="3013" y="12205"/>
                  </a:lnTo>
                  <a:lnTo>
                    <a:pt x="7740" y="12359"/>
                  </a:lnTo>
                  <a:lnTo>
                    <a:pt x="8573" y="10180"/>
                  </a:lnTo>
                  <a:cubicBezTo>
                    <a:pt x="7847" y="9835"/>
                    <a:pt x="6263" y="1"/>
                    <a:pt x="6263" y="1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4004950" y="4401475"/>
              <a:ext cx="370600" cy="129900"/>
            </a:xfrm>
            <a:custGeom>
              <a:rect b="b" l="l" r="r" t="t"/>
              <a:pathLst>
                <a:path extrusionOk="0" h="5196" w="14824">
                  <a:moveTo>
                    <a:pt x="159" y="0"/>
                  </a:moveTo>
                  <a:cubicBezTo>
                    <a:pt x="53" y="0"/>
                    <a:pt x="1" y="4"/>
                    <a:pt x="1" y="4"/>
                  </a:cubicBezTo>
                  <a:lnTo>
                    <a:pt x="239" y="5195"/>
                  </a:lnTo>
                  <a:lnTo>
                    <a:pt x="14705" y="5112"/>
                  </a:lnTo>
                  <a:cubicBezTo>
                    <a:pt x="14824" y="4588"/>
                    <a:pt x="14550" y="3302"/>
                    <a:pt x="14062" y="3076"/>
                  </a:cubicBezTo>
                  <a:lnTo>
                    <a:pt x="6918" y="397"/>
                  </a:lnTo>
                  <a:cubicBezTo>
                    <a:pt x="6918" y="397"/>
                    <a:pt x="6513" y="997"/>
                    <a:pt x="5495" y="997"/>
                  </a:cubicBezTo>
                  <a:cubicBezTo>
                    <a:pt x="5206" y="997"/>
                    <a:pt x="4869" y="949"/>
                    <a:pt x="4477" y="826"/>
                  </a:cubicBezTo>
                  <a:cubicBezTo>
                    <a:pt x="2059" y="71"/>
                    <a:pt x="615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407550" y="2419475"/>
              <a:ext cx="742100" cy="1787750"/>
            </a:xfrm>
            <a:custGeom>
              <a:rect b="b" l="l" r="r" t="t"/>
              <a:pathLst>
                <a:path extrusionOk="0" h="71510" w="29684">
                  <a:moveTo>
                    <a:pt x="19027" y="0"/>
                  </a:moveTo>
                  <a:cubicBezTo>
                    <a:pt x="19027" y="0"/>
                    <a:pt x="1834" y="2286"/>
                    <a:pt x="918" y="2286"/>
                  </a:cubicBezTo>
                  <a:cubicBezTo>
                    <a:pt x="1" y="2286"/>
                    <a:pt x="12062" y="33088"/>
                    <a:pt x="15312" y="43625"/>
                  </a:cubicBezTo>
                  <a:cubicBezTo>
                    <a:pt x="17420" y="50459"/>
                    <a:pt x="21694" y="71509"/>
                    <a:pt x="21694" y="71509"/>
                  </a:cubicBezTo>
                  <a:cubicBezTo>
                    <a:pt x="23682" y="71188"/>
                    <a:pt x="27695" y="70735"/>
                    <a:pt x="29683" y="70390"/>
                  </a:cubicBezTo>
                  <a:cubicBezTo>
                    <a:pt x="29683" y="70390"/>
                    <a:pt x="28766" y="42946"/>
                    <a:pt x="27588" y="35981"/>
                  </a:cubicBezTo>
                  <a:cubicBezTo>
                    <a:pt x="25790" y="25456"/>
                    <a:pt x="19027" y="0"/>
                    <a:pt x="1902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3929050" y="4085150"/>
              <a:ext cx="225350" cy="127425"/>
            </a:xfrm>
            <a:custGeom>
              <a:rect b="b" l="l" r="r" t="t"/>
              <a:pathLst>
                <a:path extrusionOk="0" h="5097" w="9014">
                  <a:moveTo>
                    <a:pt x="8513" y="429"/>
                  </a:moveTo>
                  <a:lnTo>
                    <a:pt x="8621" y="3596"/>
                  </a:lnTo>
                  <a:lnTo>
                    <a:pt x="1001" y="4668"/>
                  </a:lnTo>
                  <a:lnTo>
                    <a:pt x="441" y="1334"/>
                  </a:lnTo>
                  <a:lnTo>
                    <a:pt x="8513" y="429"/>
                  </a:lnTo>
                  <a:close/>
                  <a:moveTo>
                    <a:pt x="8883" y="1"/>
                  </a:moveTo>
                  <a:lnTo>
                    <a:pt x="1" y="1001"/>
                  </a:lnTo>
                  <a:lnTo>
                    <a:pt x="679" y="5097"/>
                  </a:lnTo>
                  <a:lnTo>
                    <a:pt x="9014" y="3930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rgbClr val="445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3616225" y="893525"/>
              <a:ext cx="497975" cy="332075"/>
            </a:xfrm>
            <a:custGeom>
              <a:rect b="b" l="l" r="r" t="t"/>
              <a:pathLst>
                <a:path extrusionOk="0" h="13283" w="19919">
                  <a:moveTo>
                    <a:pt x="8585" y="0"/>
                  </a:moveTo>
                  <a:cubicBezTo>
                    <a:pt x="7245" y="0"/>
                    <a:pt x="5576" y="583"/>
                    <a:pt x="3524" y="2198"/>
                  </a:cubicBezTo>
                  <a:cubicBezTo>
                    <a:pt x="0" y="4972"/>
                    <a:pt x="6013" y="9294"/>
                    <a:pt x="8418" y="11223"/>
                  </a:cubicBezTo>
                  <a:cubicBezTo>
                    <a:pt x="9454" y="12044"/>
                    <a:pt x="10609" y="12723"/>
                    <a:pt x="11894" y="13045"/>
                  </a:cubicBezTo>
                  <a:cubicBezTo>
                    <a:pt x="12548" y="13207"/>
                    <a:pt x="13148" y="13282"/>
                    <a:pt x="13695" y="13282"/>
                  </a:cubicBezTo>
                  <a:cubicBezTo>
                    <a:pt x="19919" y="13282"/>
                    <a:pt x="19391" y="3612"/>
                    <a:pt x="14851" y="3612"/>
                  </a:cubicBezTo>
                  <a:cubicBezTo>
                    <a:pt x="14387" y="3612"/>
                    <a:pt x="13880" y="3713"/>
                    <a:pt x="13335" y="3936"/>
                  </a:cubicBezTo>
                  <a:cubicBezTo>
                    <a:pt x="13335" y="3936"/>
                    <a:pt x="12069" y="0"/>
                    <a:pt x="8585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3658475" y="954125"/>
              <a:ext cx="276850" cy="611250"/>
            </a:xfrm>
            <a:custGeom>
              <a:rect b="b" l="l" r="r" t="t"/>
              <a:pathLst>
                <a:path extrusionOk="0" h="24450" w="11074">
                  <a:moveTo>
                    <a:pt x="5365" y="0"/>
                  </a:moveTo>
                  <a:cubicBezTo>
                    <a:pt x="5112" y="0"/>
                    <a:pt x="4863" y="21"/>
                    <a:pt x="4620" y="60"/>
                  </a:cubicBezTo>
                  <a:cubicBezTo>
                    <a:pt x="2120" y="464"/>
                    <a:pt x="286" y="2620"/>
                    <a:pt x="144" y="5132"/>
                  </a:cubicBezTo>
                  <a:cubicBezTo>
                    <a:pt x="1" y="7965"/>
                    <a:pt x="382" y="11966"/>
                    <a:pt x="3668" y="12656"/>
                  </a:cubicBezTo>
                  <a:lnTo>
                    <a:pt x="3977" y="18098"/>
                  </a:lnTo>
                  <a:cubicBezTo>
                    <a:pt x="4293" y="22410"/>
                    <a:pt x="5885" y="24449"/>
                    <a:pt x="7504" y="24449"/>
                  </a:cubicBezTo>
                  <a:cubicBezTo>
                    <a:pt x="9000" y="24449"/>
                    <a:pt x="10519" y="22707"/>
                    <a:pt x="11074" y="19407"/>
                  </a:cubicBezTo>
                  <a:lnTo>
                    <a:pt x="10085" y="8537"/>
                  </a:lnTo>
                  <a:lnTo>
                    <a:pt x="10073" y="5894"/>
                  </a:lnTo>
                  <a:cubicBezTo>
                    <a:pt x="9704" y="3798"/>
                    <a:pt x="8883" y="1084"/>
                    <a:pt x="6978" y="310"/>
                  </a:cubicBezTo>
                  <a:cubicBezTo>
                    <a:pt x="6438" y="92"/>
                    <a:pt x="5893" y="0"/>
                    <a:pt x="5365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3750150" y="1243150"/>
              <a:ext cx="88725" cy="87825"/>
            </a:xfrm>
            <a:custGeom>
              <a:rect b="b" l="l" r="r" t="t"/>
              <a:pathLst>
                <a:path extrusionOk="0" h="3513" w="3549">
                  <a:moveTo>
                    <a:pt x="3549" y="0"/>
                  </a:moveTo>
                  <a:cubicBezTo>
                    <a:pt x="2261" y="975"/>
                    <a:pt x="1168" y="1151"/>
                    <a:pt x="549" y="1151"/>
                  </a:cubicBezTo>
                  <a:cubicBezTo>
                    <a:pt x="200" y="1151"/>
                    <a:pt x="1" y="1095"/>
                    <a:pt x="1" y="1095"/>
                  </a:cubicBezTo>
                  <a:lnTo>
                    <a:pt x="1" y="1095"/>
                  </a:lnTo>
                  <a:lnTo>
                    <a:pt x="144" y="3512"/>
                  </a:lnTo>
                  <a:cubicBezTo>
                    <a:pt x="2525" y="2489"/>
                    <a:pt x="3549" y="0"/>
                    <a:pt x="3549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3897800" y="1058575"/>
              <a:ext cx="38425" cy="49175"/>
            </a:xfrm>
            <a:custGeom>
              <a:rect b="b" l="l" r="r" t="t"/>
              <a:pathLst>
                <a:path extrusionOk="0" h="1967" w="1537">
                  <a:moveTo>
                    <a:pt x="760" y="0"/>
                  </a:moveTo>
                  <a:cubicBezTo>
                    <a:pt x="749" y="0"/>
                    <a:pt x="738" y="1"/>
                    <a:pt x="727" y="1"/>
                  </a:cubicBezTo>
                  <a:cubicBezTo>
                    <a:pt x="310" y="13"/>
                    <a:pt x="0" y="466"/>
                    <a:pt x="24" y="1013"/>
                  </a:cubicBezTo>
                  <a:cubicBezTo>
                    <a:pt x="36" y="1546"/>
                    <a:pt x="375" y="1967"/>
                    <a:pt x="777" y="1967"/>
                  </a:cubicBezTo>
                  <a:cubicBezTo>
                    <a:pt x="788" y="1967"/>
                    <a:pt x="799" y="1966"/>
                    <a:pt x="810" y="1966"/>
                  </a:cubicBezTo>
                  <a:cubicBezTo>
                    <a:pt x="1215" y="1954"/>
                    <a:pt x="1536" y="1501"/>
                    <a:pt x="1512" y="954"/>
                  </a:cubicBezTo>
                  <a:cubicBezTo>
                    <a:pt x="1489" y="421"/>
                    <a:pt x="1161" y="0"/>
                    <a:pt x="760" y="0"/>
                  </a:cubicBezTo>
                  <a:close/>
                </a:path>
              </a:pathLst>
            </a:custGeom>
            <a:solidFill>
              <a:srgbClr val="CF9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3916250" y="1080025"/>
              <a:ext cx="6575" cy="6275"/>
            </a:xfrm>
            <a:custGeom>
              <a:rect b="b" l="l" r="r" t="t"/>
              <a:pathLst>
                <a:path extrusionOk="0" h="251" w="263">
                  <a:moveTo>
                    <a:pt x="132" y="0"/>
                  </a:moveTo>
                  <a:cubicBezTo>
                    <a:pt x="60" y="0"/>
                    <a:pt x="1" y="48"/>
                    <a:pt x="1" y="120"/>
                  </a:cubicBezTo>
                  <a:cubicBezTo>
                    <a:pt x="1" y="191"/>
                    <a:pt x="60" y="251"/>
                    <a:pt x="132" y="251"/>
                  </a:cubicBezTo>
                  <a:cubicBezTo>
                    <a:pt x="203" y="251"/>
                    <a:pt x="262" y="191"/>
                    <a:pt x="262" y="120"/>
                  </a:cubicBezTo>
                  <a:cubicBezTo>
                    <a:pt x="262" y="48"/>
                    <a:pt x="203" y="0"/>
                    <a:pt x="132" y="0"/>
                  </a:cubicBezTo>
                  <a:close/>
                </a:path>
              </a:pathLst>
            </a:custGeom>
            <a:solidFill>
              <a:srgbClr val="B67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3897800" y="1058575"/>
              <a:ext cx="38425" cy="49175"/>
            </a:xfrm>
            <a:custGeom>
              <a:rect b="b" l="l" r="r" t="t"/>
              <a:pathLst>
                <a:path extrusionOk="0" h="1967" w="1537">
                  <a:moveTo>
                    <a:pt x="760" y="0"/>
                  </a:moveTo>
                  <a:cubicBezTo>
                    <a:pt x="749" y="0"/>
                    <a:pt x="738" y="1"/>
                    <a:pt x="727" y="1"/>
                  </a:cubicBezTo>
                  <a:cubicBezTo>
                    <a:pt x="310" y="13"/>
                    <a:pt x="0" y="466"/>
                    <a:pt x="24" y="1013"/>
                  </a:cubicBezTo>
                  <a:cubicBezTo>
                    <a:pt x="36" y="1546"/>
                    <a:pt x="375" y="1967"/>
                    <a:pt x="777" y="1967"/>
                  </a:cubicBezTo>
                  <a:cubicBezTo>
                    <a:pt x="788" y="1967"/>
                    <a:pt x="799" y="1966"/>
                    <a:pt x="810" y="1966"/>
                  </a:cubicBezTo>
                  <a:cubicBezTo>
                    <a:pt x="1215" y="1954"/>
                    <a:pt x="1536" y="1501"/>
                    <a:pt x="1512" y="954"/>
                  </a:cubicBezTo>
                  <a:cubicBezTo>
                    <a:pt x="1489" y="421"/>
                    <a:pt x="1161" y="0"/>
                    <a:pt x="760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3910300" y="1074075"/>
              <a:ext cx="14000" cy="17875"/>
            </a:xfrm>
            <a:custGeom>
              <a:rect b="b" l="l" r="r" t="t"/>
              <a:pathLst>
                <a:path extrusionOk="0" fill="none" h="715" w="560">
                  <a:moveTo>
                    <a:pt x="0" y="108"/>
                  </a:moveTo>
                  <a:cubicBezTo>
                    <a:pt x="0" y="108"/>
                    <a:pt x="429" y="0"/>
                    <a:pt x="500" y="358"/>
                  </a:cubicBezTo>
                  <a:cubicBezTo>
                    <a:pt x="560" y="715"/>
                    <a:pt x="119" y="679"/>
                    <a:pt x="119" y="679"/>
                  </a:cubicBezTo>
                </a:path>
              </a:pathLst>
            </a:custGeom>
            <a:noFill/>
            <a:ln cap="rnd" cmpd="sng" w="4475">
              <a:solidFill>
                <a:srgbClr val="CC7C7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3897800" y="1058575"/>
              <a:ext cx="38425" cy="49175"/>
            </a:xfrm>
            <a:custGeom>
              <a:rect b="b" l="l" r="r" t="t"/>
              <a:pathLst>
                <a:path extrusionOk="0" h="1967" w="1537">
                  <a:moveTo>
                    <a:pt x="760" y="0"/>
                  </a:moveTo>
                  <a:cubicBezTo>
                    <a:pt x="749" y="0"/>
                    <a:pt x="738" y="1"/>
                    <a:pt x="727" y="1"/>
                  </a:cubicBezTo>
                  <a:cubicBezTo>
                    <a:pt x="310" y="13"/>
                    <a:pt x="0" y="466"/>
                    <a:pt x="24" y="1013"/>
                  </a:cubicBezTo>
                  <a:cubicBezTo>
                    <a:pt x="36" y="1546"/>
                    <a:pt x="375" y="1967"/>
                    <a:pt x="777" y="1967"/>
                  </a:cubicBezTo>
                  <a:cubicBezTo>
                    <a:pt x="788" y="1967"/>
                    <a:pt x="799" y="1966"/>
                    <a:pt x="810" y="1966"/>
                  </a:cubicBezTo>
                  <a:cubicBezTo>
                    <a:pt x="1215" y="1954"/>
                    <a:pt x="1536" y="1501"/>
                    <a:pt x="1512" y="954"/>
                  </a:cubicBezTo>
                  <a:cubicBezTo>
                    <a:pt x="1489" y="421"/>
                    <a:pt x="1161" y="0"/>
                    <a:pt x="760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660850" y="894500"/>
              <a:ext cx="274175" cy="193575"/>
            </a:xfrm>
            <a:custGeom>
              <a:rect b="b" l="l" r="r" t="t"/>
              <a:pathLst>
                <a:path extrusionOk="0" h="7743" w="10967">
                  <a:moveTo>
                    <a:pt x="6424" y="1"/>
                  </a:moveTo>
                  <a:cubicBezTo>
                    <a:pt x="6386" y="1"/>
                    <a:pt x="6348" y="2"/>
                    <a:pt x="6311" y="4"/>
                  </a:cubicBezTo>
                  <a:cubicBezTo>
                    <a:pt x="37" y="278"/>
                    <a:pt x="1" y="6243"/>
                    <a:pt x="1" y="6243"/>
                  </a:cubicBezTo>
                  <a:cubicBezTo>
                    <a:pt x="6097" y="5445"/>
                    <a:pt x="7085" y="2909"/>
                    <a:pt x="7085" y="2909"/>
                  </a:cubicBezTo>
                  <a:cubicBezTo>
                    <a:pt x="7085" y="2909"/>
                    <a:pt x="7419" y="7707"/>
                    <a:pt x="9431" y="7743"/>
                  </a:cubicBezTo>
                  <a:cubicBezTo>
                    <a:pt x="9514" y="7743"/>
                    <a:pt x="9335" y="7088"/>
                    <a:pt x="9883" y="6671"/>
                  </a:cubicBezTo>
                  <a:cubicBezTo>
                    <a:pt x="10967" y="5826"/>
                    <a:pt x="10669" y="2742"/>
                    <a:pt x="9859" y="1635"/>
                  </a:cubicBezTo>
                  <a:cubicBezTo>
                    <a:pt x="9272" y="829"/>
                    <a:pt x="7549" y="1"/>
                    <a:pt x="6424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454000" y="1340775"/>
              <a:ext cx="843875" cy="1249175"/>
            </a:xfrm>
            <a:custGeom>
              <a:rect b="b" l="l" r="r" t="t"/>
              <a:pathLst>
                <a:path extrusionOk="0" h="49967" w="33755">
                  <a:moveTo>
                    <a:pt x="19514" y="0"/>
                  </a:moveTo>
                  <a:lnTo>
                    <a:pt x="11585" y="655"/>
                  </a:lnTo>
                  <a:cubicBezTo>
                    <a:pt x="11585" y="655"/>
                    <a:pt x="11228" y="1905"/>
                    <a:pt x="11144" y="1917"/>
                  </a:cubicBezTo>
                  <a:cubicBezTo>
                    <a:pt x="8954" y="2108"/>
                    <a:pt x="5429" y="2751"/>
                    <a:pt x="2560" y="3691"/>
                  </a:cubicBezTo>
                  <a:cubicBezTo>
                    <a:pt x="1107" y="4179"/>
                    <a:pt x="143" y="5549"/>
                    <a:pt x="131" y="7073"/>
                  </a:cubicBezTo>
                  <a:lnTo>
                    <a:pt x="0" y="22313"/>
                  </a:lnTo>
                  <a:lnTo>
                    <a:pt x="1953" y="49137"/>
                  </a:lnTo>
                  <a:cubicBezTo>
                    <a:pt x="1909" y="49728"/>
                    <a:pt x="3048" y="49966"/>
                    <a:pt x="4918" y="49966"/>
                  </a:cubicBezTo>
                  <a:cubicBezTo>
                    <a:pt x="12815" y="49966"/>
                    <a:pt x="33754" y="45708"/>
                    <a:pt x="33754" y="45708"/>
                  </a:cubicBezTo>
                  <a:lnTo>
                    <a:pt x="26134" y="3144"/>
                  </a:lnTo>
                  <a:cubicBezTo>
                    <a:pt x="24146" y="2524"/>
                    <a:pt x="22181" y="1489"/>
                    <a:pt x="19788" y="1143"/>
                  </a:cubicBezTo>
                  <a:lnTo>
                    <a:pt x="19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3975475" y="1423475"/>
              <a:ext cx="891525" cy="887675"/>
            </a:xfrm>
            <a:custGeom>
              <a:rect b="b" l="l" r="r" t="t"/>
              <a:pathLst>
                <a:path extrusionOk="0" h="35507" w="35661">
                  <a:moveTo>
                    <a:pt x="4160" y="0"/>
                  </a:moveTo>
                  <a:cubicBezTo>
                    <a:pt x="3346" y="0"/>
                    <a:pt x="2551" y="141"/>
                    <a:pt x="1930" y="336"/>
                  </a:cubicBezTo>
                  <a:cubicBezTo>
                    <a:pt x="1" y="955"/>
                    <a:pt x="179" y="5229"/>
                    <a:pt x="1156" y="7825"/>
                  </a:cubicBezTo>
                  <a:cubicBezTo>
                    <a:pt x="2966" y="12659"/>
                    <a:pt x="8145" y="22291"/>
                    <a:pt x="14241" y="27553"/>
                  </a:cubicBezTo>
                  <a:cubicBezTo>
                    <a:pt x="15062" y="28268"/>
                    <a:pt x="25683" y="33161"/>
                    <a:pt x="33767" y="35507"/>
                  </a:cubicBezTo>
                  <a:cubicBezTo>
                    <a:pt x="34386" y="34387"/>
                    <a:pt x="35017" y="33280"/>
                    <a:pt x="35660" y="32185"/>
                  </a:cubicBezTo>
                  <a:cubicBezTo>
                    <a:pt x="31064" y="29196"/>
                    <a:pt x="21111" y="23065"/>
                    <a:pt x="18003" y="19921"/>
                  </a:cubicBezTo>
                  <a:cubicBezTo>
                    <a:pt x="15253" y="17135"/>
                    <a:pt x="10336" y="6575"/>
                    <a:pt x="7799" y="1788"/>
                  </a:cubicBezTo>
                  <a:cubicBezTo>
                    <a:pt x="7086" y="437"/>
                    <a:pt x="5593" y="0"/>
                    <a:pt x="4160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3732600" y="1369350"/>
              <a:ext cx="216125" cy="19375"/>
            </a:xfrm>
            <a:custGeom>
              <a:rect b="b" l="l" r="r" t="t"/>
              <a:pathLst>
                <a:path extrusionOk="0" fill="none" h="775" w="8645">
                  <a:moveTo>
                    <a:pt x="0" y="774"/>
                  </a:moveTo>
                  <a:lnTo>
                    <a:pt x="8644" y="0"/>
                  </a:lnTo>
                </a:path>
              </a:pathLst>
            </a:custGeom>
            <a:noFill/>
            <a:ln cap="rnd" cmpd="sng" w="9525">
              <a:solidFill>
                <a:srgbClr val="E8E8E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420350" y="1389875"/>
              <a:ext cx="451575" cy="2011125"/>
            </a:xfrm>
            <a:custGeom>
              <a:rect b="b" l="l" r="r" t="t"/>
              <a:pathLst>
                <a:path extrusionOk="0" h="80445" w="18063">
                  <a:moveTo>
                    <a:pt x="11431" y="1"/>
                  </a:moveTo>
                  <a:lnTo>
                    <a:pt x="9002" y="656"/>
                  </a:lnTo>
                  <a:cubicBezTo>
                    <a:pt x="6728" y="5144"/>
                    <a:pt x="2977" y="9454"/>
                    <a:pt x="787" y="12300"/>
                  </a:cubicBezTo>
                  <a:lnTo>
                    <a:pt x="96" y="21742"/>
                  </a:lnTo>
                  <a:lnTo>
                    <a:pt x="1" y="43113"/>
                  </a:lnTo>
                  <a:cubicBezTo>
                    <a:pt x="787" y="60151"/>
                    <a:pt x="5347" y="61092"/>
                    <a:pt x="5644" y="75558"/>
                  </a:cubicBezTo>
                  <a:cubicBezTo>
                    <a:pt x="5706" y="78612"/>
                    <a:pt x="9546" y="80445"/>
                    <a:pt x="12881" y="80445"/>
                  </a:cubicBezTo>
                  <a:cubicBezTo>
                    <a:pt x="15369" y="80445"/>
                    <a:pt x="17575" y="79424"/>
                    <a:pt x="17717" y="77129"/>
                  </a:cubicBezTo>
                  <a:cubicBezTo>
                    <a:pt x="18063" y="71760"/>
                    <a:pt x="12443" y="38041"/>
                    <a:pt x="12467" y="30362"/>
                  </a:cubicBezTo>
                  <a:cubicBezTo>
                    <a:pt x="12490" y="24980"/>
                    <a:pt x="13300" y="25861"/>
                    <a:pt x="11431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489700" y="2362925"/>
              <a:ext cx="185775" cy="67600"/>
            </a:xfrm>
            <a:custGeom>
              <a:rect b="b" l="l" r="r" t="t"/>
              <a:pathLst>
                <a:path extrusionOk="0" h="2704" w="7431">
                  <a:moveTo>
                    <a:pt x="6645" y="417"/>
                  </a:moveTo>
                  <a:lnTo>
                    <a:pt x="6954" y="1834"/>
                  </a:lnTo>
                  <a:lnTo>
                    <a:pt x="382" y="2298"/>
                  </a:lnTo>
                  <a:lnTo>
                    <a:pt x="382" y="1072"/>
                  </a:lnTo>
                  <a:lnTo>
                    <a:pt x="6645" y="417"/>
                  </a:lnTo>
                  <a:close/>
                  <a:moveTo>
                    <a:pt x="6942" y="0"/>
                  </a:moveTo>
                  <a:lnTo>
                    <a:pt x="1" y="738"/>
                  </a:lnTo>
                  <a:lnTo>
                    <a:pt x="1" y="2703"/>
                  </a:lnTo>
                  <a:lnTo>
                    <a:pt x="7430" y="2179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44425" y="1865250"/>
              <a:ext cx="390250" cy="480125"/>
            </a:xfrm>
            <a:custGeom>
              <a:rect b="b" l="l" r="r" t="t"/>
              <a:pathLst>
                <a:path extrusionOk="0" h="19205" w="15610">
                  <a:moveTo>
                    <a:pt x="5025" y="0"/>
                  </a:moveTo>
                  <a:cubicBezTo>
                    <a:pt x="2298" y="3215"/>
                    <a:pt x="0" y="6382"/>
                    <a:pt x="107" y="7858"/>
                  </a:cubicBezTo>
                  <a:cubicBezTo>
                    <a:pt x="453" y="12335"/>
                    <a:pt x="12740" y="19205"/>
                    <a:pt x="12740" y="19205"/>
                  </a:cubicBezTo>
                  <a:lnTo>
                    <a:pt x="15609" y="17562"/>
                  </a:lnTo>
                  <a:lnTo>
                    <a:pt x="8632" y="9382"/>
                  </a:lnTo>
                  <a:lnTo>
                    <a:pt x="13549" y="4524"/>
                  </a:lnTo>
                  <a:cubicBezTo>
                    <a:pt x="10716" y="2989"/>
                    <a:pt x="7870" y="1476"/>
                    <a:pt x="5025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148300" y="2079850"/>
              <a:ext cx="391450" cy="357725"/>
            </a:xfrm>
            <a:custGeom>
              <a:rect b="b" l="l" r="r" t="t"/>
              <a:pathLst>
                <a:path extrusionOk="0" h="14309" w="15658">
                  <a:moveTo>
                    <a:pt x="2715" y="0"/>
                  </a:moveTo>
                  <a:cubicBezTo>
                    <a:pt x="1024" y="727"/>
                    <a:pt x="0" y="1977"/>
                    <a:pt x="346" y="4191"/>
                  </a:cubicBezTo>
                  <a:cubicBezTo>
                    <a:pt x="1917" y="5632"/>
                    <a:pt x="3787" y="7168"/>
                    <a:pt x="6013" y="8763"/>
                  </a:cubicBezTo>
                  <a:lnTo>
                    <a:pt x="7692" y="9871"/>
                  </a:lnTo>
                  <a:cubicBezTo>
                    <a:pt x="7692" y="9871"/>
                    <a:pt x="11907" y="14121"/>
                    <a:pt x="12335" y="14288"/>
                  </a:cubicBezTo>
                  <a:cubicBezTo>
                    <a:pt x="12352" y="14294"/>
                    <a:pt x="12366" y="14297"/>
                    <a:pt x="12377" y="14297"/>
                  </a:cubicBezTo>
                  <a:cubicBezTo>
                    <a:pt x="12646" y="14297"/>
                    <a:pt x="11407" y="12598"/>
                    <a:pt x="11407" y="12597"/>
                  </a:cubicBezTo>
                  <a:lnTo>
                    <a:pt x="11407" y="12597"/>
                  </a:lnTo>
                  <a:cubicBezTo>
                    <a:pt x="11407" y="12598"/>
                    <a:pt x="13026" y="14097"/>
                    <a:pt x="13693" y="14300"/>
                  </a:cubicBezTo>
                  <a:cubicBezTo>
                    <a:pt x="13710" y="14306"/>
                    <a:pt x="13726" y="14308"/>
                    <a:pt x="13738" y="14308"/>
                  </a:cubicBezTo>
                  <a:cubicBezTo>
                    <a:pt x="14099" y="14308"/>
                    <a:pt x="12455" y="12097"/>
                    <a:pt x="12454" y="12097"/>
                  </a:cubicBezTo>
                  <a:lnTo>
                    <a:pt x="12454" y="12097"/>
                  </a:lnTo>
                  <a:cubicBezTo>
                    <a:pt x="14879" y="13829"/>
                    <a:pt x="14962" y="14006"/>
                    <a:pt x="15082" y="14006"/>
                  </a:cubicBezTo>
                  <a:cubicBezTo>
                    <a:pt x="15094" y="14006"/>
                    <a:pt x="15106" y="14004"/>
                    <a:pt x="15121" y="14002"/>
                  </a:cubicBezTo>
                  <a:cubicBezTo>
                    <a:pt x="15586" y="13955"/>
                    <a:pt x="12907" y="11312"/>
                    <a:pt x="12907" y="11311"/>
                  </a:cubicBezTo>
                  <a:lnTo>
                    <a:pt x="12907" y="11311"/>
                  </a:lnTo>
                  <a:cubicBezTo>
                    <a:pt x="12907" y="11312"/>
                    <a:pt x="14617" y="12673"/>
                    <a:pt x="15165" y="12673"/>
                  </a:cubicBezTo>
                  <a:cubicBezTo>
                    <a:pt x="15198" y="12673"/>
                    <a:pt x="15228" y="12668"/>
                    <a:pt x="15252" y="12657"/>
                  </a:cubicBezTo>
                  <a:cubicBezTo>
                    <a:pt x="15657" y="12466"/>
                    <a:pt x="12300" y="9156"/>
                    <a:pt x="12300" y="9156"/>
                  </a:cubicBezTo>
                  <a:lnTo>
                    <a:pt x="12300" y="9156"/>
                  </a:lnTo>
                  <a:cubicBezTo>
                    <a:pt x="12300" y="9156"/>
                    <a:pt x="12349" y="9161"/>
                    <a:pt x="12435" y="9161"/>
                  </a:cubicBezTo>
                  <a:cubicBezTo>
                    <a:pt x="12750" y="9161"/>
                    <a:pt x="13550" y="9102"/>
                    <a:pt x="14121" y="8549"/>
                  </a:cubicBezTo>
                  <a:cubicBezTo>
                    <a:pt x="14300" y="8371"/>
                    <a:pt x="14264" y="8025"/>
                    <a:pt x="14157" y="7871"/>
                  </a:cubicBezTo>
                  <a:lnTo>
                    <a:pt x="14157" y="7871"/>
                  </a:lnTo>
                  <a:cubicBezTo>
                    <a:pt x="13954" y="7964"/>
                    <a:pt x="13702" y="8003"/>
                    <a:pt x="13423" y="8003"/>
                  </a:cubicBezTo>
                  <a:cubicBezTo>
                    <a:pt x="12064" y="8003"/>
                    <a:pt x="10073" y="7085"/>
                    <a:pt x="10073" y="7085"/>
                  </a:cubicBezTo>
                  <a:cubicBezTo>
                    <a:pt x="10073" y="7085"/>
                    <a:pt x="6037" y="3275"/>
                    <a:pt x="2715" y="0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06025" y="1389875"/>
              <a:ext cx="700100" cy="914725"/>
            </a:xfrm>
            <a:custGeom>
              <a:rect b="b" l="l" r="r" t="t"/>
              <a:pathLst>
                <a:path extrusionOk="0" h="36589" w="28004">
                  <a:moveTo>
                    <a:pt x="28004" y="1"/>
                  </a:moveTo>
                  <a:cubicBezTo>
                    <a:pt x="25742" y="275"/>
                    <a:pt x="22610" y="1096"/>
                    <a:pt x="20062" y="1906"/>
                  </a:cubicBezTo>
                  <a:cubicBezTo>
                    <a:pt x="18860" y="2287"/>
                    <a:pt x="17788" y="3025"/>
                    <a:pt x="17014" y="4025"/>
                  </a:cubicBezTo>
                  <a:lnTo>
                    <a:pt x="16419" y="4811"/>
                  </a:lnTo>
                  <a:cubicBezTo>
                    <a:pt x="11954" y="10621"/>
                    <a:pt x="0" y="26421"/>
                    <a:pt x="822" y="28457"/>
                  </a:cubicBezTo>
                  <a:cubicBezTo>
                    <a:pt x="1822" y="30957"/>
                    <a:pt x="9751" y="36589"/>
                    <a:pt x="9751" y="36589"/>
                  </a:cubicBezTo>
                  <a:lnTo>
                    <a:pt x="14192" y="32576"/>
                  </a:lnTo>
                  <a:lnTo>
                    <a:pt x="11835" y="29528"/>
                  </a:lnTo>
                  <a:lnTo>
                    <a:pt x="18955" y="23563"/>
                  </a:lnTo>
                  <a:lnTo>
                    <a:pt x="28004" y="1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212000" y="2176600"/>
              <a:ext cx="155400" cy="133950"/>
            </a:xfrm>
            <a:custGeom>
              <a:rect b="b" l="l" r="r" t="t"/>
              <a:pathLst>
                <a:path extrusionOk="0" h="5358" w="6216">
                  <a:moveTo>
                    <a:pt x="5191" y="524"/>
                  </a:moveTo>
                  <a:lnTo>
                    <a:pt x="5680" y="1083"/>
                  </a:lnTo>
                  <a:lnTo>
                    <a:pt x="1501" y="4870"/>
                  </a:lnTo>
                  <a:lnTo>
                    <a:pt x="619" y="4251"/>
                  </a:lnTo>
                  <a:lnTo>
                    <a:pt x="5191" y="524"/>
                  </a:lnTo>
                  <a:close/>
                  <a:moveTo>
                    <a:pt x="5227" y="0"/>
                  </a:moveTo>
                  <a:lnTo>
                    <a:pt x="0" y="4274"/>
                  </a:lnTo>
                  <a:lnTo>
                    <a:pt x="1524" y="5358"/>
                  </a:lnTo>
                  <a:lnTo>
                    <a:pt x="6215" y="1119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585250" y="1389875"/>
              <a:ext cx="159575" cy="631350"/>
            </a:xfrm>
            <a:custGeom>
              <a:rect b="b" l="l" r="r" t="t"/>
              <a:pathLst>
                <a:path extrusionOk="0" h="25254" w="6383">
                  <a:moveTo>
                    <a:pt x="4835" y="1"/>
                  </a:moveTo>
                  <a:cubicBezTo>
                    <a:pt x="4835" y="1"/>
                    <a:pt x="1" y="3323"/>
                    <a:pt x="37" y="5371"/>
                  </a:cubicBezTo>
                  <a:cubicBezTo>
                    <a:pt x="72" y="6990"/>
                    <a:pt x="3466" y="7835"/>
                    <a:pt x="3466" y="7835"/>
                  </a:cubicBezTo>
                  <a:cubicBezTo>
                    <a:pt x="3466" y="7835"/>
                    <a:pt x="1346" y="9169"/>
                    <a:pt x="1144" y="9931"/>
                  </a:cubicBezTo>
                  <a:cubicBezTo>
                    <a:pt x="96" y="13812"/>
                    <a:pt x="5132" y="22361"/>
                    <a:pt x="6013" y="25254"/>
                  </a:cubicBezTo>
                  <a:cubicBezTo>
                    <a:pt x="6013" y="25254"/>
                    <a:pt x="6383" y="22730"/>
                    <a:pt x="4835" y="1"/>
                  </a:cubicBez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888875" y="1365400"/>
              <a:ext cx="917700" cy="1988150"/>
            </a:xfrm>
            <a:custGeom>
              <a:rect b="b" l="l" r="r" t="t"/>
              <a:pathLst>
                <a:path extrusionOk="0" h="79526" w="36708">
                  <a:moveTo>
                    <a:pt x="4513" y="0"/>
                  </a:moveTo>
                  <a:cubicBezTo>
                    <a:pt x="4418" y="0"/>
                    <a:pt x="4322" y="1"/>
                    <a:pt x="4227" y="4"/>
                  </a:cubicBezTo>
                  <a:cubicBezTo>
                    <a:pt x="3870" y="4"/>
                    <a:pt x="3715" y="27"/>
                    <a:pt x="3346" y="63"/>
                  </a:cubicBezTo>
                  <a:cubicBezTo>
                    <a:pt x="3346" y="63"/>
                    <a:pt x="0" y="22768"/>
                    <a:pt x="1167" y="33377"/>
                  </a:cubicBezTo>
                  <a:cubicBezTo>
                    <a:pt x="3715" y="56499"/>
                    <a:pt x="6084" y="62999"/>
                    <a:pt x="10287" y="73870"/>
                  </a:cubicBezTo>
                  <a:cubicBezTo>
                    <a:pt x="11597" y="77251"/>
                    <a:pt x="14859" y="79478"/>
                    <a:pt x="18479" y="79513"/>
                  </a:cubicBezTo>
                  <a:lnTo>
                    <a:pt x="19681" y="79525"/>
                  </a:lnTo>
                  <a:cubicBezTo>
                    <a:pt x="21955" y="79287"/>
                    <a:pt x="22455" y="76299"/>
                    <a:pt x="21824" y="74108"/>
                  </a:cubicBezTo>
                  <a:cubicBezTo>
                    <a:pt x="16443" y="55308"/>
                    <a:pt x="18241" y="45259"/>
                    <a:pt x="14740" y="29757"/>
                  </a:cubicBezTo>
                  <a:cubicBezTo>
                    <a:pt x="14684" y="29509"/>
                    <a:pt x="14695" y="29402"/>
                    <a:pt x="14757" y="29402"/>
                  </a:cubicBezTo>
                  <a:cubicBezTo>
                    <a:pt x="15091" y="29402"/>
                    <a:pt x="16927" y="32537"/>
                    <a:pt x="17871" y="33210"/>
                  </a:cubicBezTo>
                  <a:cubicBezTo>
                    <a:pt x="20967" y="35413"/>
                    <a:pt x="34350" y="39389"/>
                    <a:pt x="34350" y="39389"/>
                  </a:cubicBezTo>
                  <a:lnTo>
                    <a:pt x="36707" y="32769"/>
                  </a:lnTo>
                  <a:cubicBezTo>
                    <a:pt x="36707" y="32769"/>
                    <a:pt x="23765" y="25661"/>
                    <a:pt x="20812" y="20851"/>
                  </a:cubicBezTo>
                  <a:cubicBezTo>
                    <a:pt x="20336" y="20066"/>
                    <a:pt x="18312" y="13517"/>
                    <a:pt x="16562" y="8743"/>
                  </a:cubicBezTo>
                  <a:cubicBezTo>
                    <a:pt x="14701" y="3641"/>
                    <a:pt x="9920" y="0"/>
                    <a:pt x="4513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4705350" y="2158725"/>
              <a:ext cx="106875" cy="197375"/>
            </a:xfrm>
            <a:custGeom>
              <a:rect b="b" l="l" r="r" t="t"/>
              <a:pathLst>
                <a:path extrusionOk="0" h="7895" w="4275">
                  <a:moveTo>
                    <a:pt x="2941" y="560"/>
                  </a:moveTo>
                  <a:lnTo>
                    <a:pt x="3822" y="1120"/>
                  </a:lnTo>
                  <a:lnTo>
                    <a:pt x="1572" y="7418"/>
                  </a:lnTo>
                  <a:lnTo>
                    <a:pt x="488" y="7061"/>
                  </a:lnTo>
                  <a:lnTo>
                    <a:pt x="2941" y="560"/>
                  </a:lnTo>
                  <a:close/>
                  <a:moveTo>
                    <a:pt x="2738" y="1"/>
                  </a:moveTo>
                  <a:lnTo>
                    <a:pt x="0" y="7287"/>
                  </a:lnTo>
                  <a:lnTo>
                    <a:pt x="1810" y="7894"/>
                  </a:lnTo>
                  <a:lnTo>
                    <a:pt x="4274" y="953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890950" y="1366975"/>
              <a:ext cx="189625" cy="638775"/>
            </a:xfrm>
            <a:custGeom>
              <a:rect b="b" l="l" r="r" t="t"/>
              <a:pathLst>
                <a:path extrusionOk="0" h="25551" w="7585">
                  <a:moveTo>
                    <a:pt x="3263" y="0"/>
                  </a:moveTo>
                  <a:cubicBezTo>
                    <a:pt x="1" y="12228"/>
                    <a:pt x="953" y="25551"/>
                    <a:pt x="953" y="25551"/>
                  </a:cubicBezTo>
                  <a:cubicBezTo>
                    <a:pt x="1822" y="22658"/>
                    <a:pt x="6954" y="14573"/>
                    <a:pt x="6132" y="10620"/>
                  </a:cubicBezTo>
                  <a:cubicBezTo>
                    <a:pt x="5966" y="9811"/>
                    <a:pt x="3727" y="8370"/>
                    <a:pt x="3727" y="8370"/>
                  </a:cubicBezTo>
                  <a:cubicBezTo>
                    <a:pt x="3727" y="8370"/>
                    <a:pt x="7382" y="6263"/>
                    <a:pt x="7478" y="5001"/>
                  </a:cubicBezTo>
                  <a:cubicBezTo>
                    <a:pt x="7585" y="3370"/>
                    <a:pt x="3263" y="0"/>
                    <a:pt x="3263" y="0"/>
                  </a:cubicBez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4058525" y="2302800"/>
              <a:ext cx="184575" cy="78300"/>
            </a:xfrm>
            <a:custGeom>
              <a:rect b="b" l="l" r="r" t="t"/>
              <a:pathLst>
                <a:path extrusionOk="0" h="3132" w="7383">
                  <a:moveTo>
                    <a:pt x="6406" y="429"/>
                  </a:moveTo>
                  <a:lnTo>
                    <a:pt x="6871" y="1667"/>
                  </a:lnTo>
                  <a:lnTo>
                    <a:pt x="679" y="2691"/>
                  </a:lnTo>
                  <a:lnTo>
                    <a:pt x="453" y="1560"/>
                  </a:lnTo>
                  <a:lnTo>
                    <a:pt x="6406" y="429"/>
                  </a:lnTo>
                  <a:close/>
                  <a:moveTo>
                    <a:pt x="6644" y="0"/>
                  </a:moveTo>
                  <a:lnTo>
                    <a:pt x="1" y="1262"/>
                  </a:lnTo>
                  <a:lnTo>
                    <a:pt x="382" y="3132"/>
                  </a:lnTo>
                  <a:lnTo>
                    <a:pt x="7383" y="1965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E5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3108700" y="4391150"/>
              <a:ext cx="157500" cy="239325"/>
            </a:xfrm>
            <a:custGeom>
              <a:rect b="b" l="l" r="r" t="t"/>
              <a:pathLst>
                <a:path extrusionOk="0" h="9573" w="6300">
                  <a:moveTo>
                    <a:pt x="5049" y="0"/>
                  </a:moveTo>
                  <a:lnTo>
                    <a:pt x="1" y="631"/>
                  </a:lnTo>
                  <a:lnTo>
                    <a:pt x="965" y="7692"/>
                  </a:lnTo>
                  <a:lnTo>
                    <a:pt x="1977" y="9442"/>
                  </a:lnTo>
                  <a:lnTo>
                    <a:pt x="5644" y="9573"/>
                  </a:lnTo>
                  <a:lnTo>
                    <a:pt x="6299" y="7882"/>
                  </a:lnTo>
                  <a:cubicBezTo>
                    <a:pt x="5728" y="7608"/>
                    <a:pt x="5049" y="0"/>
                    <a:pt x="5049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129250" y="4576800"/>
              <a:ext cx="287850" cy="100725"/>
            </a:xfrm>
            <a:custGeom>
              <a:rect b="b" l="l" r="r" t="t"/>
              <a:pathLst>
                <a:path extrusionOk="0" h="4029" w="11514">
                  <a:moveTo>
                    <a:pt x="126" y="1"/>
                  </a:moveTo>
                  <a:cubicBezTo>
                    <a:pt x="42" y="1"/>
                    <a:pt x="0" y="4"/>
                    <a:pt x="0" y="4"/>
                  </a:cubicBezTo>
                  <a:lnTo>
                    <a:pt x="191" y="4028"/>
                  </a:lnTo>
                  <a:lnTo>
                    <a:pt x="11430" y="3969"/>
                  </a:lnTo>
                  <a:cubicBezTo>
                    <a:pt x="11514" y="3564"/>
                    <a:pt x="11299" y="2564"/>
                    <a:pt x="10918" y="2385"/>
                  </a:cubicBezTo>
                  <a:lnTo>
                    <a:pt x="5382" y="301"/>
                  </a:lnTo>
                  <a:cubicBezTo>
                    <a:pt x="5382" y="301"/>
                    <a:pt x="5063" y="766"/>
                    <a:pt x="4266" y="766"/>
                  </a:cubicBezTo>
                  <a:cubicBezTo>
                    <a:pt x="4042" y="766"/>
                    <a:pt x="3780" y="729"/>
                    <a:pt x="3477" y="635"/>
                  </a:cubicBezTo>
                  <a:cubicBezTo>
                    <a:pt x="1604" y="56"/>
                    <a:pt x="483" y="1"/>
                    <a:pt x="126" y="1"/>
                  </a:cubicBezTo>
                  <a:close/>
                </a:path>
              </a:pathLst>
            </a:custGeom>
            <a:solidFill>
              <a:srgbClr val="FD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2822375" y="3342500"/>
              <a:ext cx="460200" cy="1217150"/>
            </a:xfrm>
            <a:custGeom>
              <a:rect b="b" l="l" r="r" t="t"/>
              <a:pathLst>
                <a:path extrusionOk="0" h="48686" w="18408">
                  <a:moveTo>
                    <a:pt x="12561" y="1"/>
                  </a:moveTo>
                  <a:lnTo>
                    <a:pt x="0" y="4894"/>
                  </a:lnTo>
                  <a:lnTo>
                    <a:pt x="6429" y="23325"/>
                  </a:lnTo>
                  <a:cubicBezTo>
                    <a:pt x="7394" y="26099"/>
                    <a:pt x="8144" y="28945"/>
                    <a:pt x="8656" y="31838"/>
                  </a:cubicBezTo>
                  <a:lnTo>
                    <a:pt x="11632" y="48685"/>
                  </a:lnTo>
                  <a:lnTo>
                    <a:pt x="17764" y="48078"/>
                  </a:lnTo>
                  <a:lnTo>
                    <a:pt x="18336" y="29611"/>
                  </a:lnTo>
                  <a:cubicBezTo>
                    <a:pt x="18407" y="27147"/>
                    <a:pt x="18169" y="24682"/>
                    <a:pt x="17621" y="22277"/>
                  </a:cubicBezTo>
                  <a:lnTo>
                    <a:pt x="12561" y="1"/>
                  </a:ln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3712950" y="3788100"/>
              <a:ext cx="258100" cy="220875"/>
            </a:xfrm>
            <a:custGeom>
              <a:rect b="b" l="l" r="r" t="t"/>
              <a:pathLst>
                <a:path extrusionOk="0" h="8835" w="10324">
                  <a:moveTo>
                    <a:pt x="3120" y="0"/>
                  </a:moveTo>
                  <a:lnTo>
                    <a:pt x="1" y="4025"/>
                  </a:lnTo>
                  <a:lnTo>
                    <a:pt x="5692" y="8311"/>
                  </a:lnTo>
                  <a:lnTo>
                    <a:pt x="7656" y="8835"/>
                  </a:lnTo>
                  <a:lnTo>
                    <a:pt x="10323" y="6323"/>
                  </a:lnTo>
                  <a:lnTo>
                    <a:pt x="9585" y="4668"/>
                  </a:lnTo>
                  <a:cubicBezTo>
                    <a:pt x="9572" y="4672"/>
                    <a:pt x="9557" y="4674"/>
                    <a:pt x="9540" y="4674"/>
                  </a:cubicBezTo>
                  <a:cubicBezTo>
                    <a:pt x="8740" y="4674"/>
                    <a:pt x="3120" y="0"/>
                    <a:pt x="3120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3848100" y="3841700"/>
              <a:ext cx="271775" cy="219975"/>
            </a:xfrm>
            <a:custGeom>
              <a:rect b="b" l="l" r="r" t="t"/>
              <a:pathLst>
                <a:path extrusionOk="0" h="8799" w="10871">
                  <a:moveTo>
                    <a:pt x="9538" y="0"/>
                  </a:moveTo>
                  <a:cubicBezTo>
                    <a:pt x="9486" y="0"/>
                    <a:pt x="9437" y="8"/>
                    <a:pt x="9394" y="23"/>
                  </a:cubicBezTo>
                  <a:lnTo>
                    <a:pt x="4001" y="2488"/>
                  </a:lnTo>
                  <a:cubicBezTo>
                    <a:pt x="4001" y="2488"/>
                    <a:pt x="4179" y="3393"/>
                    <a:pt x="2905" y="4071"/>
                  </a:cubicBezTo>
                  <a:cubicBezTo>
                    <a:pt x="762" y="5202"/>
                    <a:pt x="0" y="6084"/>
                    <a:pt x="0" y="6084"/>
                  </a:cubicBezTo>
                  <a:lnTo>
                    <a:pt x="2988" y="8798"/>
                  </a:lnTo>
                  <a:lnTo>
                    <a:pt x="10870" y="785"/>
                  </a:lnTo>
                  <a:cubicBezTo>
                    <a:pt x="10669" y="478"/>
                    <a:pt x="9967" y="0"/>
                    <a:pt x="9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965525" y="3316025"/>
              <a:ext cx="963850" cy="680450"/>
            </a:xfrm>
            <a:custGeom>
              <a:rect b="b" l="l" r="r" t="t"/>
              <a:pathLst>
                <a:path extrusionOk="0" h="27218" w="38554">
                  <a:moveTo>
                    <a:pt x="12717" y="0"/>
                  </a:moveTo>
                  <a:lnTo>
                    <a:pt x="1" y="5096"/>
                  </a:lnTo>
                  <a:cubicBezTo>
                    <a:pt x="2406" y="9656"/>
                    <a:pt x="6335" y="13228"/>
                    <a:pt x="11110" y="15192"/>
                  </a:cubicBezTo>
                  <a:lnTo>
                    <a:pt x="18432" y="18193"/>
                  </a:lnTo>
                  <a:cubicBezTo>
                    <a:pt x="20515" y="19038"/>
                    <a:pt x="22504" y="20086"/>
                    <a:pt x="24385" y="21312"/>
                  </a:cubicBezTo>
                  <a:lnTo>
                    <a:pt x="33517" y="27218"/>
                  </a:lnTo>
                  <a:lnTo>
                    <a:pt x="38553" y="22098"/>
                  </a:lnTo>
                  <a:lnTo>
                    <a:pt x="31052" y="14085"/>
                  </a:lnTo>
                  <a:cubicBezTo>
                    <a:pt x="28540" y="11406"/>
                    <a:pt x="25742" y="8989"/>
                    <a:pt x="22718" y="6894"/>
                  </a:cubicBezTo>
                  <a:lnTo>
                    <a:pt x="12717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609850" y="2444750"/>
              <a:ext cx="274450" cy="287875"/>
            </a:xfrm>
            <a:custGeom>
              <a:rect b="b" l="l" r="r" t="t"/>
              <a:pathLst>
                <a:path extrusionOk="0" h="11515" w="10978">
                  <a:moveTo>
                    <a:pt x="6864" y="0"/>
                  </a:moveTo>
                  <a:cubicBezTo>
                    <a:pt x="6357" y="0"/>
                    <a:pt x="5827" y="77"/>
                    <a:pt x="5286" y="263"/>
                  </a:cubicBezTo>
                  <a:cubicBezTo>
                    <a:pt x="2286" y="1299"/>
                    <a:pt x="0" y="9836"/>
                    <a:pt x="7334" y="11515"/>
                  </a:cubicBezTo>
                  <a:cubicBezTo>
                    <a:pt x="7334" y="11265"/>
                    <a:pt x="10978" y="1585"/>
                    <a:pt x="10978" y="1585"/>
                  </a:cubicBezTo>
                  <a:cubicBezTo>
                    <a:pt x="10978" y="1585"/>
                    <a:pt x="9169" y="0"/>
                    <a:pt x="6864" y="0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619075" y="2397150"/>
              <a:ext cx="153000" cy="205100"/>
            </a:xfrm>
            <a:custGeom>
              <a:rect b="b" l="l" r="r" t="t"/>
              <a:pathLst>
                <a:path extrusionOk="0" h="8204" w="6120">
                  <a:moveTo>
                    <a:pt x="3084" y="1"/>
                  </a:moveTo>
                  <a:cubicBezTo>
                    <a:pt x="1393" y="1"/>
                    <a:pt x="24" y="1822"/>
                    <a:pt x="12" y="4084"/>
                  </a:cubicBezTo>
                  <a:cubicBezTo>
                    <a:pt x="0" y="6358"/>
                    <a:pt x="1357" y="8192"/>
                    <a:pt x="3048" y="8204"/>
                  </a:cubicBezTo>
                  <a:cubicBezTo>
                    <a:pt x="4727" y="8204"/>
                    <a:pt x="6096" y="6382"/>
                    <a:pt x="6108" y="4120"/>
                  </a:cubicBezTo>
                  <a:cubicBezTo>
                    <a:pt x="6120" y="1858"/>
                    <a:pt x="4763" y="12"/>
                    <a:pt x="3084" y="1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719075" y="2462375"/>
              <a:ext cx="297675" cy="390800"/>
            </a:xfrm>
            <a:custGeom>
              <a:rect b="b" l="l" r="r" t="t"/>
              <a:pathLst>
                <a:path extrusionOk="0" h="15632" w="11907">
                  <a:moveTo>
                    <a:pt x="5098" y="0"/>
                  </a:moveTo>
                  <a:cubicBezTo>
                    <a:pt x="4659" y="0"/>
                    <a:pt x="4201" y="69"/>
                    <a:pt x="3727" y="213"/>
                  </a:cubicBezTo>
                  <a:cubicBezTo>
                    <a:pt x="3061" y="416"/>
                    <a:pt x="1763" y="1416"/>
                    <a:pt x="1239" y="1999"/>
                  </a:cubicBezTo>
                  <a:cubicBezTo>
                    <a:pt x="1" y="3380"/>
                    <a:pt x="417" y="5928"/>
                    <a:pt x="953" y="7774"/>
                  </a:cubicBezTo>
                  <a:lnTo>
                    <a:pt x="1691" y="9405"/>
                  </a:lnTo>
                  <a:lnTo>
                    <a:pt x="4132" y="15632"/>
                  </a:lnTo>
                  <a:cubicBezTo>
                    <a:pt x="6168" y="15001"/>
                    <a:pt x="8204" y="14394"/>
                    <a:pt x="10264" y="13810"/>
                  </a:cubicBezTo>
                  <a:lnTo>
                    <a:pt x="8883" y="9798"/>
                  </a:lnTo>
                  <a:cubicBezTo>
                    <a:pt x="11907" y="7190"/>
                    <a:pt x="9895" y="3916"/>
                    <a:pt x="8978" y="2428"/>
                  </a:cubicBezTo>
                  <a:cubicBezTo>
                    <a:pt x="8035" y="907"/>
                    <a:pt x="6691" y="0"/>
                    <a:pt x="5098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858075" y="2707300"/>
              <a:ext cx="104200" cy="64425"/>
            </a:xfrm>
            <a:custGeom>
              <a:rect b="b" l="l" r="r" t="t"/>
              <a:pathLst>
                <a:path extrusionOk="0" h="2577" w="4168">
                  <a:moveTo>
                    <a:pt x="3323" y="1"/>
                  </a:moveTo>
                  <a:cubicBezTo>
                    <a:pt x="3323" y="1"/>
                    <a:pt x="2577" y="738"/>
                    <a:pt x="1045" y="738"/>
                  </a:cubicBezTo>
                  <a:cubicBezTo>
                    <a:pt x="731" y="738"/>
                    <a:pt x="382" y="707"/>
                    <a:pt x="1" y="632"/>
                  </a:cubicBezTo>
                  <a:lnTo>
                    <a:pt x="1" y="632"/>
                  </a:lnTo>
                  <a:cubicBezTo>
                    <a:pt x="1" y="632"/>
                    <a:pt x="1431" y="2576"/>
                    <a:pt x="3437" y="2576"/>
                  </a:cubicBezTo>
                  <a:cubicBezTo>
                    <a:pt x="3673" y="2576"/>
                    <a:pt x="3917" y="2549"/>
                    <a:pt x="4168" y="2489"/>
                  </a:cubicBezTo>
                  <a:lnTo>
                    <a:pt x="3323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709850" y="2622925"/>
              <a:ext cx="40800" cy="43175"/>
            </a:xfrm>
            <a:custGeom>
              <a:rect b="b" l="l" r="r" t="t"/>
              <a:pathLst>
                <a:path extrusionOk="0" h="1727" w="1632">
                  <a:moveTo>
                    <a:pt x="664" y="1"/>
                  </a:moveTo>
                  <a:cubicBezTo>
                    <a:pt x="592" y="1"/>
                    <a:pt x="521" y="14"/>
                    <a:pt x="453" y="42"/>
                  </a:cubicBezTo>
                  <a:cubicBezTo>
                    <a:pt x="120" y="197"/>
                    <a:pt x="1" y="685"/>
                    <a:pt x="203" y="1137"/>
                  </a:cubicBezTo>
                  <a:cubicBezTo>
                    <a:pt x="356" y="1501"/>
                    <a:pt x="671" y="1726"/>
                    <a:pt x="968" y="1726"/>
                  </a:cubicBezTo>
                  <a:cubicBezTo>
                    <a:pt x="1040" y="1726"/>
                    <a:pt x="1112" y="1713"/>
                    <a:pt x="1179" y="1685"/>
                  </a:cubicBezTo>
                  <a:cubicBezTo>
                    <a:pt x="1525" y="1530"/>
                    <a:pt x="1632" y="1042"/>
                    <a:pt x="1441" y="590"/>
                  </a:cubicBezTo>
                  <a:cubicBezTo>
                    <a:pt x="1278" y="226"/>
                    <a:pt x="962" y="1"/>
                    <a:pt x="664" y="1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725025" y="2642425"/>
              <a:ext cx="5975" cy="5975"/>
            </a:xfrm>
            <a:custGeom>
              <a:rect b="b" l="l" r="r" t="t"/>
              <a:pathLst>
                <a:path extrusionOk="0" h="239" w="239">
                  <a:moveTo>
                    <a:pt x="120" y="0"/>
                  </a:moveTo>
                  <a:cubicBezTo>
                    <a:pt x="60" y="0"/>
                    <a:pt x="1" y="60"/>
                    <a:pt x="1" y="119"/>
                  </a:cubicBezTo>
                  <a:cubicBezTo>
                    <a:pt x="1" y="179"/>
                    <a:pt x="60" y="238"/>
                    <a:pt x="120" y="238"/>
                  </a:cubicBezTo>
                  <a:cubicBezTo>
                    <a:pt x="179" y="238"/>
                    <a:pt x="239" y="179"/>
                    <a:pt x="239" y="119"/>
                  </a:cubicBezTo>
                  <a:cubicBezTo>
                    <a:pt x="239" y="60"/>
                    <a:pt x="179" y="0"/>
                    <a:pt x="120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2709850" y="2622925"/>
              <a:ext cx="40800" cy="43175"/>
            </a:xfrm>
            <a:custGeom>
              <a:rect b="b" l="l" r="r" t="t"/>
              <a:pathLst>
                <a:path extrusionOk="0" h="1727" w="1632">
                  <a:moveTo>
                    <a:pt x="664" y="1"/>
                  </a:moveTo>
                  <a:cubicBezTo>
                    <a:pt x="592" y="1"/>
                    <a:pt x="521" y="14"/>
                    <a:pt x="453" y="42"/>
                  </a:cubicBezTo>
                  <a:cubicBezTo>
                    <a:pt x="120" y="197"/>
                    <a:pt x="1" y="685"/>
                    <a:pt x="203" y="1137"/>
                  </a:cubicBezTo>
                  <a:cubicBezTo>
                    <a:pt x="356" y="1501"/>
                    <a:pt x="671" y="1726"/>
                    <a:pt x="968" y="1726"/>
                  </a:cubicBezTo>
                  <a:cubicBezTo>
                    <a:pt x="1040" y="1726"/>
                    <a:pt x="1112" y="1713"/>
                    <a:pt x="1179" y="1685"/>
                  </a:cubicBezTo>
                  <a:cubicBezTo>
                    <a:pt x="1525" y="1530"/>
                    <a:pt x="1632" y="1042"/>
                    <a:pt x="1441" y="590"/>
                  </a:cubicBezTo>
                  <a:cubicBezTo>
                    <a:pt x="1278" y="226"/>
                    <a:pt x="962" y="1"/>
                    <a:pt x="664" y="1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645250" y="2449850"/>
              <a:ext cx="195300" cy="180400"/>
            </a:xfrm>
            <a:custGeom>
              <a:rect b="b" l="l" r="r" t="t"/>
              <a:pathLst>
                <a:path extrusionOk="0" h="7216" w="7812">
                  <a:moveTo>
                    <a:pt x="6404" y="0"/>
                  </a:moveTo>
                  <a:cubicBezTo>
                    <a:pt x="6043" y="0"/>
                    <a:pt x="5283" y="295"/>
                    <a:pt x="3739" y="1298"/>
                  </a:cubicBezTo>
                  <a:cubicBezTo>
                    <a:pt x="1" y="3727"/>
                    <a:pt x="3477" y="7215"/>
                    <a:pt x="3477" y="7215"/>
                  </a:cubicBezTo>
                  <a:cubicBezTo>
                    <a:pt x="7811" y="4227"/>
                    <a:pt x="6621" y="595"/>
                    <a:pt x="6621" y="595"/>
                  </a:cubicBezTo>
                  <a:cubicBezTo>
                    <a:pt x="6621" y="595"/>
                    <a:pt x="6916" y="0"/>
                    <a:pt x="6404" y="0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806300" y="2448700"/>
              <a:ext cx="114325" cy="53175"/>
            </a:xfrm>
            <a:custGeom>
              <a:rect b="b" l="l" r="r" t="t"/>
              <a:pathLst>
                <a:path extrusionOk="0" h="2127" w="4573">
                  <a:moveTo>
                    <a:pt x="1706" y="0"/>
                  </a:moveTo>
                  <a:cubicBezTo>
                    <a:pt x="1163" y="0"/>
                    <a:pt x="581" y="204"/>
                    <a:pt x="0" y="748"/>
                  </a:cubicBezTo>
                  <a:cubicBezTo>
                    <a:pt x="0" y="748"/>
                    <a:pt x="1903" y="2127"/>
                    <a:pt x="3433" y="2127"/>
                  </a:cubicBezTo>
                  <a:cubicBezTo>
                    <a:pt x="3858" y="2127"/>
                    <a:pt x="4254" y="2020"/>
                    <a:pt x="4572" y="1749"/>
                  </a:cubicBezTo>
                  <a:cubicBezTo>
                    <a:pt x="4572" y="1749"/>
                    <a:pt x="3301" y="0"/>
                    <a:pt x="1706" y="0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718250" y="2773375"/>
              <a:ext cx="578000" cy="794275"/>
            </a:xfrm>
            <a:custGeom>
              <a:rect b="b" l="l" r="r" t="t"/>
              <a:pathLst>
                <a:path extrusionOk="0" h="31771" w="23120">
                  <a:moveTo>
                    <a:pt x="10333" y="1"/>
                  </a:moveTo>
                  <a:lnTo>
                    <a:pt x="3165" y="2061"/>
                  </a:lnTo>
                  <a:lnTo>
                    <a:pt x="3296" y="3692"/>
                  </a:lnTo>
                  <a:cubicBezTo>
                    <a:pt x="2272" y="4311"/>
                    <a:pt x="1534" y="5311"/>
                    <a:pt x="1236" y="6466"/>
                  </a:cubicBezTo>
                  <a:cubicBezTo>
                    <a:pt x="676" y="8638"/>
                    <a:pt x="1" y="31771"/>
                    <a:pt x="5532" y="31771"/>
                  </a:cubicBezTo>
                  <a:cubicBezTo>
                    <a:pt x="5641" y="31771"/>
                    <a:pt x="5753" y="31761"/>
                    <a:pt x="5868" y="31743"/>
                  </a:cubicBezTo>
                  <a:cubicBezTo>
                    <a:pt x="15667" y="30159"/>
                    <a:pt x="23120" y="23325"/>
                    <a:pt x="22644" y="21099"/>
                  </a:cubicBezTo>
                  <a:lnTo>
                    <a:pt x="15976" y="1144"/>
                  </a:lnTo>
                  <a:cubicBezTo>
                    <a:pt x="15065" y="1070"/>
                    <a:pt x="14408" y="1024"/>
                    <a:pt x="13825" y="1024"/>
                  </a:cubicBezTo>
                  <a:cubicBezTo>
                    <a:pt x="12915" y="1024"/>
                    <a:pt x="12185" y="1135"/>
                    <a:pt x="10952" y="1418"/>
                  </a:cubicBezTo>
                  <a:cubicBezTo>
                    <a:pt x="10951" y="1418"/>
                    <a:pt x="10951" y="1418"/>
                    <a:pt x="10951" y="1418"/>
                  </a:cubicBezTo>
                  <a:cubicBezTo>
                    <a:pt x="10887" y="1418"/>
                    <a:pt x="10333" y="1"/>
                    <a:pt x="10333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305175" y="2287750"/>
              <a:ext cx="149150" cy="304025"/>
            </a:xfrm>
            <a:custGeom>
              <a:rect b="b" l="l" r="r" t="t"/>
              <a:pathLst>
                <a:path extrusionOk="0" h="12161" w="5966">
                  <a:moveTo>
                    <a:pt x="4960" y="0"/>
                  </a:moveTo>
                  <a:cubicBezTo>
                    <a:pt x="4751" y="0"/>
                    <a:pt x="3989" y="2114"/>
                    <a:pt x="3989" y="2114"/>
                  </a:cubicBezTo>
                  <a:cubicBezTo>
                    <a:pt x="3989" y="2114"/>
                    <a:pt x="4370" y="519"/>
                    <a:pt x="4143" y="328"/>
                  </a:cubicBezTo>
                  <a:cubicBezTo>
                    <a:pt x="4136" y="322"/>
                    <a:pt x="4128" y="318"/>
                    <a:pt x="4119" y="318"/>
                  </a:cubicBezTo>
                  <a:cubicBezTo>
                    <a:pt x="3859" y="318"/>
                    <a:pt x="2858" y="3079"/>
                    <a:pt x="2858" y="3079"/>
                  </a:cubicBezTo>
                  <a:cubicBezTo>
                    <a:pt x="2858" y="3079"/>
                    <a:pt x="2607" y="2388"/>
                    <a:pt x="1988" y="2150"/>
                  </a:cubicBezTo>
                  <a:cubicBezTo>
                    <a:pt x="1955" y="2136"/>
                    <a:pt x="1921" y="2130"/>
                    <a:pt x="1887" y="2130"/>
                  </a:cubicBezTo>
                  <a:cubicBezTo>
                    <a:pt x="1751" y="2130"/>
                    <a:pt x="1619" y="2231"/>
                    <a:pt x="1572" y="2317"/>
                  </a:cubicBezTo>
                  <a:cubicBezTo>
                    <a:pt x="2226" y="2876"/>
                    <a:pt x="2226" y="4996"/>
                    <a:pt x="2226" y="4996"/>
                  </a:cubicBezTo>
                  <a:cubicBezTo>
                    <a:pt x="2226" y="4996"/>
                    <a:pt x="1048" y="8484"/>
                    <a:pt x="0" y="11401"/>
                  </a:cubicBezTo>
                  <a:cubicBezTo>
                    <a:pt x="525" y="11871"/>
                    <a:pt x="1098" y="12160"/>
                    <a:pt x="1725" y="12160"/>
                  </a:cubicBezTo>
                  <a:cubicBezTo>
                    <a:pt x="2180" y="12160"/>
                    <a:pt x="2664" y="12008"/>
                    <a:pt x="3179" y="11663"/>
                  </a:cubicBezTo>
                  <a:cubicBezTo>
                    <a:pt x="3620" y="10306"/>
                    <a:pt x="4012" y="8758"/>
                    <a:pt x="4370" y="6972"/>
                  </a:cubicBezTo>
                  <a:lnTo>
                    <a:pt x="4560" y="5650"/>
                  </a:lnTo>
                  <a:cubicBezTo>
                    <a:pt x="4560" y="5650"/>
                    <a:pt x="5965" y="1924"/>
                    <a:pt x="5941" y="1626"/>
                  </a:cubicBezTo>
                  <a:cubicBezTo>
                    <a:pt x="5939" y="1596"/>
                    <a:pt x="5929" y="1583"/>
                    <a:pt x="5914" y="1583"/>
                  </a:cubicBezTo>
                  <a:cubicBezTo>
                    <a:pt x="5776" y="1583"/>
                    <a:pt x="5179" y="2650"/>
                    <a:pt x="5179" y="2650"/>
                  </a:cubicBezTo>
                  <a:cubicBezTo>
                    <a:pt x="5179" y="2650"/>
                    <a:pt x="5632" y="1269"/>
                    <a:pt x="5572" y="805"/>
                  </a:cubicBezTo>
                  <a:cubicBezTo>
                    <a:pt x="5568" y="769"/>
                    <a:pt x="5555" y="753"/>
                    <a:pt x="5535" y="753"/>
                  </a:cubicBezTo>
                  <a:cubicBezTo>
                    <a:pt x="5352" y="753"/>
                    <a:pt x="4584" y="2162"/>
                    <a:pt x="4584" y="2162"/>
                  </a:cubicBezTo>
                  <a:cubicBezTo>
                    <a:pt x="4989" y="19"/>
                    <a:pt x="5060" y="126"/>
                    <a:pt x="4989" y="19"/>
                  </a:cubicBezTo>
                  <a:cubicBezTo>
                    <a:pt x="4981" y="6"/>
                    <a:pt x="4971" y="0"/>
                    <a:pt x="4960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908100" y="2425425"/>
              <a:ext cx="520625" cy="675400"/>
            </a:xfrm>
            <a:custGeom>
              <a:rect b="b" l="l" r="r" t="t"/>
              <a:pathLst>
                <a:path extrusionOk="0" h="27016" w="20825">
                  <a:moveTo>
                    <a:pt x="17264" y="1"/>
                  </a:moveTo>
                  <a:cubicBezTo>
                    <a:pt x="16466" y="2870"/>
                    <a:pt x="14978" y="5989"/>
                    <a:pt x="12240" y="8442"/>
                  </a:cubicBezTo>
                  <a:cubicBezTo>
                    <a:pt x="9668" y="10752"/>
                    <a:pt x="5917" y="13419"/>
                    <a:pt x="3155" y="15336"/>
                  </a:cubicBezTo>
                  <a:cubicBezTo>
                    <a:pt x="0" y="16907"/>
                    <a:pt x="1584" y="24873"/>
                    <a:pt x="3072" y="27016"/>
                  </a:cubicBezTo>
                  <a:cubicBezTo>
                    <a:pt x="5751" y="24313"/>
                    <a:pt x="14347" y="15229"/>
                    <a:pt x="15978" y="13455"/>
                  </a:cubicBezTo>
                  <a:cubicBezTo>
                    <a:pt x="19038" y="10109"/>
                    <a:pt x="20407" y="5299"/>
                    <a:pt x="20824" y="596"/>
                  </a:cubicBezTo>
                  <a:cubicBezTo>
                    <a:pt x="19633" y="405"/>
                    <a:pt x="18455" y="203"/>
                    <a:pt x="17264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06725" y="2987100"/>
              <a:ext cx="347675" cy="332200"/>
            </a:xfrm>
            <a:custGeom>
              <a:rect b="b" l="l" r="r" t="t"/>
              <a:pathLst>
                <a:path extrusionOk="0" h="13288" w="13907">
                  <a:moveTo>
                    <a:pt x="1762" y="1"/>
                  </a:moveTo>
                  <a:lnTo>
                    <a:pt x="0" y="1727"/>
                  </a:lnTo>
                  <a:lnTo>
                    <a:pt x="11787" y="13288"/>
                  </a:lnTo>
                  <a:lnTo>
                    <a:pt x="13907" y="12859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rgbClr val="DC3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757900" y="3023425"/>
              <a:ext cx="355125" cy="312550"/>
            </a:xfrm>
            <a:custGeom>
              <a:rect b="b" l="l" r="r" t="t"/>
              <a:pathLst>
                <a:path extrusionOk="0" h="12502" w="14205">
                  <a:moveTo>
                    <a:pt x="2239" y="0"/>
                  </a:moveTo>
                  <a:lnTo>
                    <a:pt x="0" y="2203"/>
                  </a:lnTo>
                  <a:lnTo>
                    <a:pt x="10502" y="12502"/>
                  </a:lnTo>
                  <a:lnTo>
                    <a:pt x="14205" y="11740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E77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708775" y="3071650"/>
              <a:ext cx="323000" cy="293500"/>
            </a:xfrm>
            <a:custGeom>
              <a:rect b="b" l="l" r="r" t="t"/>
              <a:pathLst>
                <a:path extrusionOk="0" h="11740" w="12920">
                  <a:moveTo>
                    <a:pt x="2239" y="0"/>
                  </a:moveTo>
                  <a:lnTo>
                    <a:pt x="1" y="2203"/>
                  </a:lnTo>
                  <a:lnTo>
                    <a:pt x="9716" y="11740"/>
                  </a:lnTo>
                  <a:lnTo>
                    <a:pt x="9812" y="11120"/>
                  </a:lnTo>
                  <a:lnTo>
                    <a:pt x="12919" y="10478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E6D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3659675" y="3119850"/>
              <a:ext cx="293800" cy="328950"/>
            </a:xfrm>
            <a:custGeom>
              <a:rect b="b" l="l" r="r" t="t"/>
              <a:pathLst>
                <a:path extrusionOk="0" h="13158" w="11752">
                  <a:moveTo>
                    <a:pt x="2239" y="1"/>
                  </a:moveTo>
                  <a:lnTo>
                    <a:pt x="0" y="2192"/>
                  </a:lnTo>
                  <a:lnTo>
                    <a:pt x="11168" y="13157"/>
                  </a:lnTo>
                  <a:lnTo>
                    <a:pt x="11752" y="933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4B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3610850" y="3168075"/>
              <a:ext cx="329825" cy="364350"/>
            </a:xfrm>
            <a:custGeom>
              <a:rect b="b" l="l" r="r" t="t"/>
              <a:pathLst>
                <a:path extrusionOk="0" h="14574" w="13193">
                  <a:moveTo>
                    <a:pt x="2239" y="1"/>
                  </a:moveTo>
                  <a:lnTo>
                    <a:pt x="1" y="2191"/>
                  </a:lnTo>
                  <a:lnTo>
                    <a:pt x="12609" y="14574"/>
                  </a:lnTo>
                  <a:lnTo>
                    <a:pt x="13193" y="10752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569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3577225" y="3216300"/>
              <a:ext cx="350650" cy="336675"/>
            </a:xfrm>
            <a:custGeom>
              <a:rect b="b" l="l" r="r" t="t"/>
              <a:pathLst>
                <a:path extrusionOk="0" h="13467" w="14026">
                  <a:moveTo>
                    <a:pt x="1620" y="0"/>
                  </a:moveTo>
                  <a:lnTo>
                    <a:pt x="0" y="1584"/>
                  </a:lnTo>
                  <a:lnTo>
                    <a:pt x="13752" y="13466"/>
                  </a:lnTo>
                  <a:lnTo>
                    <a:pt x="13847" y="13383"/>
                  </a:lnTo>
                  <a:lnTo>
                    <a:pt x="14026" y="12181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813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3197400" y="2950450"/>
              <a:ext cx="693275" cy="712050"/>
            </a:xfrm>
            <a:custGeom>
              <a:rect b="b" l="l" r="r" t="t"/>
              <a:pathLst>
                <a:path extrusionOk="0" h="28482" w="27731">
                  <a:moveTo>
                    <a:pt x="27349" y="1"/>
                  </a:moveTo>
                  <a:cubicBezTo>
                    <a:pt x="27258" y="1"/>
                    <a:pt x="27166" y="36"/>
                    <a:pt x="27100" y="109"/>
                  </a:cubicBezTo>
                  <a:lnTo>
                    <a:pt x="144" y="27898"/>
                  </a:lnTo>
                  <a:cubicBezTo>
                    <a:pt x="1" y="28029"/>
                    <a:pt x="13" y="28256"/>
                    <a:pt x="144" y="28387"/>
                  </a:cubicBezTo>
                  <a:cubicBezTo>
                    <a:pt x="215" y="28446"/>
                    <a:pt x="299" y="28482"/>
                    <a:pt x="382" y="28482"/>
                  </a:cubicBezTo>
                  <a:cubicBezTo>
                    <a:pt x="477" y="28482"/>
                    <a:pt x="572" y="28446"/>
                    <a:pt x="632" y="28375"/>
                  </a:cubicBezTo>
                  <a:lnTo>
                    <a:pt x="27600" y="586"/>
                  </a:lnTo>
                  <a:cubicBezTo>
                    <a:pt x="27731" y="455"/>
                    <a:pt x="27731" y="228"/>
                    <a:pt x="27588" y="97"/>
                  </a:cubicBezTo>
                  <a:cubicBezTo>
                    <a:pt x="27524" y="33"/>
                    <a:pt x="27437" y="1"/>
                    <a:pt x="27349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3063475" y="3408000"/>
              <a:ext cx="284875" cy="211400"/>
            </a:xfrm>
            <a:custGeom>
              <a:rect b="b" l="l" r="r" t="t"/>
              <a:pathLst>
                <a:path extrusionOk="0" h="8456" w="11395">
                  <a:moveTo>
                    <a:pt x="1596" y="0"/>
                  </a:moveTo>
                  <a:cubicBezTo>
                    <a:pt x="560" y="643"/>
                    <a:pt x="0" y="1572"/>
                    <a:pt x="441" y="2989"/>
                  </a:cubicBezTo>
                  <a:cubicBezTo>
                    <a:pt x="1619" y="3774"/>
                    <a:pt x="3001" y="4608"/>
                    <a:pt x="4608" y="5441"/>
                  </a:cubicBezTo>
                  <a:lnTo>
                    <a:pt x="5822" y="6001"/>
                  </a:lnTo>
                  <a:cubicBezTo>
                    <a:pt x="5822" y="6001"/>
                    <a:pt x="9001" y="8394"/>
                    <a:pt x="9287" y="8453"/>
                  </a:cubicBezTo>
                  <a:cubicBezTo>
                    <a:pt x="9295" y="8455"/>
                    <a:pt x="9302" y="8456"/>
                    <a:pt x="9308" y="8456"/>
                  </a:cubicBezTo>
                  <a:cubicBezTo>
                    <a:pt x="9529" y="8456"/>
                    <a:pt x="8525" y="7430"/>
                    <a:pt x="8525" y="7430"/>
                  </a:cubicBezTo>
                  <a:lnTo>
                    <a:pt x="8525" y="7430"/>
                  </a:lnTo>
                  <a:cubicBezTo>
                    <a:pt x="8525" y="7430"/>
                    <a:pt x="9728" y="8263"/>
                    <a:pt x="10180" y="8334"/>
                  </a:cubicBezTo>
                  <a:cubicBezTo>
                    <a:pt x="10188" y="8336"/>
                    <a:pt x="10195" y="8336"/>
                    <a:pt x="10201" y="8336"/>
                  </a:cubicBezTo>
                  <a:cubicBezTo>
                    <a:pt x="10491" y="8336"/>
                    <a:pt x="9156" y="7013"/>
                    <a:pt x="9156" y="7013"/>
                  </a:cubicBezTo>
                  <a:lnTo>
                    <a:pt x="9156" y="7013"/>
                  </a:lnTo>
                  <a:cubicBezTo>
                    <a:pt x="10833" y="7867"/>
                    <a:pt x="10981" y="8009"/>
                    <a:pt x="11059" y="8009"/>
                  </a:cubicBezTo>
                  <a:cubicBezTo>
                    <a:pt x="11072" y="8009"/>
                    <a:pt x="11082" y="8006"/>
                    <a:pt x="11097" y="8001"/>
                  </a:cubicBezTo>
                  <a:cubicBezTo>
                    <a:pt x="11394" y="7930"/>
                    <a:pt x="9383" y="6454"/>
                    <a:pt x="9382" y="6453"/>
                  </a:cubicBezTo>
                  <a:lnTo>
                    <a:pt x="9382" y="6453"/>
                  </a:lnTo>
                  <a:cubicBezTo>
                    <a:pt x="9383" y="6453"/>
                    <a:pt x="10550" y="7130"/>
                    <a:pt x="10952" y="7130"/>
                  </a:cubicBezTo>
                  <a:cubicBezTo>
                    <a:pt x="10993" y="7130"/>
                    <a:pt x="11026" y="7123"/>
                    <a:pt x="11049" y="7108"/>
                  </a:cubicBezTo>
                  <a:cubicBezTo>
                    <a:pt x="11299" y="6941"/>
                    <a:pt x="8775" y="5096"/>
                    <a:pt x="8775" y="5096"/>
                  </a:cubicBezTo>
                  <a:cubicBezTo>
                    <a:pt x="8775" y="5096"/>
                    <a:pt x="9501" y="5048"/>
                    <a:pt x="9906" y="4513"/>
                  </a:cubicBezTo>
                  <a:cubicBezTo>
                    <a:pt x="10013" y="4382"/>
                    <a:pt x="9954" y="4167"/>
                    <a:pt x="9870" y="4072"/>
                  </a:cubicBezTo>
                  <a:cubicBezTo>
                    <a:pt x="9666" y="4206"/>
                    <a:pt x="9357" y="4254"/>
                    <a:pt x="9020" y="4254"/>
                  </a:cubicBezTo>
                  <a:cubicBezTo>
                    <a:pt x="8159" y="4254"/>
                    <a:pt x="7108" y="3941"/>
                    <a:pt x="7108" y="3941"/>
                  </a:cubicBezTo>
                  <a:cubicBezTo>
                    <a:pt x="7108" y="3941"/>
                    <a:pt x="4096" y="1834"/>
                    <a:pt x="1596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2801825" y="3082950"/>
              <a:ext cx="374475" cy="448600"/>
            </a:xfrm>
            <a:custGeom>
              <a:rect b="b" l="l" r="r" t="t"/>
              <a:pathLst>
                <a:path extrusionOk="0" h="17944" w="14979">
                  <a:moveTo>
                    <a:pt x="6406" y="0"/>
                  </a:moveTo>
                  <a:cubicBezTo>
                    <a:pt x="4346" y="1167"/>
                    <a:pt x="2275" y="2286"/>
                    <a:pt x="370" y="3727"/>
                  </a:cubicBezTo>
                  <a:cubicBezTo>
                    <a:pt x="239" y="3822"/>
                    <a:pt x="120" y="3918"/>
                    <a:pt x="1" y="4013"/>
                  </a:cubicBezTo>
                  <a:cubicBezTo>
                    <a:pt x="1453" y="7454"/>
                    <a:pt x="3299" y="11264"/>
                    <a:pt x="3739" y="12097"/>
                  </a:cubicBezTo>
                  <a:cubicBezTo>
                    <a:pt x="5835" y="16133"/>
                    <a:pt x="9418" y="16645"/>
                    <a:pt x="13193" y="17943"/>
                  </a:cubicBezTo>
                  <a:cubicBezTo>
                    <a:pt x="13788" y="16895"/>
                    <a:pt x="14383" y="15848"/>
                    <a:pt x="14979" y="14800"/>
                  </a:cubicBezTo>
                  <a:cubicBezTo>
                    <a:pt x="12550" y="13074"/>
                    <a:pt x="10133" y="10609"/>
                    <a:pt x="8764" y="7192"/>
                  </a:cubicBezTo>
                  <a:cubicBezTo>
                    <a:pt x="7918" y="5096"/>
                    <a:pt x="7109" y="2477"/>
                    <a:pt x="6406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2766400" y="3159450"/>
              <a:ext cx="370600" cy="376550"/>
            </a:xfrm>
            <a:custGeom>
              <a:rect b="b" l="l" r="r" t="t"/>
              <a:pathLst>
                <a:path extrusionOk="0" h="15062" w="14824">
                  <a:moveTo>
                    <a:pt x="191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98"/>
                    <a:pt x="25" y="3036"/>
                    <a:pt x="1834" y="6263"/>
                  </a:cubicBezTo>
                  <a:cubicBezTo>
                    <a:pt x="2894" y="8156"/>
                    <a:pt x="4346" y="9823"/>
                    <a:pt x="6168" y="11204"/>
                  </a:cubicBezTo>
                  <a:cubicBezTo>
                    <a:pt x="8430" y="12931"/>
                    <a:pt x="11252" y="14228"/>
                    <a:pt x="14562" y="15062"/>
                  </a:cubicBezTo>
                  <a:lnTo>
                    <a:pt x="14610" y="15062"/>
                  </a:lnTo>
                  <a:cubicBezTo>
                    <a:pt x="14693" y="15062"/>
                    <a:pt x="14776" y="15014"/>
                    <a:pt x="14800" y="14919"/>
                  </a:cubicBezTo>
                  <a:cubicBezTo>
                    <a:pt x="14824" y="14824"/>
                    <a:pt x="14764" y="14716"/>
                    <a:pt x="14657" y="14693"/>
                  </a:cubicBezTo>
                  <a:cubicBezTo>
                    <a:pt x="11395" y="13871"/>
                    <a:pt x="8621" y="12609"/>
                    <a:pt x="6406" y="10906"/>
                  </a:cubicBezTo>
                  <a:cubicBezTo>
                    <a:pt x="4632" y="9561"/>
                    <a:pt x="3203" y="7942"/>
                    <a:pt x="2168" y="6096"/>
                  </a:cubicBezTo>
                  <a:cubicBezTo>
                    <a:pt x="406" y="2953"/>
                    <a:pt x="382" y="215"/>
                    <a:pt x="382" y="179"/>
                  </a:cubicBezTo>
                  <a:cubicBezTo>
                    <a:pt x="382" y="84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ED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/>
          <p:nvPr>
            <p:ph type="title"/>
          </p:nvPr>
        </p:nvSpPr>
        <p:spPr>
          <a:xfrm>
            <a:off x="637175" y="1091000"/>
            <a:ext cx="29016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Thoughts</a:t>
            </a:r>
            <a:r>
              <a:rPr b="1" lang="en" sz="2700">
                <a:solidFill>
                  <a:schemeClr val="lt1"/>
                </a:solidFill>
              </a:rPr>
              <a:t>?</a:t>
            </a:r>
            <a:endParaRPr b="1" sz="2700">
              <a:solidFill>
                <a:schemeClr val="lt1"/>
              </a:solidFill>
            </a:endParaRPr>
          </a:p>
        </p:txBody>
      </p:sp>
      <p:cxnSp>
        <p:nvCxnSpPr>
          <p:cNvPr id="1267" name="Google Shape;1267;p38"/>
          <p:cNvCxnSpPr/>
          <p:nvPr/>
        </p:nvCxnSpPr>
        <p:spPr>
          <a:xfrm>
            <a:off x="3691184" y="8334402"/>
            <a:ext cx="1353300" cy="0"/>
          </a:xfrm>
          <a:prstGeom prst="straightConnector1">
            <a:avLst/>
          </a:prstGeom>
          <a:noFill/>
          <a:ln cap="flat" cmpd="sng" w="19050">
            <a:solidFill>
              <a:srgbClr val="252D4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8" name="Google Shape;1268;p38"/>
          <p:cNvGrpSpPr/>
          <p:nvPr/>
        </p:nvGrpSpPr>
        <p:grpSpPr>
          <a:xfrm>
            <a:off x="324034" y="1722665"/>
            <a:ext cx="3349574" cy="2454121"/>
            <a:chOff x="4571993" y="2104713"/>
            <a:chExt cx="3867421" cy="2758679"/>
          </a:xfrm>
        </p:grpSpPr>
        <p:grpSp>
          <p:nvGrpSpPr>
            <p:cNvPr id="1269" name="Google Shape;1269;p38"/>
            <p:cNvGrpSpPr/>
            <p:nvPr/>
          </p:nvGrpSpPr>
          <p:grpSpPr>
            <a:xfrm>
              <a:off x="6844133" y="2663685"/>
              <a:ext cx="519252" cy="2178188"/>
              <a:chOff x="6844133" y="2663685"/>
              <a:chExt cx="519252" cy="2178188"/>
            </a:xfrm>
          </p:grpSpPr>
          <p:sp>
            <p:nvSpPr>
              <p:cNvPr id="1270" name="Google Shape;1270;p38"/>
              <p:cNvSpPr/>
              <p:nvPr/>
            </p:nvSpPr>
            <p:spPr>
              <a:xfrm>
                <a:off x="6844133" y="2663685"/>
                <a:ext cx="519252" cy="2175772"/>
              </a:xfrm>
              <a:custGeom>
                <a:rect b="b" l="l" r="r" t="t"/>
                <a:pathLst>
                  <a:path extrusionOk="0" h="117992" w="28159">
                    <a:moveTo>
                      <a:pt x="13969" y="0"/>
                    </a:moveTo>
                    <a:cubicBezTo>
                      <a:pt x="12822" y="0"/>
                      <a:pt x="12430" y="1063"/>
                      <a:pt x="12407" y="1942"/>
                    </a:cubicBezTo>
                    <a:cubicBezTo>
                      <a:pt x="12383" y="2835"/>
                      <a:pt x="12359" y="4299"/>
                      <a:pt x="12252" y="5157"/>
                    </a:cubicBezTo>
                    <a:cubicBezTo>
                      <a:pt x="12145" y="6014"/>
                      <a:pt x="12049" y="8443"/>
                      <a:pt x="12049" y="9562"/>
                    </a:cubicBezTo>
                    <a:cubicBezTo>
                      <a:pt x="12061" y="10681"/>
                      <a:pt x="12442" y="13836"/>
                      <a:pt x="11609" y="13884"/>
                    </a:cubicBezTo>
                    <a:cubicBezTo>
                      <a:pt x="11603" y="13884"/>
                      <a:pt x="11596" y="13885"/>
                      <a:pt x="11590" y="13885"/>
                    </a:cubicBezTo>
                    <a:cubicBezTo>
                      <a:pt x="10762" y="13885"/>
                      <a:pt x="9869" y="10020"/>
                      <a:pt x="9597" y="9193"/>
                    </a:cubicBezTo>
                    <a:cubicBezTo>
                      <a:pt x="9323" y="8371"/>
                      <a:pt x="8882" y="6562"/>
                      <a:pt x="8597" y="5847"/>
                    </a:cubicBezTo>
                    <a:cubicBezTo>
                      <a:pt x="8341" y="5169"/>
                      <a:pt x="7939" y="2411"/>
                      <a:pt x="6538" y="2411"/>
                    </a:cubicBezTo>
                    <a:cubicBezTo>
                      <a:pt x="6439" y="2411"/>
                      <a:pt x="6336" y="2425"/>
                      <a:pt x="6227" y="2454"/>
                    </a:cubicBezTo>
                    <a:cubicBezTo>
                      <a:pt x="4560" y="2894"/>
                      <a:pt x="5049" y="4514"/>
                      <a:pt x="5287" y="5490"/>
                    </a:cubicBezTo>
                    <a:cubicBezTo>
                      <a:pt x="5513" y="6478"/>
                      <a:pt x="6430" y="10122"/>
                      <a:pt x="6727" y="11550"/>
                    </a:cubicBezTo>
                    <a:cubicBezTo>
                      <a:pt x="7025" y="12979"/>
                      <a:pt x="8335" y="17539"/>
                      <a:pt x="7728" y="19135"/>
                    </a:cubicBezTo>
                    <a:cubicBezTo>
                      <a:pt x="7455" y="19855"/>
                      <a:pt x="7248" y="20141"/>
                      <a:pt x="7033" y="20141"/>
                    </a:cubicBezTo>
                    <a:cubicBezTo>
                      <a:pt x="6957" y="20141"/>
                      <a:pt x="6880" y="20105"/>
                      <a:pt x="6799" y="20039"/>
                    </a:cubicBezTo>
                    <a:cubicBezTo>
                      <a:pt x="6799" y="20039"/>
                      <a:pt x="6799" y="20028"/>
                      <a:pt x="6799" y="20028"/>
                    </a:cubicBezTo>
                    <a:cubicBezTo>
                      <a:pt x="6620" y="19885"/>
                      <a:pt x="6430" y="19611"/>
                      <a:pt x="6192" y="19277"/>
                    </a:cubicBezTo>
                    <a:cubicBezTo>
                      <a:pt x="6168" y="19242"/>
                      <a:pt x="6144" y="19206"/>
                      <a:pt x="6120" y="19158"/>
                    </a:cubicBezTo>
                    <a:cubicBezTo>
                      <a:pt x="5394" y="18134"/>
                      <a:pt x="4620" y="16432"/>
                      <a:pt x="3394" y="15563"/>
                    </a:cubicBezTo>
                    <a:cubicBezTo>
                      <a:pt x="2989" y="15277"/>
                      <a:pt x="2370" y="14944"/>
                      <a:pt x="1751" y="14813"/>
                    </a:cubicBezTo>
                    <a:cubicBezTo>
                      <a:pt x="1667" y="14801"/>
                      <a:pt x="1584" y="14777"/>
                      <a:pt x="1501" y="14777"/>
                    </a:cubicBezTo>
                    <a:cubicBezTo>
                      <a:pt x="1417" y="14763"/>
                      <a:pt x="1333" y="14757"/>
                      <a:pt x="1252" y="14757"/>
                    </a:cubicBezTo>
                    <a:cubicBezTo>
                      <a:pt x="1194" y="14757"/>
                      <a:pt x="1138" y="14760"/>
                      <a:pt x="1084" y="14765"/>
                    </a:cubicBezTo>
                    <a:cubicBezTo>
                      <a:pt x="1012" y="14777"/>
                      <a:pt x="953" y="14777"/>
                      <a:pt x="881" y="14801"/>
                    </a:cubicBezTo>
                    <a:cubicBezTo>
                      <a:pt x="691" y="14836"/>
                      <a:pt x="512" y="14920"/>
                      <a:pt x="358" y="15051"/>
                    </a:cubicBezTo>
                    <a:cubicBezTo>
                      <a:pt x="96" y="15265"/>
                      <a:pt x="0" y="15444"/>
                      <a:pt x="0" y="15622"/>
                    </a:cubicBezTo>
                    <a:cubicBezTo>
                      <a:pt x="0" y="15658"/>
                      <a:pt x="12" y="15694"/>
                      <a:pt x="12" y="15717"/>
                    </a:cubicBezTo>
                    <a:cubicBezTo>
                      <a:pt x="12" y="15729"/>
                      <a:pt x="24" y="15741"/>
                      <a:pt x="24" y="15741"/>
                    </a:cubicBezTo>
                    <a:cubicBezTo>
                      <a:pt x="36" y="15789"/>
                      <a:pt x="60" y="15837"/>
                      <a:pt x="84" y="15884"/>
                    </a:cubicBezTo>
                    <a:cubicBezTo>
                      <a:pt x="96" y="15920"/>
                      <a:pt x="108" y="15944"/>
                      <a:pt x="131" y="15979"/>
                    </a:cubicBezTo>
                    <a:cubicBezTo>
                      <a:pt x="310" y="16253"/>
                      <a:pt x="631" y="16551"/>
                      <a:pt x="870" y="16968"/>
                    </a:cubicBezTo>
                    <a:cubicBezTo>
                      <a:pt x="1084" y="17349"/>
                      <a:pt x="1417" y="18051"/>
                      <a:pt x="1774" y="18789"/>
                    </a:cubicBezTo>
                    <a:cubicBezTo>
                      <a:pt x="1798" y="18837"/>
                      <a:pt x="1834" y="18896"/>
                      <a:pt x="1858" y="18944"/>
                    </a:cubicBezTo>
                    <a:cubicBezTo>
                      <a:pt x="1905" y="19051"/>
                      <a:pt x="1953" y="19158"/>
                      <a:pt x="2013" y="19266"/>
                    </a:cubicBezTo>
                    <a:cubicBezTo>
                      <a:pt x="2036" y="19313"/>
                      <a:pt x="2060" y="19373"/>
                      <a:pt x="2084" y="19420"/>
                    </a:cubicBezTo>
                    <a:cubicBezTo>
                      <a:pt x="2191" y="19635"/>
                      <a:pt x="2298" y="19837"/>
                      <a:pt x="2405" y="20039"/>
                    </a:cubicBezTo>
                    <a:cubicBezTo>
                      <a:pt x="2453" y="20135"/>
                      <a:pt x="2501" y="20230"/>
                      <a:pt x="2560" y="20325"/>
                    </a:cubicBezTo>
                    <a:cubicBezTo>
                      <a:pt x="2679" y="20551"/>
                      <a:pt x="2798" y="20766"/>
                      <a:pt x="2917" y="20932"/>
                    </a:cubicBezTo>
                    <a:cubicBezTo>
                      <a:pt x="2989" y="21040"/>
                      <a:pt x="3048" y="21135"/>
                      <a:pt x="3108" y="21218"/>
                    </a:cubicBezTo>
                    <a:cubicBezTo>
                      <a:pt x="3156" y="21266"/>
                      <a:pt x="3191" y="21325"/>
                      <a:pt x="3227" y="21385"/>
                    </a:cubicBezTo>
                    <a:cubicBezTo>
                      <a:pt x="3275" y="21456"/>
                      <a:pt x="3322" y="21540"/>
                      <a:pt x="3358" y="21623"/>
                    </a:cubicBezTo>
                    <a:cubicBezTo>
                      <a:pt x="3477" y="21825"/>
                      <a:pt x="3560" y="22052"/>
                      <a:pt x="3644" y="22278"/>
                    </a:cubicBezTo>
                    <a:cubicBezTo>
                      <a:pt x="3667" y="22361"/>
                      <a:pt x="3703" y="22445"/>
                      <a:pt x="3727" y="22528"/>
                    </a:cubicBezTo>
                    <a:cubicBezTo>
                      <a:pt x="3751" y="22599"/>
                      <a:pt x="3763" y="22659"/>
                      <a:pt x="3787" y="22730"/>
                    </a:cubicBezTo>
                    <a:cubicBezTo>
                      <a:pt x="3941" y="23266"/>
                      <a:pt x="4060" y="23790"/>
                      <a:pt x="4227" y="24123"/>
                    </a:cubicBezTo>
                    <a:cubicBezTo>
                      <a:pt x="4370" y="24397"/>
                      <a:pt x="4537" y="24683"/>
                      <a:pt x="4727" y="24957"/>
                    </a:cubicBezTo>
                    <a:cubicBezTo>
                      <a:pt x="5442" y="26040"/>
                      <a:pt x="6418" y="27124"/>
                      <a:pt x="6906" y="27826"/>
                    </a:cubicBezTo>
                    <a:cubicBezTo>
                      <a:pt x="6942" y="27874"/>
                      <a:pt x="6966" y="27921"/>
                      <a:pt x="7001" y="27969"/>
                    </a:cubicBezTo>
                    <a:cubicBezTo>
                      <a:pt x="7025" y="27993"/>
                      <a:pt x="7049" y="28029"/>
                      <a:pt x="7073" y="28064"/>
                    </a:cubicBezTo>
                    <a:cubicBezTo>
                      <a:pt x="7073" y="28076"/>
                      <a:pt x="7085" y="28088"/>
                      <a:pt x="7096" y="28088"/>
                    </a:cubicBezTo>
                    <a:cubicBezTo>
                      <a:pt x="7287" y="28362"/>
                      <a:pt x="7513" y="28660"/>
                      <a:pt x="7751" y="28957"/>
                    </a:cubicBezTo>
                    <a:lnTo>
                      <a:pt x="7739" y="28957"/>
                    </a:lnTo>
                    <a:cubicBezTo>
                      <a:pt x="7751" y="28969"/>
                      <a:pt x="7763" y="28981"/>
                      <a:pt x="7775" y="28993"/>
                    </a:cubicBezTo>
                    <a:cubicBezTo>
                      <a:pt x="7811" y="29041"/>
                      <a:pt x="7858" y="29100"/>
                      <a:pt x="7894" y="29148"/>
                    </a:cubicBezTo>
                    <a:cubicBezTo>
                      <a:pt x="7918" y="29183"/>
                      <a:pt x="7942" y="29207"/>
                      <a:pt x="7978" y="29243"/>
                    </a:cubicBezTo>
                    <a:cubicBezTo>
                      <a:pt x="8037" y="29326"/>
                      <a:pt x="8109" y="29398"/>
                      <a:pt x="8168" y="29481"/>
                    </a:cubicBezTo>
                    <a:cubicBezTo>
                      <a:pt x="8180" y="29493"/>
                      <a:pt x="8192" y="29505"/>
                      <a:pt x="8204" y="29517"/>
                    </a:cubicBezTo>
                    <a:cubicBezTo>
                      <a:pt x="8251" y="29588"/>
                      <a:pt x="8311" y="29648"/>
                      <a:pt x="8370" y="29719"/>
                    </a:cubicBezTo>
                    <a:cubicBezTo>
                      <a:pt x="8382" y="29731"/>
                      <a:pt x="8406" y="29755"/>
                      <a:pt x="8418" y="29767"/>
                    </a:cubicBezTo>
                    <a:cubicBezTo>
                      <a:pt x="8478" y="29838"/>
                      <a:pt x="8525" y="29898"/>
                      <a:pt x="8585" y="29957"/>
                    </a:cubicBezTo>
                    <a:cubicBezTo>
                      <a:pt x="8597" y="29969"/>
                      <a:pt x="8609" y="29981"/>
                      <a:pt x="8620" y="29993"/>
                    </a:cubicBezTo>
                    <a:cubicBezTo>
                      <a:pt x="8680" y="30053"/>
                      <a:pt x="8740" y="30124"/>
                      <a:pt x="8799" y="30184"/>
                    </a:cubicBezTo>
                    <a:cubicBezTo>
                      <a:pt x="8823" y="30195"/>
                      <a:pt x="8835" y="30207"/>
                      <a:pt x="8847" y="30219"/>
                    </a:cubicBezTo>
                    <a:cubicBezTo>
                      <a:pt x="8894" y="30267"/>
                      <a:pt x="8930" y="30315"/>
                      <a:pt x="8978" y="30350"/>
                    </a:cubicBezTo>
                    <a:cubicBezTo>
                      <a:pt x="9001" y="30362"/>
                      <a:pt x="9013" y="30386"/>
                      <a:pt x="9037" y="30398"/>
                    </a:cubicBezTo>
                    <a:cubicBezTo>
                      <a:pt x="9073" y="30434"/>
                      <a:pt x="9109" y="30457"/>
                      <a:pt x="9144" y="30493"/>
                    </a:cubicBezTo>
                    <a:cubicBezTo>
                      <a:pt x="9156" y="30505"/>
                      <a:pt x="9180" y="30517"/>
                      <a:pt x="9192" y="30529"/>
                    </a:cubicBezTo>
                    <a:cubicBezTo>
                      <a:pt x="9240" y="30565"/>
                      <a:pt x="9287" y="30588"/>
                      <a:pt x="9335" y="30612"/>
                    </a:cubicBezTo>
                    <a:cubicBezTo>
                      <a:pt x="9835" y="30886"/>
                      <a:pt x="6751" y="89322"/>
                      <a:pt x="5525" y="117921"/>
                    </a:cubicBezTo>
                    <a:lnTo>
                      <a:pt x="20134" y="117992"/>
                    </a:lnTo>
                    <a:lnTo>
                      <a:pt x="19681" y="30803"/>
                    </a:lnTo>
                    <a:cubicBezTo>
                      <a:pt x="19681" y="30374"/>
                      <a:pt x="19789" y="29898"/>
                      <a:pt x="19908" y="29624"/>
                    </a:cubicBezTo>
                    <a:cubicBezTo>
                      <a:pt x="20265" y="28731"/>
                      <a:pt x="21217" y="26290"/>
                      <a:pt x="21420" y="25254"/>
                    </a:cubicBezTo>
                    <a:cubicBezTo>
                      <a:pt x="21610" y="24207"/>
                      <a:pt x="22075" y="22635"/>
                      <a:pt x="22217" y="21837"/>
                    </a:cubicBezTo>
                    <a:cubicBezTo>
                      <a:pt x="22396" y="20766"/>
                      <a:pt x="22634" y="20039"/>
                      <a:pt x="22801" y="18777"/>
                    </a:cubicBezTo>
                    <a:cubicBezTo>
                      <a:pt x="22801" y="18777"/>
                      <a:pt x="24408" y="16170"/>
                      <a:pt x="25027" y="15289"/>
                    </a:cubicBezTo>
                    <a:cubicBezTo>
                      <a:pt x="25646" y="14408"/>
                      <a:pt x="27278" y="12050"/>
                      <a:pt x="27718" y="10979"/>
                    </a:cubicBezTo>
                    <a:cubicBezTo>
                      <a:pt x="28159" y="9907"/>
                      <a:pt x="27885" y="9157"/>
                      <a:pt x="27397" y="8919"/>
                    </a:cubicBezTo>
                    <a:cubicBezTo>
                      <a:pt x="27257" y="8849"/>
                      <a:pt x="27081" y="8801"/>
                      <a:pt x="26882" y="8801"/>
                    </a:cubicBezTo>
                    <a:cubicBezTo>
                      <a:pt x="26402" y="8801"/>
                      <a:pt x="25786" y="9081"/>
                      <a:pt x="25206" y="10014"/>
                    </a:cubicBezTo>
                    <a:cubicBezTo>
                      <a:pt x="24384" y="11348"/>
                      <a:pt x="22717" y="13658"/>
                      <a:pt x="22063" y="14455"/>
                    </a:cubicBezTo>
                    <a:cubicBezTo>
                      <a:pt x="21468" y="15191"/>
                      <a:pt x="20794" y="16202"/>
                      <a:pt x="20372" y="16202"/>
                    </a:cubicBezTo>
                    <a:cubicBezTo>
                      <a:pt x="20330" y="16202"/>
                      <a:pt x="20290" y="16192"/>
                      <a:pt x="20253" y="16170"/>
                    </a:cubicBezTo>
                    <a:cubicBezTo>
                      <a:pt x="19848" y="15932"/>
                      <a:pt x="20039" y="14515"/>
                      <a:pt x="20408" y="13479"/>
                    </a:cubicBezTo>
                    <a:cubicBezTo>
                      <a:pt x="20765" y="12443"/>
                      <a:pt x="21515" y="9955"/>
                      <a:pt x="21741" y="8764"/>
                    </a:cubicBezTo>
                    <a:cubicBezTo>
                      <a:pt x="21979" y="7574"/>
                      <a:pt x="22908" y="4799"/>
                      <a:pt x="23003" y="4204"/>
                    </a:cubicBezTo>
                    <a:cubicBezTo>
                      <a:pt x="23098" y="3609"/>
                      <a:pt x="22777" y="2966"/>
                      <a:pt x="22075" y="2680"/>
                    </a:cubicBezTo>
                    <a:cubicBezTo>
                      <a:pt x="21919" y="2619"/>
                      <a:pt x="21761" y="2586"/>
                      <a:pt x="21604" y="2586"/>
                    </a:cubicBezTo>
                    <a:cubicBezTo>
                      <a:pt x="21054" y="2586"/>
                      <a:pt x="20515" y="3000"/>
                      <a:pt x="20098" y="4121"/>
                    </a:cubicBezTo>
                    <a:cubicBezTo>
                      <a:pt x="19562" y="5573"/>
                      <a:pt x="19098" y="7502"/>
                      <a:pt x="18860" y="8359"/>
                    </a:cubicBezTo>
                    <a:cubicBezTo>
                      <a:pt x="18610" y="9205"/>
                      <a:pt x="16943" y="13574"/>
                      <a:pt x="16598" y="14170"/>
                    </a:cubicBezTo>
                    <a:cubicBezTo>
                      <a:pt x="16481" y="14366"/>
                      <a:pt x="16321" y="14456"/>
                      <a:pt x="16161" y="14456"/>
                    </a:cubicBezTo>
                    <a:cubicBezTo>
                      <a:pt x="15846" y="14456"/>
                      <a:pt x="15534" y="14107"/>
                      <a:pt x="15574" y="13539"/>
                    </a:cubicBezTo>
                    <a:cubicBezTo>
                      <a:pt x="15633" y="12681"/>
                      <a:pt x="15598" y="9919"/>
                      <a:pt x="15514" y="8717"/>
                    </a:cubicBezTo>
                    <a:cubicBezTo>
                      <a:pt x="15431" y="7514"/>
                      <a:pt x="15348" y="5383"/>
                      <a:pt x="15324" y="4597"/>
                    </a:cubicBezTo>
                    <a:cubicBezTo>
                      <a:pt x="15312" y="3811"/>
                      <a:pt x="15348" y="1978"/>
                      <a:pt x="15336" y="1501"/>
                    </a:cubicBezTo>
                    <a:cubicBezTo>
                      <a:pt x="15312" y="1013"/>
                      <a:pt x="15217" y="37"/>
                      <a:pt x="14026" y="1"/>
                    </a:cubicBezTo>
                    <a:cubicBezTo>
                      <a:pt x="14007" y="1"/>
                      <a:pt x="13988" y="0"/>
                      <a:pt x="1396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6937882" y="3393927"/>
                <a:ext cx="302342" cy="1447946"/>
              </a:xfrm>
              <a:custGeom>
                <a:rect b="b" l="l" r="r" t="t"/>
                <a:pathLst>
                  <a:path extrusionOk="0" h="78522" w="16396">
                    <a:moveTo>
                      <a:pt x="3810" y="0"/>
                    </a:moveTo>
                    <a:lnTo>
                      <a:pt x="0" y="78272"/>
                    </a:lnTo>
                    <a:lnTo>
                      <a:pt x="16395" y="78522"/>
                    </a:lnTo>
                    <a:lnTo>
                      <a:pt x="15026" y="24"/>
                    </a:lnTo>
                    <a:cubicBezTo>
                      <a:pt x="15026" y="24"/>
                      <a:pt x="12106" y="769"/>
                      <a:pt x="8802" y="769"/>
                    </a:cubicBezTo>
                    <a:cubicBezTo>
                      <a:pt x="7127" y="769"/>
                      <a:pt x="5353" y="577"/>
                      <a:pt x="3810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6999139" y="3348472"/>
                <a:ext cx="226812" cy="79292"/>
              </a:xfrm>
              <a:custGeom>
                <a:rect b="b" l="l" r="r" t="t"/>
                <a:pathLst>
                  <a:path extrusionOk="0" h="4300" w="12300">
                    <a:moveTo>
                      <a:pt x="11775" y="1"/>
                    </a:moveTo>
                    <a:cubicBezTo>
                      <a:pt x="9348" y="415"/>
                      <a:pt x="6936" y="532"/>
                      <a:pt x="4984" y="532"/>
                    </a:cubicBezTo>
                    <a:cubicBezTo>
                      <a:pt x="2448" y="532"/>
                      <a:pt x="691" y="334"/>
                      <a:pt x="691" y="334"/>
                    </a:cubicBezTo>
                    <a:lnTo>
                      <a:pt x="0" y="3382"/>
                    </a:lnTo>
                    <a:cubicBezTo>
                      <a:pt x="1860" y="4069"/>
                      <a:pt x="3830" y="4299"/>
                      <a:pt x="5635" y="4299"/>
                    </a:cubicBezTo>
                    <a:cubicBezTo>
                      <a:pt x="9308" y="4299"/>
                      <a:pt x="12299" y="3346"/>
                      <a:pt x="12299" y="3346"/>
                    </a:cubicBezTo>
                    <a:lnTo>
                      <a:pt x="11775" y="1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Google Shape;1273;p38"/>
            <p:cNvGrpSpPr/>
            <p:nvPr/>
          </p:nvGrpSpPr>
          <p:grpSpPr>
            <a:xfrm>
              <a:off x="4571993" y="3047034"/>
              <a:ext cx="456021" cy="1816358"/>
              <a:chOff x="4571993" y="3047034"/>
              <a:chExt cx="456021" cy="1816358"/>
            </a:xfrm>
          </p:grpSpPr>
          <p:sp>
            <p:nvSpPr>
              <p:cNvPr id="1274" name="Google Shape;1274;p38"/>
              <p:cNvSpPr/>
              <p:nvPr/>
            </p:nvSpPr>
            <p:spPr>
              <a:xfrm>
                <a:off x="4636754" y="3233960"/>
                <a:ext cx="358326" cy="509516"/>
              </a:xfrm>
              <a:custGeom>
                <a:rect b="b" l="l" r="r" t="t"/>
                <a:pathLst>
                  <a:path extrusionOk="0" h="27631" w="19432">
                    <a:moveTo>
                      <a:pt x="6888" y="1"/>
                    </a:moveTo>
                    <a:cubicBezTo>
                      <a:pt x="6424" y="1"/>
                      <a:pt x="4600" y="5213"/>
                      <a:pt x="4116" y="5213"/>
                    </a:cubicBezTo>
                    <a:cubicBezTo>
                      <a:pt x="4083" y="5213"/>
                      <a:pt x="4057" y="5189"/>
                      <a:pt x="4037" y="5139"/>
                    </a:cubicBezTo>
                    <a:cubicBezTo>
                      <a:pt x="2751" y="4580"/>
                      <a:pt x="1001" y="4080"/>
                      <a:pt x="1" y="3615"/>
                    </a:cubicBezTo>
                    <a:lnTo>
                      <a:pt x="1" y="3615"/>
                    </a:lnTo>
                    <a:cubicBezTo>
                      <a:pt x="1" y="3615"/>
                      <a:pt x="3513" y="7461"/>
                      <a:pt x="1930" y="14664"/>
                    </a:cubicBezTo>
                    <a:cubicBezTo>
                      <a:pt x="2418" y="15248"/>
                      <a:pt x="2835" y="15700"/>
                      <a:pt x="3049" y="15855"/>
                    </a:cubicBezTo>
                    <a:cubicBezTo>
                      <a:pt x="3358" y="16069"/>
                      <a:pt x="3049" y="18986"/>
                      <a:pt x="2477" y="26892"/>
                    </a:cubicBezTo>
                    <a:cubicBezTo>
                      <a:pt x="3415" y="27081"/>
                      <a:pt x="6348" y="27631"/>
                      <a:pt x="9477" y="27631"/>
                    </a:cubicBezTo>
                    <a:cubicBezTo>
                      <a:pt x="11273" y="27631"/>
                      <a:pt x="13133" y="27450"/>
                      <a:pt x="14717" y="26916"/>
                    </a:cubicBezTo>
                    <a:cubicBezTo>
                      <a:pt x="14419" y="21832"/>
                      <a:pt x="14217" y="18522"/>
                      <a:pt x="14241" y="18355"/>
                    </a:cubicBezTo>
                    <a:cubicBezTo>
                      <a:pt x="14348" y="17593"/>
                      <a:pt x="14705" y="16260"/>
                      <a:pt x="15312" y="15188"/>
                    </a:cubicBezTo>
                    <a:cubicBezTo>
                      <a:pt x="15908" y="14128"/>
                      <a:pt x="17479" y="11176"/>
                      <a:pt x="17932" y="9902"/>
                    </a:cubicBezTo>
                    <a:cubicBezTo>
                      <a:pt x="18813" y="7485"/>
                      <a:pt x="19230" y="5437"/>
                      <a:pt x="19432" y="4044"/>
                    </a:cubicBezTo>
                    <a:lnTo>
                      <a:pt x="19432" y="4044"/>
                    </a:lnTo>
                    <a:cubicBezTo>
                      <a:pt x="19384" y="4155"/>
                      <a:pt x="19285" y="4183"/>
                      <a:pt x="19169" y="4183"/>
                    </a:cubicBezTo>
                    <a:cubicBezTo>
                      <a:pt x="19052" y="4183"/>
                      <a:pt x="18919" y="4155"/>
                      <a:pt x="18802" y="4155"/>
                    </a:cubicBezTo>
                    <a:cubicBezTo>
                      <a:pt x="18686" y="4155"/>
                      <a:pt x="18587" y="4183"/>
                      <a:pt x="18539" y="4294"/>
                    </a:cubicBezTo>
                    <a:cubicBezTo>
                      <a:pt x="17515" y="6556"/>
                      <a:pt x="16182" y="8735"/>
                      <a:pt x="15003" y="8794"/>
                    </a:cubicBezTo>
                    <a:cubicBezTo>
                      <a:pt x="14998" y="8795"/>
                      <a:pt x="14994" y="8795"/>
                      <a:pt x="14990" y="8795"/>
                    </a:cubicBezTo>
                    <a:cubicBezTo>
                      <a:pt x="14175" y="8795"/>
                      <a:pt x="15907" y="4215"/>
                      <a:pt x="15860" y="2841"/>
                    </a:cubicBezTo>
                    <a:lnTo>
                      <a:pt x="15860" y="2841"/>
                    </a:lnTo>
                    <a:cubicBezTo>
                      <a:pt x="15706" y="2959"/>
                      <a:pt x="15521" y="3008"/>
                      <a:pt x="15315" y="3008"/>
                    </a:cubicBezTo>
                    <a:cubicBezTo>
                      <a:pt x="14172" y="3008"/>
                      <a:pt x="12366" y="1479"/>
                      <a:pt x="11375" y="1479"/>
                    </a:cubicBezTo>
                    <a:cubicBezTo>
                      <a:pt x="11166" y="1479"/>
                      <a:pt x="10994" y="1546"/>
                      <a:pt x="10871" y="1710"/>
                    </a:cubicBezTo>
                    <a:cubicBezTo>
                      <a:pt x="10201" y="2597"/>
                      <a:pt x="9717" y="2938"/>
                      <a:pt x="9325" y="2938"/>
                    </a:cubicBezTo>
                    <a:cubicBezTo>
                      <a:pt x="8423" y="2938"/>
                      <a:pt x="8009" y="1132"/>
                      <a:pt x="6930" y="20"/>
                    </a:cubicBezTo>
                    <a:cubicBezTo>
                      <a:pt x="6918" y="7"/>
                      <a:pt x="6904" y="1"/>
                      <a:pt x="6888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4661796" y="3047034"/>
                <a:ext cx="215840" cy="324489"/>
              </a:xfrm>
              <a:custGeom>
                <a:rect b="b" l="l" r="r" t="t"/>
                <a:pathLst>
                  <a:path extrusionOk="0" h="17597" w="11705">
                    <a:moveTo>
                      <a:pt x="4080" y="0"/>
                    </a:moveTo>
                    <a:cubicBezTo>
                      <a:pt x="2057" y="0"/>
                      <a:pt x="1189" y="1373"/>
                      <a:pt x="965" y="1727"/>
                    </a:cubicBezTo>
                    <a:cubicBezTo>
                      <a:pt x="917" y="1786"/>
                      <a:pt x="893" y="2013"/>
                      <a:pt x="869" y="2358"/>
                    </a:cubicBezTo>
                    <a:cubicBezTo>
                      <a:pt x="786" y="3489"/>
                      <a:pt x="762" y="5977"/>
                      <a:pt x="619" y="8585"/>
                    </a:cubicBezTo>
                    <a:cubicBezTo>
                      <a:pt x="560" y="9811"/>
                      <a:pt x="476" y="11050"/>
                      <a:pt x="346" y="12193"/>
                    </a:cubicBezTo>
                    <a:cubicBezTo>
                      <a:pt x="322" y="12395"/>
                      <a:pt x="310" y="12574"/>
                      <a:pt x="298" y="12752"/>
                    </a:cubicBezTo>
                    <a:cubicBezTo>
                      <a:pt x="0" y="13645"/>
                      <a:pt x="846" y="15645"/>
                      <a:pt x="846" y="15645"/>
                    </a:cubicBezTo>
                    <a:cubicBezTo>
                      <a:pt x="1257" y="16245"/>
                      <a:pt x="1849" y="16468"/>
                      <a:pt x="2436" y="16468"/>
                    </a:cubicBezTo>
                    <a:cubicBezTo>
                      <a:pt x="2817" y="16468"/>
                      <a:pt x="3197" y="16374"/>
                      <a:pt x="3524" y="16229"/>
                    </a:cubicBezTo>
                    <a:cubicBezTo>
                      <a:pt x="4715" y="15705"/>
                      <a:pt x="5453" y="13252"/>
                      <a:pt x="5882" y="10561"/>
                    </a:cubicBezTo>
                    <a:lnTo>
                      <a:pt x="5882" y="10561"/>
                    </a:lnTo>
                    <a:cubicBezTo>
                      <a:pt x="5810" y="11371"/>
                      <a:pt x="5727" y="12157"/>
                      <a:pt x="5632" y="12871"/>
                    </a:cubicBezTo>
                    <a:cubicBezTo>
                      <a:pt x="5501" y="13859"/>
                      <a:pt x="4775" y="15931"/>
                      <a:pt x="4977" y="16455"/>
                    </a:cubicBezTo>
                    <a:cubicBezTo>
                      <a:pt x="5299" y="17302"/>
                      <a:pt x="5956" y="17596"/>
                      <a:pt x="6619" y="17596"/>
                    </a:cubicBezTo>
                    <a:cubicBezTo>
                      <a:pt x="6963" y="17596"/>
                      <a:pt x="7308" y="17517"/>
                      <a:pt x="7608" y="17396"/>
                    </a:cubicBezTo>
                    <a:cubicBezTo>
                      <a:pt x="8823" y="16884"/>
                      <a:pt x="10323" y="12955"/>
                      <a:pt x="10668" y="10430"/>
                    </a:cubicBezTo>
                    <a:cubicBezTo>
                      <a:pt x="10728" y="10061"/>
                      <a:pt x="10775" y="9680"/>
                      <a:pt x="10823" y="9311"/>
                    </a:cubicBezTo>
                    <a:cubicBezTo>
                      <a:pt x="11109" y="7168"/>
                      <a:pt x="11704" y="2906"/>
                      <a:pt x="11609" y="2513"/>
                    </a:cubicBezTo>
                    <a:cubicBezTo>
                      <a:pt x="11490" y="2051"/>
                      <a:pt x="11207" y="870"/>
                      <a:pt x="9421" y="870"/>
                    </a:cubicBezTo>
                    <a:cubicBezTo>
                      <a:pt x="9412" y="870"/>
                      <a:pt x="9403" y="870"/>
                      <a:pt x="9394" y="870"/>
                    </a:cubicBezTo>
                    <a:cubicBezTo>
                      <a:pt x="8204" y="870"/>
                      <a:pt x="7370" y="1286"/>
                      <a:pt x="6953" y="1560"/>
                    </a:cubicBezTo>
                    <a:cubicBezTo>
                      <a:pt x="6953" y="1560"/>
                      <a:pt x="6743" y="2145"/>
                      <a:pt x="6674" y="2145"/>
                    </a:cubicBezTo>
                    <a:cubicBezTo>
                      <a:pt x="6666" y="2145"/>
                      <a:pt x="6659" y="2137"/>
                      <a:pt x="6656" y="2120"/>
                    </a:cubicBezTo>
                    <a:cubicBezTo>
                      <a:pt x="6572" y="1691"/>
                      <a:pt x="6180" y="24"/>
                      <a:pt x="4132" y="1"/>
                    </a:cubicBezTo>
                    <a:cubicBezTo>
                      <a:pt x="4114" y="0"/>
                      <a:pt x="4097" y="0"/>
                      <a:pt x="408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4636754" y="3574178"/>
                <a:ext cx="320358" cy="1289214"/>
              </a:xfrm>
              <a:custGeom>
                <a:rect b="b" l="l" r="r" t="t"/>
                <a:pathLst>
                  <a:path extrusionOk="0" h="69914" w="17373">
                    <a:moveTo>
                      <a:pt x="15205" y="0"/>
                    </a:moveTo>
                    <a:cubicBezTo>
                      <a:pt x="15098" y="48"/>
                      <a:pt x="14979" y="84"/>
                      <a:pt x="14848" y="131"/>
                    </a:cubicBezTo>
                    <a:cubicBezTo>
                      <a:pt x="13263" y="665"/>
                      <a:pt x="11404" y="846"/>
                      <a:pt x="9609" y="846"/>
                    </a:cubicBezTo>
                    <a:cubicBezTo>
                      <a:pt x="6481" y="846"/>
                      <a:pt x="3551" y="297"/>
                      <a:pt x="2620" y="108"/>
                    </a:cubicBezTo>
                    <a:cubicBezTo>
                      <a:pt x="2418" y="60"/>
                      <a:pt x="2311" y="36"/>
                      <a:pt x="2311" y="36"/>
                    </a:cubicBezTo>
                    <a:cubicBezTo>
                      <a:pt x="1989" y="3215"/>
                      <a:pt x="1" y="69807"/>
                      <a:pt x="1" y="69807"/>
                    </a:cubicBezTo>
                    <a:lnTo>
                      <a:pt x="1680" y="69914"/>
                    </a:lnTo>
                    <a:lnTo>
                      <a:pt x="17372" y="69866"/>
                    </a:lnTo>
                    <a:cubicBezTo>
                      <a:pt x="17146" y="62830"/>
                      <a:pt x="15205" y="0"/>
                      <a:pt x="15205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4672767" y="3565401"/>
                <a:ext cx="252499" cy="91997"/>
              </a:xfrm>
              <a:custGeom>
                <a:rect b="b" l="l" r="r" t="t"/>
                <a:pathLst>
                  <a:path extrusionOk="0" h="4989" w="13693">
                    <a:moveTo>
                      <a:pt x="179" y="0"/>
                    </a:moveTo>
                    <a:cubicBezTo>
                      <a:pt x="143" y="572"/>
                      <a:pt x="84" y="2274"/>
                      <a:pt x="1" y="4798"/>
                    </a:cubicBezTo>
                    <a:lnTo>
                      <a:pt x="13693" y="4989"/>
                    </a:lnTo>
                    <a:cubicBezTo>
                      <a:pt x="13574" y="2584"/>
                      <a:pt x="13383" y="131"/>
                      <a:pt x="13383" y="131"/>
                    </a:cubicBezTo>
                    <a:cubicBezTo>
                      <a:pt x="13264" y="191"/>
                      <a:pt x="13145" y="238"/>
                      <a:pt x="13026" y="286"/>
                    </a:cubicBezTo>
                    <a:cubicBezTo>
                      <a:pt x="11494" y="891"/>
                      <a:pt x="9703" y="1102"/>
                      <a:pt x="7953" y="1102"/>
                    </a:cubicBezTo>
                    <a:cubicBezTo>
                      <a:pt x="4643" y="1102"/>
                      <a:pt x="1482" y="348"/>
                      <a:pt x="501" y="83"/>
                    </a:cubicBezTo>
                    <a:cubicBezTo>
                      <a:pt x="298" y="36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805369" y="3100583"/>
                <a:ext cx="222645" cy="309423"/>
              </a:xfrm>
              <a:custGeom>
                <a:rect b="b" l="l" r="r" t="t"/>
                <a:pathLst>
                  <a:path extrusionOk="0" h="16780" w="12074">
                    <a:moveTo>
                      <a:pt x="6142" y="1"/>
                    </a:moveTo>
                    <a:cubicBezTo>
                      <a:pt x="5084" y="1"/>
                      <a:pt x="4388" y="616"/>
                      <a:pt x="4156" y="811"/>
                    </a:cubicBezTo>
                    <a:cubicBezTo>
                      <a:pt x="4109" y="859"/>
                      <a:pt x="4013" y="1061"/>
                      <a:pt x="3894" y="1371"/>
                    </a:cubicBezTo>
                    <a:cubicBezTo>
                      <a:pt x="3501" y="2419"/>
                      <a:pt x="2763" y="4740"/>
                      <a:pt x="1894" y="7157"/>
                    </a:cubicBezTo>
                    <a:cubicBezTo>
                      <a:pt x="1489" y="8276"/>
                      <a:pt x="1061" y="9419"/>
                      <a:pt x="620" y="10455"/>
                    </a:cubicBezTo>
                    <a:cubicBezTo>
                      <a:pt x="549" y="10634"/>
                      <a:pt x="477" y="10801"/>
                      <a:pt x="418" y="10967"/>
                    </a:cubicBezTo>
                    <a:cubicBezTo>
                      <a:pt x="370" y="10955"/>
                      <a:pt x="322" y="10932"/>
                      <a:pt x="287" y="10908"/>
                    </a:cubicBezTo>
                    <a:cubicBezTo>
                      <a:pt x="239" y="10991"/>
                      <a:pt x="191" y="11074"/>
                      <a:pt x="144" y="11158"/>
                    </a:cubicBezTo>
                    <a:cubicBezTo>
                      <a:pt x="144" y="11158"/>
                      <a:pt x="132" y="11170"/>
                      <a:pt x="132" y="11182"/>
                    </a:cubicBezTo>
                    <a:cubicBezTo>
                      <a:pt x="214" y="11065"/>
                      <a:pt x="250" y="11019"/>
                      <a:pt x="256" y="11019"/>
                    </a:cubicBezTo>
                    <a:cubicBezTo>
                      <a:pt x="270" y="11019"/>
                      <a:pt x="160" y="11212"/>
                      <a:pt x="72" y="11372"/>
                    </a:cubicBezTo>
                    <a:cubicBezTo>
                      <a:pt x="37" y="11467"/>
                      <a:pt x="13" y="11563"/>
                      <a:pt x="1" y="11634"/>
                    </a:cubicBezTo>
                    <a:cubicBezTo>
                      <a:pt x="1" y="11682"/>
                      <a:pt x="1" y="11729"/>
                      <a:pt x="13" y="11789"/>
                    </a:cubicBezTo>
                    <a:cubicBezTo>
                      <a:pt x="25" y="12122"/>
                      <a:pt x="49" y="12456"/>
                      <a:pt x="60" y="12789"/>
                    </a:cubicBezTo>
                    <a:cubicBezTo>
                      <a:pt x="84" y="13194"/>
                      <a:pt x="561" y="13908"/>
                      <a:pt x="549" y="14289"/>
                    </a:cubicBezTo>
                    <a:cubicBezTo>
                      <a:pt x="846" y="15293"/>
                      <a:pt x="1686" y="15653"/>
                      <a:pt x="2443" y="15653"/>
                    </a:cubicBezTo>
                    <a:cubicBezTo>
                      <a:pt x="2502" y="15653"/>
                      <a:pt x="2562" y="15651"/>
                      <a:pt x="2620" y="15646"/>
                    </a:cubicBezTo>
                    <a:cubicBezTo>
                      <a:pt x="3775" y="15551"/>
                      <a:pt x="4621" y="13170"/>
                      <a:pt x="5752" y="10777"/>
                    </a:cubicBezTo>
                    <a:lnTo>
                      <a:pt x="5752" y="10777"/>
                    </a:lnTo>
                    <a:cubicBezTo>
                      <a:pt x="5466" y="11515"/>
                      <a:pt x="5168" y="12229"/>
                      <a:pt x="4882" y="12872"/>
                    </a:cubicBezTo>
                    <a:cubicBezTo>
                      <a:pt x="4490" y="13753"/>
                      <a:pt x="4335" y="14456"/>
                      <a:pt x="4359" y="15004"/>
                    </a:cubicBezTo>
                    <a:cubicBezTo>
                      <a:pt x="4393" y="16333"/>
                      <a:pt x="5387" y="16780"/>
                      <a:pt x="6204" y="16780"/>
                    </a:cubicBezTo>
                    <a:cubicBezTo>
                      <a:pt x="6236" y="16780"/>
                      <a:pt x="6268" y="16779"/>
                      <a:pt x="6299" y="16778"/>
                    </a:cubicBezTo>
                    <a:cubicBezTo>
                      <a:pt x="7478" y="16718"/>
                      <a:pt x="8812" y="14527"/>
                      <a:pt x="9835" y="12277"/>
                    </a:cubicBezTo>
                    <a:cubicBezTo>
                      <a:pt x="9990" y="11944"/>
                      <a:pt x="10145" y="11610"/>
                      <a:pt x="10288" y="11277"/>
                    </a:cubicBezTo>
                    <a:cubicBezTo>
                      <a:pt x="11145" y="9360"/>
                      <a:pt x="11919" y="7574"/>
                      <a:pt x="11943" y="7169"/>
                    </a:cubicBezTo>
                    <a:cubicBezTo>
                      <a:pt x="11979" y="6693"/>
                      <a:pt x="12074" y="5479"/>
                      <a:pt x="10562" y="4883"/>
                    </a:cubicBezTo>
                    <a:cubicBezTo>
                      <a:pt x="10020" y="4667"/>
                      <a:pt x="9533" y="4597"/>
                      <a:pt x="9131" y="4597"/>
                    </a:cubicBezTo>
                    <a:cubicBezTo>
                      <a:pt x="8783" y="4597"/>
                      <a:pt x="8499" y="4649"/>
                      <a:pt x="8300" y="4705"/>
                    </a:cubicBezTo>
                    <a:cubicBezTo>
                      <a:pt x="8621" y="3871"/>
                      <a:pt x="8823" y="3276"/>
                      <a:pt x="8847" y="3109"/>
                    </a:cubicBezTo>
                    <a:cubicBezTo>
                      <a:pt x="8907" y="2681"/>
                      <a:pt x="9050" y="966"/>
                      <a:pt x="7335" y="252"/>
                    </a:cubicBezTo>
                    <a:cubicBezTo>
                      <a:pt x="6899" y="71"/>
                      <a:pt x="6500" y="1"/>
                      <a:pt x="6142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571993" y="3218802"/>
                <a:ext cx="256021" cy="285580"/>
              </a:xfrm>
              <a:custGeom>
                <a:rect b="b" l="l" r="r" t="t"/>
                <a:pathLst>
                  <a:path extrusionOk="0" h="15487" w="13884">
                    <a:moveTo>
                      <a:pt x="4375" y="1"/>
                    </a:moveTo>
                    <a:cubicBezTo>
                      <a:pt x="4033" y="1"/>
                      <a:pt x="3735" y="56"/>
                      <a:pt x="3394" y="115"/>
                    </a:cubicBezTo>
                    <a:cubicBezTo>
                      <a:pt x="2370" y="282"/>
                      <a:pt x="1286" y="580"/>
                      <a:pt x="560" y="3437"/>
                    </a:cubicBezTo>
                    <a:cubicBezTo>
                      <a:pt x="1" y="5664"/>
                      <a:pt x="1108" y="9176"/>
                      <a:pt x="2334" y="11533"/>
                    </a:cubicBezTo>
                    <a:cubicBezTo>
                      <a:pt x="3715" y="14177"/>
                      <a:pt x="5442" y="15486"/>
                      <a:pt x="5442" y="15486"/>
                    </a:cubicBezTo>
                    <a:cubicBezTo>
                      <a:pt x="10430" y="9628"/>
                      <a:pt x="4228" y="5211"/>
                      <a:pt x="4227" y="5211"/>
                    </a:cubicBezTo>
                    <a:lnTo>
                      <a:pt x="4227" y="5211"/>
                    </a:lnTo>
                    <a:cubicBezTo>
                      <a:pt x="5227" y="5675"/>
                      <a:pt x="6442" y="6449"/>
                      <a:pt x="7728" y="7009"/>
                    </a:cubicBezTo>
                    <a:cubicBezTo>
                      <a:pt x="8525" y="7366"/>
                      <a:pt x="9335" y="7628"/>
                      <a:pt x="10145" y="7711"/>
                    </a:cubicBezTo>
                    <a:cubicBezTo>
                      <a:pt x="10334" y="7729"/>
                      <a:pt x="10545" y="7740"/>
                      <a:pt x="10770" y="7740"/>
                    </a:cubicBezTo>
                    <a:cubicBezTo>
                      <a:pt x="11296" y="7740"/>
                      <a:pt x="11896" y="7683"/>
                      <a:pt x="12455" y="7533"/>
                    </a:cubicBezTo>
                    <a:cubicBezTo>
                      <a:pt x="12455" y="7533"/>
                      <a:pt x="13598" y="7259"/>
                      <a:pt x="13740" y="5902"/>
                    </a:cubicBezTo>
                    <a:cubicBezTo>
                      <a:pt x="13883" y="4532"/>
                      <a:pt x="13574" y="5140"/>
                      <a:pt x="13455" y="4783"/>
                    </a:cubicBezTo>
                    <a:cubicBezTo>
                      <a:pt x="13324" y="4711"/>
                      <a:pt x="13193" y="4640"/>
                      <a:pt x="13062" y="4556"/>
                    </a:cubicBezTo>
                    <a:cubicBezTo>
                      <a:pt x="12812" y="4449"/>
                      <a:pt x="12526" y="4342"/>
                      <a:pt x="12252" y="4175"/>
                    </a:cubicBezTo>
                    <a:cubicBezTo>
                      <a:pt x="11419" y="3687"/>
                      <a:pt x="9692" y="2461"/>
                      <a:pt x="8240" y="1544"/>
                    </a:cubicBezTo>
                    <a:cubicBezTo>
                      <a:pt x="7549" y="1103"/>
                      <a:pt x="6918" y="734"/>
                      <a:pt x="6478" y="544"/>
                    </a:cubicBezTo>
                    <a:cubicBezTo>
                      <a:pt x="6025" y="353"/>
                      <a:pt x="5668" y="222"/>
                      <a:pt x="5346" y="139"/>
                    </a:cubicBezTo>
                    <a:cubicBezTo>
                      <a:pt x="4962" y="38"/>
                      <a:pt x="4654" y="1"/>
                      <a:pt x="437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38"/>
            <p:cNvGrpSpPr/>
            <p:nvPr/>
          </p:nvGrpSpPr>
          <p:grpSpPr>
            <a:xfrm>
              <a:off x="6425877" y="3127819"/>
              <a:ext cx="476674" cy="1712302"/>
              <a:chOff x="6425877" y="3127819"/>
              <a:chExt cx="476674" cy="1712302"/>
            </a:xfrm>
          </p:grpSpPr>
          <p:sp>
            <p:nvSpPr>
              <p:cNvPr id="1281" name="Google Shape;1281;p38"/>
              <p:cNvSpPr/>
              <p:nvPr/>
            </p:nvSpPr>
            <p:spPr>
              <a:xfrm>
                <a:off x="6425877" y="3127819"/>
                <a:ext cx="476674" cy="1712302"/>
              </a:xfrm>
              <a:custGeom>
                <a:rect b="b" l="l" r="r" t="t"/>
                <a:pathLst>
                  <a:path extrusionOk="0" h="92858" w="25850">
                    <a:moveTo>
                      <a:pt x="13117" y="1"/>
                    </a:moveTo>
                    <a:cubicBezTo>
                      <a:pt x="13111" y="1"/>
                      <a:pt x="13104" y="1"/>
                      <a:pt x="13098" y="1"/>
                    </a:cubicBezTo>
                    <a:cubicBezTo>
                      <a:pt x="12002" y="25"/>
                      <a:pt x="11907" y="918"/>
                      <a:pt x="11883" y="1358"/>
                    </a:cubicBezTo>
                    <a:cubicBezTo>
                      <a:pt x="11860" y="1811"/>
                      <a:pt x="11883" y="3490"/>
                      <a:pt x="11860" y="4216"/>
                    </a:cubicBezTo>
                    <a:cubicBezTo>
                      <a:pt x="11836" y="4942"/>
                      <a:pt x="11729" y="6895"/>
                      <a:pt x="11645" y="8002"/>
                    </a:cubicBezTo>
                    <a:cubicBezTo>
                      <a:pt x="11562" y="9097"/>
                      <a:pt x="11490" y="11645"/>
                      <a:pt x="11538" y="12431"/>
                    </a:cubicBezTo>
                    <a:cubicBezTo>
                      <a:pt x="11569" y="12957"/>
                      <a:pt x="11286" y="13275"/>
                      <a:pt x="11000" y="13275"/>
                    </a:cubicBezTo>
                    <a:cubicBezTo>
                      <a:pt x="10852" y="13275"/>
                      <a:pt x="10703" y="13190"/>
                      <a:pt x="10598" y="13003"/>
                    </a:cubicBezTo>
                    <a:cubicBezTo>
                      <a:pt x="10288" y="12455"/>
                      <a:pt x="8800" y="8419"/>
                      <a:pt x="8573" y="7633"/>
                    </a:cubicBezTo>
                    <a:cubicBezTo>
                      <a:pt x="8359" y="6847"/>
                      <a:pt x="7954" y="5073"/>
                      <a:pt x="7478" y="3740"/>
                    </a:cubicBezTo>
                    <a:cubicBezTo>
                      <a:pt x="7104" y="2693"/>
                      <a:pt x="6606" y="2299"/>
                      <a:pt x="6098" y="2299"/>
                    </a:cubicBezTo>
                    <a:cubicBezTo>
                      <a:pt x="5958" y="2299"/>
                      <a:pt x="5818" y="2329"/>
                      <a:pt x="5680" y="2382"/>
                    </a:cubicBezTo>
                    <a:cubicBezTo>
                      <a:pt x="5025" y="2644"/>
                      <a:pt x="4728" y="3228"/>
                      <a:pt x="4811" y="3775"/>
                    </a:cubicBezTo>
                    <a:cubicBezTo>
                      <a:pt x="4883" y="4323"/>
                      <a:pt x="5716" y="6895"/>
                      <a:pt x="5918" y="7990"/>
                    </a:cubicBezTo>
                    <a:cubicBezTo>
                      <a:pt x="6121" y="9085"/>
                      <a:pt x="6788" y="11371"/>
                      <a:pt x="7109" y="12336"/>
                    </a:cubicBezTo>
                    <a:cubicBezTo>
                      <a:pt x="7430" y="13288"/>
                      <a:pt x="7585" y="14598"/>
                      <a:pt x="7216" y="14812"/>
                    </a:cubicBezTo>
                    <a:cubicBezTo>
                      <a:pt x="7184" y="14830"/>
                      <a:pt x="7149" y="14838"/>
                      <a:pt x="7112" y="14838"/>
                    </a:cubicBezTo>
                    <a:cubicBezTo>
                      <a:pt x="6722" y="14838"/>
                      <a:pt x="6117" y="13903"/>
                      <a:pt x="5573" y="13217"/>
                    </a:cubicBezTo>
                    <a:cubicBezTo>
                      <a:pt x="4978" y="12467"/>
                      <a:pt x="3466" y="10324"/>
                      <a:pt x="2727" y="9097"/>
                    </a:cubicBezTo>
                    <a:cubicBezTo>
                      <a:pt x="2201" y="8231"/>
                      <a:pt x="1625" y="7970"/>
                      <a:pt x="1179" y="7970"/>
                    </a:cubicBezTo>
                    <a:cubicBezTo>
                      <a:pt x="1000" y="7970"/>
                      <a:pt x="841" y="8012"/>
                      <a:pt x="715" y="8073"/>
                    </a:cubicBezTo>
                    <a:cubicBezTo>
                      <a:pt x="275" y="8288"/>
                      <a:pt x="1" y="8978"/>
                      <a:pt x="406" y="9967"/>
                    </a:cubicBezTo>
                    <a:cubicBezTo>
                      <a:pt x="799" y="10955"/>
                      <a:pt x="2275" y="13134"/>
                      <a:pt x="2835" y="13943"/>
                    </a:cubicBezTo>
                    <a:cubicBezTo>
                      <a:pt x="3394" y="14765"/>
                      <a:pt x="4847" y="17182"/>
                      <a:pt x="4847" y="17182"/>
                    </a:cubicBezTo>
                    <a:cubicBezTo>
                      <a:pt x="5002" y="18337"/>
                      <a:pt x="5204" y="19015"/>
                      <a:pt x="5359" y="20003"/>
                    </a:cubicBezTo>
                    <a:cubicBezTo>
                      <a:pt x="5478" y="20730"/>
                      <a:pt x="5883" y="22182"/>
                      <a:pt x="6061" y="23147"/>
                    </a:cubicBezTo>
                    <a:cubicBezTo>
                      <a:pt x="6240" y="24099"/>
                      <a:pt x="7085" y="26361"/>
                      <a:pt x="7407" y="27183"/>
                    </a:cubicBezTo>
                    <a:cubicBezTo>
                      <a:pt x="7514" y="27421"/>
                      <a:pt x="7585" y="28945"/>
                      <a:pt x="7645" y="29338"/>
                    </a:cubicBezTo>
                    <a:cubicBezTo>
                      <a:pt x="7597" y="36958"/>
                      <a:pt x="7371" y="76606"/>
                      <a:pt x="7157" y="92715"/>
                    </a:cubicBezTo>
                    <a:lnTo>
                      <a:pt x="18849" y="92858"/>
                    </a:lnTo>
                    <a:cubicBezTo>
                      <a:pt x="18003" y="66545"/>
                      <a:pt x="16658" y="28433"/>
                      <a:pt x="17122" y="28195"/>
                    </a:cubicBezTo>
                    <a:cubicBezTo>
                      <a:pt x="17146" y="28183"/>
                      <a:pt x="17158" y="28171"/>
                      <a:pt x="17182" y="28159"/>
                    </a:cubicBezTo>
                    <a:cubicBezTo>
                      <a:pt x="17205" y="28147"/>
                      <a:pt x="17229" y="28124"/>
                      <a:pt x="17253" y="28112"/>
                    </a:cubicBezTo>
                    <a:cubicBezTo>
                      <a:pt x="17265" y="28100"/>
                      <a:pt x="17277" y="28088"/>
                      <a:pt x="17301" y="28076"/>
                    </a:cubicBezTo>
                    <a:cubicBezTo>
                      <a:pt x="17325" y="28052"/>
                      <a:pt x="17360" y="28028"/>
                      <a:pt x="17396" y="27993"/>
                    </a:cubicBezTo>
                    <a:cubicBezTo>
                      <a:pt x="17420" y="27981"/>
                      <a:pt x="17432" y="27969"/>
                      <a:pt x="17456" y="27945"/>
                    </a:cubicBezTo>
                    <a:cubicBezTo>
                      <a:pt x="17491" y="27921"/>
                      <a:pt x="17527" y="27874"/>
                      <a:pt x="17575" y="27838"/>
                    </a:cubicBezTo>
                    <a:cubicBezTo>
                      <a:pt x="17586" y="27826"/>
                      <a:pt x="17598" y="27814"/>
                      <a:pt x="17610" y="27802"/>
                    </a:cubicBezTo>
                    <a:cubicBezTo>
                      <a:pt x="17670" y="27743"/>
                      <a:pt x="17729" y="27683"/>
                      <a:pt x="17789" y="27623"/>
                    </a:cubicBezTo>
                    <a:cubicBezTo>
                      <a:pt x="17801" y="27612"/>
                      <a:pt x="17801" y="27600"/>
                      <a:pt x="17813" y="27588"/>
                    </a:cubicBezTo>
                    <a:cubicBezTo>
                      <a:pt x="17872" y="27540"/>
                      <a:pt x="17920" y="27481"/>
                      <a:pt x="17967" y="27421"/>
                    </a:cubicBezTo>
                    <a:cubicBezTo>
                      <a:pt x="17991" y="27409"/>
                      <a:pt x="18003" y="27385"/>
                      <a:pt x="18015" y="27373"/>
                    </a:cubicBezTo>
                    <a:cubicBezTo>
                      <a:pt x="18063" y="27314"/>
                      <a:pt x="18122" y="27254"/>
                      <a:pt x="18170" y="27195"/>
                    </a:cubicBezTo>
                    <a:cubicBezTo>
                      <a:pt x="18182" y="27183"/>
                      <a:pt x="18194" y="27171"/>
                      <a:pt x="18206" y="27159"/>
                    </a:cubicBezTo>
                    <a:cubicBezTo>
                      <a:pt x="18265" y="27088"/>
                      <a:pt x="18337" y="27004"/>
                      <a:pt x="18396" y="26933"/>
                    </a:cubicBezTo>
                    <a:cubicBezTo>
                      <a:pt x="18408" y="26921"/>
                      <a:pt x="18408" y="26909"/>
                      <a:pt x="18420" y="26909"/>
                    </a:cubicBezTo>
                    <a:cubicBezTo>
                      <a:pt x="18479" y="26838"/>
                      <a:pt x="18527" y="26766"/>
                      <a:pt x="18587" y="26695"/>
                    </a:cubicBezTo>
                    <a:cubicBezTo>
                      <a:pt x="18587" y="26695"/>
                      <a:pt x="18599" y="26683"/>
                      <a:pt x="18599" y="26683"/>
                    </a:cubicBezTo>
                    <a:cubicBezTo>
                      <a:pt x="18813" y="26409"/>
                      <a:pt x="19027" y="26135"/>
                      <a:pt x="19206" y="25897"/>
                    </a:cubicBezTo>
                    <a:cubicBezTo>
                      <a:pt x="19218" y="25885"/>
                      <a:pt x="19218" y="25873"/>
                      <a:pt x="19230" y="25861"/>
                    </a:cubicBezTo>
                    <a:cubicBezTo>
                      <a:pt x="19277" y="25790"/>
                      <a:pt x="19337" y="25718"/>
                      <a:pt x="19384" y="25647"/>
                    </a:cubicBezTo>
                    <a:cubicBezTo>
                      <a:pt x="19444" y="25564"/>
                      <a:pt x="19503" y="25480"/>
                      <a:pt x="19575" y="25397"/>
                    </a:cubicBezTo>
                    <a:cubicBezTo>
                      <a:pt x="20146" y="24647"/>
                      <a:pt x="21123" y="23563"/>
                      <a:pt x="21718" y="22551"/>
                    </a:cubicBezTo>
                    <a:cubicBezTo>
                      <a:pt x="21777" y="22456"/>
                      <a:pt x="21825" y="22361"/>
                      <a:pt x="21873" y="22278"/>
                    </a:cubicBezTo>
                    <a:cubicBezTo>
                      <a:pt x="22194" y="21658"/>
                      <a:pt x="22325" y="20373"/>
                      <a:pt x="22932" y="19611"/>
                    </a:cubicBezTo>
                    <a:cubicBezTo>
                      <a:pt x="23409" y="19015"/>
                      <a:pt x="24135" y="17467"/>
                      <a:pt x="24659" y="16444"/>
                    </a:cubicBezTo>
                    <a:cubicBezTo>
                      <a:pt x="24695" y="16348"/>
                      <a:pt x="24742" y="16277"/>
                      <a:pt x="24778" y="16194"/>
                    </a:cubicBezTo>
                    <a:cubicBezTo>
                      <a:pt x="24837" y="16086"/>
                      <a:pt x="24885" y="15991"/>
                      <a:pt x="24933" y="15908"/>
                    </a:cubicBezTo>
                    <a:cubicBezTo>
                      <a:pt x="24968" y="15836"/>
                      <a:pt x="25004" y="15777"/>
                      <a:pt x="25040" y="15729"/>
                    </a:cubicBezTo>
                    <a:cubicBezTo>
                      <a:pt x="25087" y="15634"/>
                      <a:pt x="25147" y="15551"/>
                      <a:pt x="25206" y="15467"/>
                    </a:cubicBezTo>
                    <a:cubicBezTo>
                      <a:pt x="25218" y="15455"/>
                      <a:pt x="25218" y="15443"/>
                      <a:pt x="25230" y="15432"/>
                    </a:cubicBezTo>
                    <a:cubicBezTo>
                      <a:pt x="25421" y="15181"/>
                      <a:pt x="25623" y="14979"/>
                      <a:pt x="25742" y="14789"/>
                    </a:cubicBezTo>
                    <a:cubicBezTo>
                      <a:pt x="25754" y="14777"/>
                      <a:pt x="25766" y="14753"/>
                      <a:pt x="25766" y="14741"/>
                    </a:cubicBezTo>
                    <a:cubicBezTo>
                      <a:pt x="25778" y="14717"/>
                      <a:pt x="25790" y="14693"/>
                      <a:pt x="25802" y="14670"/>
                    </a:cubicBezTo>
                    <a:cubicBezTo>
                      <a:pt x="25826" y="14610"/>
                      <a:pt x="25838" y="14562"/>
                      <a:pt x="25849" y="14503"/>
                    </a:cubicBezTo>
                    <a:cubicBezTo>
                      <a:pt x="25849" y="14336"/>
                      <a:pt x="25766" y="14169"/>
                      <a:pt x="25528" y="13967"/>
                    </a:cubicBezTo>
                    <a:cubicBezTo>
                      <a:pt x="25292" y="13770"/>
                      <a:pt x="24999" y="13696"/>
                      <a:pt x="24690" y="13696"/>
                    </a:cubicBezTo>
                    <a:cubicBezTo>
                      <a:pt x="24624" y="13696"/>
                      <a:pt x="24558" y="13699"/>
                      <a:pt x="24492" y="13705"/>
                    </a:cubicBezTo>
                    <a:cubicBezTo>
                      <a:pt x="24361" y="13717"/>
                      <a:pt x="24218" y="13741"/>
                      <a:pt x="24087" y="13777"/>
                    </a:cubicBezTo>
                    <a:cubicBezTo>
                      <a:pt x="23897" y="13824"/>
                      <a:pt x="23706" y="13884"/>
                      <a:pt x="23516" y="13967"/>
                    </a:cubicBezTo>
                    <a:cubicBezTo>
                      <a:pt x="23218" y="14098"/>
                      <a:pt x="22944" y="14265"/>
                      <a:pt x="22730" y="14408"/>
                    </a:cubicBezTo>
                    <a:cubicBezTo>
                      <a:pt x="22587" y="14503"/>
                      <a:pt x="22456" y="14610"/>
                      <a:pt x="22337" y="14729"/>
                    </a:cubicBezTo>
                    <a:cubicBezTo>
                      <a:pt x="22325" y="14729"/>
                      <a:pt x="22325" y="14729"/>
                      <a:pt x="22313" y="14741"/>
                    </a:cubicBezTo>
                    <a:cubicBezTo>
                      <a:pt x="22123" y="14920"/>
                      <a:pt x="21944" y="15122"/>
                      <a:pt x="21766" y="15324"/>
                    </a:cubicBezTo>
                    <a:cubicBezTo>
                      <a:pt x="21706" y="15396"/>
                      <a:pt x="21658" y="15479"/>
                      <a:pt x="21599" y="15551"/>
                    </a:cubicBezTo>
                    <a:cubicBezTo>
                      <a:pt x="21492" y="15693"/>
                      <a:pt x="21385" y="15848"/>
                      <a:pt x="21277" y="15991"/>
                    </a:cubicBezTo>
                    <a:cubicBezTo>
                      <a:pt x="21230" y="16074"/>
                      <a:pt x="21182" y="16146"/>
                      <a:pt x="21135" y="16217"/>
                    </a:cubicBezTo>
                    <a:cubicBezTo>
                      <a:pt x="20789" y="16753"/>
                      <a:pt x="20480" y="17289"/>
                      <a:pt x="20182" y="17694"/>
                    </a:cubicBezTo>
                    <a:cubicBezTo>
                      <a:pt x="19837" y="18182"/>
                      <a:pt x="19599" y="18551"/>
                      <a:pt x="19372" y="18575"/>
                    </a:cubicBezTo>
                    <a:cubicBezTo>
                      <a:pt x="19361" y="18575"/>
                      <a:pt x="19361" y="18575"/>
                      <a:pt x="19361" y="18587"/>
                    </a:cubicBezTo>
                    <a:cubicBezTo>
                      <a:pt x="19356" y="18587"/>
                      <a:pt x="19351" y="18587"/>
                      <a:pt x="19347" y="18587"/>
                    </a:cubicBezTo>
                    <a:cubicBezTo>
                      <a:pt x="19149" y="18587"/>
                      <a:pt x="18950" y="18333"/>
                      <a:pt x="18706" y="17646"/>
                    </a:cubicBezTo>
                    <a:cubicBezTo>
                      <a:pt x="18170" y="16182"/>
                      <a:pt x="19408" y="12003"/>
                      <a:pt x="19694" y="10693"/>
                    </a:cubicBezTo>
                    <a:cubicBezTo>
                      <a:pt x="19980" y="9383"/>
                      <a:pt x="20861" y="6026"/>
                      <a:pt x="21087" y="5133"/>
                    </a:cubicBezTo>
                    <a:cubicBezTo>
                      <a:pt x="21313" y="4240"/>
                      <a:pt x="21766" y="2751"/>
                      <a:pt x="20253" y="2323"/>
                    </a:cubicBezTo>
                    <a:cubicBezTo>
                      <a:pt x="20151" y="2295"/>
                      <a:pt x="20053" y="2281"/>
                      <a:pt x="19960" y="2281"/>
                    </a:cubicBezTo>
                    <a:cubicBezTo>
                      <a:pt x="18672" y="2281"/>
                      <a:pt x="18282" y="4808"/>
                      <a:pt x="18027" y="5418"/>
                    </a:cubicBezTo>
                    <a:cubicBezTo>
                      <a:pt x="17765" y="6085"/>
                      <a:pt x="17348" y="7740"/>
                      <a:pt x="17086" y="8502"/>
                    </a:cubicBezTo>
                    <a:cubicBezTo>
                      <a:pt x="16827" y="9246"/>
                      <a:pt x="15970" y="12789"/>
                      <a:pt x="15200" y="12789"/>
                    </a:cubicBezTo>
                    <a:cubicBezTo>
                      <a:pt x="15194" y="12789"/>
                      <a:pt x="15188" y="12789"/>
                      <a:pt x="15181" y="12788"/>
                    </a:cubicBezTo>
                    <a:cubicBezTo>
                      <a:pt x="14419" y="12729"/>
                      <a:pt x="14800" y="9836"/>
                      <a:pt x="14824" y="8812"/>
                    </a:cubicBezTo>
                    <a:cubicBezTo>
                      <a:pt x="14836" y="7776"/>
                      <a:pt x="14765" y="5549"/>
                      <a:pt x="14681" y="4752"/>
                    </a:cubicBezTo>
                    <a:cubicBezTo>
                      <a:pt x="14598" y="3966"/>
                      <a:pt x="14586" y="2620"/>
                      <a:pt x="14574" y="1799"/>
                    </a:cubicBezTo>
                    <a:cubicBezTo>
                      <a:pt x="14562" y="982"/>
                      <a:pt x="14198" y="1"/>
                      <a:pt x="13117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6535005" y="3798556"/>
                <a:ext cx="245916" cy="1040901"/>
              </a:xfrm>
              <a:custGeom>
                <a:rect b="b" l="l" r="r" t="t"/>
                <a:pathLst>
                  <a:path extrusionOk="0" h="56448" w="13336">
                    <a:moveTo>
                      <a:pt x="1215" y="1"/>
                    </a:moveTo>
                    <a:lnTo>
                      <a:pt x="0" y="56448"/>
                    </a:lnTo>
                    <a:lnTo>
                      <a:pt x="13335" y="56448"/>
                    </a:lnTo>
                    <a:lnTo>
                      <a:pt x="11514" y="84"/>
                    </a:lnTo>
                    <a:cubicBezTo>
                      <a:pt x="10154" y="578"/>
                      <a:pt x="8603" y="746"/>
                      <a:pt x="7125" y="746"/>
                    </a:cubicBezTo>
                    <a:cubicBezTo>
                      <a:pt x="4009" y="746"/>
                      <a:pt x="1215" y="1"/>
                      <a:pt x="121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6547083" y="3756402"/>
                <a:ext cx="208593" cy="73963"/>
              </a:xfrm>
              <a:custGeom>
                <a:rect b="b" l="l" r="r" t="t"/>
                <a:pathLst>
                  <a:path extrusionOk="0" h="4011" w="11312">
                    <a:moveTo>
                      <a:pt x="500" y="1"/>
                    </a:moveTo>
                    <a:lnTo>
                      <a:pt x="0" y="3072"/>
                    </a:lnTo>
                    <a:cubicBezTo>
                      <a:pt x="0" y="3072"/>
                      <a:pt x="2842" y="4011"/>
                      <a:pt x="6306" y="4011"/>
                    </a:cubicBezTo>
                    <a:cubicBezTo>
                      <a:pt x="7914" y="4011"/>
                      <a:pt x="9657" y="3808"/>
                      <a:pt x="11311" y="3215"/>
                    </a:cubicBezTo>
                    <a:lnTo>
                      <a:pt x="10704" y="417"/>
                    </a:lnTo>
                    <a:cubicBezTo>
                      <a:pt x="10704" y="417"/>
                      <a:pt x="9309" y="558"/>
                      <a:pt x="7242" y="558"/>
                    </a:cubicBezTo>
                    <a:cubicBezTo>
                      <a:pt x="5368" y="558"/>
                      <a:pt x="2941" y="442"/>
                      <a:pt x="50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4" name="Google Shape;1284;p38"/>
            <p:cNvGrpSpPr/>
            <p:nvPr/>
          </p:nvGrpSpPr>
          <p:grpSpPr>
            <a:xfrm>
              <a:off x="7299472" y="2906945"/>
              <a:ext cx="646820" cy="1935370"/>
              <a:chOff x="7299472" y="2906945"/>
              <a:chExt cx="646820" cy="1935370"/>
            </a:xfrm>
          </p:grpSpPr>
          <p:sp>
            <p:nvSpPr>
              <p:cNvPr id="1285" name="Google Shape;1285;p38"/>
              <p:cNvSpPr/>
              <p:nvPr/>
            </p:nvSpPr>
            <p:spPr>
              <a:xfrm>
                <a:off x="7527593" y="3673625"/>
                <a:ext cx="240" cy="3983"/>
              </a:xfrm>
              <a:custGeom>
                <a:rect b="b" l="l" r="r" t="t"/>
                <a:pathLst>
                  <a:path extrusionOk="0" h="216" w="13">
                    <a:moveTo>
                      <a:pt x="12" y="215"/>
                    </a:moveTo>
                    <a:cubicBezTo>
                      <a:pt x="12" y="144"/>
                      <a:pt x="1" y="72"/>
                      <a:pt x="1" y="1"/>
                    </a:cubicBezTo>
                    <a:cubicBezTo>
                      <a:pt x="1" y="72"/>
                      <a:pt x="12" y="144"/>
                      <a:pt x="12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7505852" y="4146980"/>
                <a:ext cx="904" cy="12318"/>
              </a:xfrm>
              <a:custGeom>
                <a:rect b="b" l="l" r="r" t="t"/>
                <a:pathLst>
                  <a:path extrusionOk="0" h="668" w="49">
                    <a:moveTo>
                      <a:pt x="1" y="667"/>
                    </a:moveTo>
                    <a:cubicBezTo>
                      <a:pt x="13" y="441"/>
                      <a:pt x="25" y="227"/>
                      <a:pt x="48" y="1"/>
                    </a:cubicBezTo>
                    <a:cubicBezTo>
                      <a:pt x="25" y="227"/>
                      <a:pt x="13" y="441"/>
                      <a:pt x="1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7507180" y="4124372"/>
                <a:ext cx="1106" cy="13848"/>
              </a:xfrm>
              <a:custGeom>
                <a:rect b="b" l="l" r="r" t="t"/>
                <a:pathLst>
                  <a:path extrusionOk="0" h="751" w="60">
                    <a:moveTo>
                      <a:pt x="0" y="750"/>
                    </a:moveTo>
                    <a:cubicBezTo>
                      <a:pt x="24" y="489"/>
                      <a:pt x="36" y="250"/>
                      <a:pt x="60" y="0"/>
                    </a:cubicBezTo>
                    <a:cubicBezTo>
                      <a:pt x="36" y="250"/>
                      <a:pt x="24" y="489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7523425" y="3880890"/>
                <a:ext cx="461" cy="7044"/>
              </a:xfrm>
              <a:custGeom>
                <a:rect b="b" l="l" r="r" t="t"/>
                <a:pathLst>
                  <a:path extrusionOk="0" h="382" w="25">
                    <a:moveTo>
                      <a:pt x="0" y="381"/>
                    </a:moveTo>
                    <a:cubicBezTo>
                      <a:pt x="0" y="250"/>
                      <a:pt x="12" y="131"/>
                      <a:pt x="24" y="0"/>
                    </a:cubicBezTo>
                    <a:cubicBezTo>
                      <a:pt x="12" y="131"/>
                      <a:pt x="0" y="250"/>
                      <a:pt x="0" y="38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7528035" y="3681978"/>
                <a:ext cx="240" cy="4186"/>
              </a:xfrm>
              <a:custGeom>
                <a:rect b="b" l="l" r="r" t="t"/>
                <a:pathLst>
                  <a:path extrusionOk="0" h="227" w="13">
                    <a:moveTo>
                      <a:pt x="12" y="227"/>
                    </a:moveTo>
                    <a:cubicBezTo>
                      <a:pt x="12" y="143"/>
                      <a:pt x="0" y="72"/>
                      <a:pt x="0" y="0"/>
                    </a:cubicBezTo>
                    <a:cubicBezTo>
                      <a:pt x="0" y="72"/>
                      <a:pt x="12" y="143"/>
                      <a:pt x="12" y="2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7508710" y="4107684"/>
                <a:ext cx="682" cy="9017"/>
              </a:xfrm>
              <a:custGeom>
                <a:rect b="b" l="l" r="r" t="t"/>
                <a:pathLst>
                  <a:path extrusionOk="0" h="489" w="37">
                    <a:moveTo>
                      <a:pt x="1" y="489"/>
                    </a:moveTo>
                    <a:cubicBezTo>
                      <a:pt x="12" y="322"/>
                      <a:pt x="24" y="167"/>
                      <a:pt x="36" y="1"/>
                    </a:cubicBezTo>
                    <a:cubicBezTo>
                      <a:pt x="24" y="167"/>
                      <a:pt x="12" y="322"/>
                      <a:pt x="1" y="48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7528902" y="3752235"/>
                <a:ext cx="18" cy="5495"/>
              </a:xfrm>
              <a:custGeom>
                <a:rect b="b" l="l" r="r" t="t"/>
                <a:pathLst>
                  <a:path extrusionOk="0" h="298" w="1">
                    <a:moveTo>
                      <a:pt x="1" y="298"/>
                    </a:moveTo>
                    <a:cubicBezTo>
                      <a:pt x="1" y="203"/>
                      <a:pt x="1" y="96"/>
                      <a:pt x="1" y="0"/>
                    </a:cubicBezTo>
                    <a:cubicBezTo>
                      <a:pt x="1" y="96"/>
                      <a:pt x="1" y="203"/>
                      <a:pt x="1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7499269" y="4249506"/>
                <a:ext cx="682" cy="9902"/>
              </a:xfrm>
              <a:custGeom>
                <a:rect b="b" l="l" r="r" t="t"/>
                <a:pathLst>
                  <a:path extrusionOk="0" h="537" w="37">
                    <a:moveTo>
                      <a:pt x="1" y="537"/>
                    </a:moveTo>
                    <a:cubicBezTo>
                      <a:pt x="13" y="358"/>
                      <a:pt x="24" y="180"/>
                      <a:pt x="36" y="1"/>
                    </a:cubicBezTo>
                    <a:cubicBezTo>
                      <a:pt x="24" y="180"/>
                      <a:pt x="13" y="358"/>
                      <a:pt x="1" y="53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7511126" y="4078272"/>
                <a:ext cx="240" cy="1106"/>
              </a:xfrm>
              <a:custGeom>
                <a:rect b="b" l="l" r="r" t="t"/>
                <a:pathLst>
                  <a:path extrusionOk="0" h="60" w="13">
                    <a:moveTo>
                      <a:pt x="1" y="60"/>
                    </a:moveTo>
                    <a:cubicBezTo>
                      <a:pt x="1" y="36"/>
                      <a:pt x="12" y="12"/>
                      <a:pt x="12" y="0"/>
                    </a:cubicBezTo>
                    <a:cubicBezTo>
                      <a:pt x="12" y="12"/>
                      <a:pt x="1" y="36"/>
                      <a:pt x="1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7526284" y="3658043"/>
                <a:ext cx="443" cy="3540"/>
              </a:xfrm>
              <a:custGeom>
                <a:rect b="b" l="l" r="r" t="t"/>
                <a:pathLst>
                  <a:path extrusionOk="0" h="192" w="24">
                    <a:moveTo>
                      <a:pt x="24" y="191"/>
                    </a:moveTo>
                    <a:cubicBezTo>
                      <a:pt x="12" y="132"/>
                      <a:pt x="0" y="60"/>
                      <a:pt x="0" y="1"/>
                    </a:cubicBezTo>
                    <a:cubicBezTo>
                      <a:pt x="0" y="60"/>
                      <a:pt x="12" y="132"/>
                      <a:pt x="24" y="19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7497739" y="4272999"/>
                <a:ext cx="664" cy="10787"/>
              </a:xfrm>
              <a:custGeom>
                <a:rect b="b" l="l" r="r" t="t"/>
                <a:pathLst>
                  <a:path extrusionOk="0" h="585" w="36">
                    <a:moveTo>
                      <a:pt x="0" y="584"/>
                    </a:moveTo>
                    <a:cubicBezTo>
                      <a:pt x="12" y="394"/>
                      <a:pt x="24" y="203"/>
                      <a:pt x="36" y="1"/>
                    </a:cubicBezTo>
                    <a:cubicBezTo>
                      <a:pt x="24" y="203"/>
                      <a:pt x="12" y="394"/>
                      <a:pt x="0" y="58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7524292" y="3865954"/>
                <a:ext cx="240" cy="6399"/>
              </a:xfrm>
              <a:custGeom>
                <a:rect b="b" l="l" r="r" t="t"/>
                <a:pathLst>
                  <a:path extrusionOk="0" h="347" w="13">
                    <a:moveTo>
                      <a:pt x="1" y="346"/>
                    </a:moveTo>
                    <a:cubicBezTo>
                      <a:pt x="1" y="227"/>
                      <a:pt x="13" y="120"/>
                      <a:pt x="13" y="1"/>
                    </a:cubicBezTo>
                    <a:cubicBezTo>
                      <a:pt x="13" y="120"/>
                      <a:pt x="1" y="227"/>
                      <a:pt x="1" y="34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7526929" y="3665511"/>
                <a:ext cx="461" cy="3965"/>
              </a:xfrm>
              <a:custGeom>
                <a:rect b="b" l="l" r="r" t="t"/>
                <a:pathLst>
                  <a:path extrusionOk="0" h="215" w="25">
                    <a:moveTo>
                      <a:pt x="25" y="215"/>
                    </a:moveTo>
                    <a:cubicBezTo>
                      <a:pt x="13" y="143"/>
                      <a:pt x="13" y="72"/>
                      <a:pt x="1" y="0"/>
                    </a:cubicBezTo>
                    <a:cubicBezTo>
                      <a:pt x="13" y="72"/>
                      <a:pt x="13" y="143"/>
                      <a:pt x="25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7500800" y="4226235"/>
                <a:ext cx="682" cy="9238"/>
              </a:xfrm>
              <a:custGeom>
                <a:rect b="b" l="l" r="r" t="t"/>
                <a:pathLst>
                  <a:path extrusionOk="0" h="501" w="37">
                    <a:moveTo>
                      <a:pt x="1" y="501"/>
                    </a:moveTo>
                    <a:cubicBezTo>
                      <a:pt x="13" y="334"/>
                      <a:pt x="25" y="168"/>
                      <a:pt x="37" y="1"/>
                    </a:cubicBezTo>
                    <a:cubicBezTo>
                      <a:pt x="25" y="168"/>
                      <a:pt x="13" y="334"/>
                      <a:pt x="1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7502791" y="4203849"/>
                <a:ext cx="18" cy="1106"/>
              </a:xfrm>
              <a:custGeom>
                <a:rect b="b" l="l" r="r" t="t"/>
                <a:pathLst>
                  <a:path extrusionOk="0" h="60" w="1">
                    <a:moveTo>
                      <a:pt x="0" y="60"/>
                    </a:moveTo>
                    <a:cubicBezTo>
                      <a:pt x="0" y="36"/>
                      <a:pt x="0" y="24"/>
                      <a:pt x="0" y="0"/>
                    </a:cubicBezTo>
                    <a:cubicBezTo>
                      <a:pt x="0" y="24"/>
                      <a:pt x="0" y="36"/>
                      <a:pt x="0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7528902" y="3746297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7518373" y="3963668"/>
                <a:ext cx="461" cy="7689"/>
              </a:xfrm>
              <a:custGeom>
                <a:rect b="b" l="l" r="r" t="t"/>
                <a:pathLst>
                  <a:path extrusionOk="0" h="417" w="25">
                    <a:moveTo>
                      <a:pt x="0" y="417"/>
                    </a:moveTo>
                    <a:cubicBezTo>
                      <a:pt x="12" y="274"/>
                      <a:pt x="12" y="143"/>
                      <a:pt x="24" y="0"/>
                    </a:cubicBezTo>
                    <a:cubicBezTo>
                      <a:pt x="12" y="143"/>
                      <a:pt x="12" y="274"/>
                      <a:pt x="0" y="41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7521452" y="3912718"/>
                <a:ext cx="443" cy="7487"/>
              </a:xfrm>
              <a:custGeom>
                <a:rect b="b" l="l" r="r" t="t"/>
                <a:pathLst>
                  <a:path extrusionOk="0" h="406" w="24">
                    <a:moveTo>
                      <a:pt x="0" y="406"/>
                    </a:moveTo>
                    <a:cubicBezTo>
                      <a:pt x="12" y="263"/>
                      <a:pt x="24" y="132"/>
                      <a:pt x="24" y="1"/>
                    </a:cubicBezTo>
                    <a:cubicBezTo>
                      <a:pt x="24" y="132"/>
                      <a:pt x="12" y="263"/>
                      <a:pt x="0" y="40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7517267" y="398144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6"/>
                      <a:pt x="13" y="143"/>
                      <a:pt x="25" y="0"/>
                    </a:cubicBezTo>
                    <a:cubicBezTo>
                      <a:pt x="13" y="143"/>
                      <a:pt x="1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7520567" y="392896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" y="287"/>
                      <a:pt x="12" y="144"/>
                      <a:pt x="24" y="1"/>
                    </a:cubicBezTo>
                    <a:cubicBezTo>
                      <a:pt x="12" y="144"/>
                      <a:pt x="1" y="287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7519461" y="3946094"/>
                <a:ext cx="461" cy="7929"/>
              </a:xfrm>
              <a:custGeom>
                <a:rect b="b" l="l" r="r" t="t"/>
                <a:pathLst>
                  <a:path extrusionOk="0" h="430" w="25">
                    <a:moveTo>
                      <a:pt x="1" y="429"/>
                    </a:moveTo>
                    <a:cubicBezTo>
                      <a:pt x="13" y="286"/>
                      <a:pt x="13" y="143"/>
                      <a:pt x="25" y="1"/>
                    </a:cubicBezTo>
                    <a:cubicBezTo>
                      <a:pt x="13" y="143"/>
                      <a:pt x="13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7512232" y="4057195"/>
                <a:ext cx="443" cy="6602"/>
              </a:xfrm>
              <a:custGeom>
                <a:rect b="b" l="l" r="r" t="t"/>
                <a:pathLst>
                  <a:path extrusionOk="0" h="358" w="24">
                    <a:moveTo>
                      <a:pt x="0" y="357"/>
                    </a:moveTo>
                    <a:cubicBezTo>
                      <a:pt x="12" y="238"/>
                      <a:pt x="12" y="119"/>
                      <a:pt x="24" y="0"/>
                    </a:cubicBezTo>
                    <a:cubicBezTo>
                      <a:pt x="12" y="119"/>
                      <a:pt x="12" y="238"/>
                      <a:pt x="0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7513542" y="4037206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1" y="465"/>
                    </a:moveTo>
                    <a:cubicBezTo>
                      <a:pt x="1" y="310"/>
                      <a:pt x="12" y="155"/>
                      <a:pt x="24" y="1"/>
                    </a:cubicBezTo>
                    <a:cubicBezTo>
                      <a:pt x="12" y="155"/>
                      <a:pt x="1" y="310"/>
                      <a:pt x="1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7528478" y="3690756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2" y="239"/>
                    </a:moveTo>
                    <a:cubicBezTo>
                      <a:pt x="0" y="155"/>
                      <a:pt x="0" y="72"/>
                      <a:pt x="0" y="1"/>
                    </a:cubicBezTo>
                    <a:cubicBezTo>
                      <a:pt x="0" y="72"/>
                      <a:pt x="0" y="155"/>
                      <a:pt x="12" y="23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7522540" y="3896472"/>
                <a:ext cx="461" cy="7265"/>
              </a:xfrm>
              <a:custGeom>
                <a:rect b="b" l="l" r="r" t="t"/>
                <a:pathLst>
                  <a:path extrusionOk="0" h="394" w="25">
                    <a:moveTo>
                      <a:pt x="1" y="394"/>
                    </a:moveTo>
                    <a:cubicBezTo>
                      <a:pt x="1" y="263"/>
                      <a:pt x="13" y="132"/>
                      <a:pt x="24" y="1"/>
                    </a:cubicBezTo>
                    <a:cubicBezTo>
                      <a:pt x="13" y="132"/>
                      <a:pt x="1" y="263"/>
                      <a:pt x="1" y="39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7496190" y="4296934"/>
                <a:ext cx="682" cy="11433"/>
              </a:xfrm>
              <a:custGeom>
                <a:rect b="b" l="l" r="r" t="t"/>
                <a:pathLst>
                  <a:path extrusionOk="0" h="620" w="37">
                    <a:moveTo>
                      <a:pt x="1" y="620"/>
                    </a:moveTo>
                    <a:cubicBezTo>
                      <a:pt x="13" y="417"/>
                      <a:pt x="25" y="215"/>
                      <a:pt x="37" y="1"/>
                    </a:cubicBezTo>
                    <a:cubicBezTo>
                      <a:pt x="25" y="215"/>
                      <a:pt x="13" y="417"/>
                      <a:pt x="1" y="62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7515957" y="3999663"/>
                <a:ext cx="461" cy="8575"/>
              </a:xfrm>
              <a:custGeom>
                <a:rect b="b" l="l" r="r" t="t"/>
                <a:pathLst>
                  <a:path extrusionOk="0" h="465" w="25">
                    <a:moveTo>
                      <a:pt x="0" y="465"/>
                    </a:moveTo>
                    <a:cubicBezTo>
                      <a:pt x="12" y="298"/>
                      <a:pt x="24" y="144"/>
                      <a:pt x="24" y="1"/>
                    </a:cubicBezTo>
                    <a:cubicBezTo>
                      <a:pt x="24" y="144"/>
                      <a:pt x="12" y="298"/>
                      <a:pt x="0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7528699" y="3699976"/>
                <a:ext cx="18" cy="1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7514648" y="4017881"/>
                <a:ext cx="664" cy="9238"/>
              </a:xfrm>
              <a:custGeom>
                <a:rect b="b" l="l" r="r" t="t"/>
                <a:pathLst>
                  <a:path extrusionOk="0" h="501" w="36">
                    <a:moveTo>
                      <a:pt x="0" y="501"/>
                    </a:moveTo>
                    <a:cubicBezTo>
                      <a:pt x="12" y="334"/>
                      <a:pt x="24" y="168"/>
                      <a:pt x="36" y="1"/>
                    </a:cubicBezTo>
                    <a:cubicBezTo>
                      <a:pt x="24" y="168"/>
                      <a:pt x="12" y="334"/>
                      <a:pt x="0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7521010" y="3626861"/>
                <a:ext cx="682" cy="2434"/>
              </a:xfrm>
              <a:custGeom>
                <a:rect b="b" l="l" r="r" t="t"/>
                <a:pathLst>
                  <a:path extrusionOk="0" h="132" w="37">
                    <a:moveTo>
                      <a:pt x="36" y="132"/>
                    </a:moveTo>
                    <a:cubicBezTo>
                      <a:pt x="24" y="84"/>
                      <a:pt x="12" y="37"/>
                      <a:pt x="0" y="1"/>
                    </a:cubicBezTo>
                    <a:cubicBezTo>
                      <a:pt x="12" y="37"/>
                      <a:pt x="24" y="84"/>
                      <a:pt x="36" y="132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7525399" y="3651017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4" y="179"/>
                    </a:moveTo>
                    <a:cubicBezTo>
                      <a:pt x="12" y="120"/>
                      <a:pt x="12" y="60"/>
                      <a:pt x="0" y="1"/>
                    </a:cubicBezTo>
                    <a:cubicBezTo>
                      <a:pt x="12" y="60"/>
                      <a:pt x="12" y="120"/>
                      <a:pt x="24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7475777" y="4641633"/>
                <a:ext cx="904" cy="13185"/>
              </a:xfrm>
              <a:custGeom>
                <a:rect b="b" l="l" r="r" t="t"/>
                <a:pathLst>
                  <a:path extrusionOk="0" h="715" w="49">
                    <a:moveTo>
                      <a:pt x="1" y="715"/>
                    </a:moveTo>
                    <a:cubicBezTo>
                      <a:pt x="13" y="477"/>
                      <a:pt x="24" y="239"/>
                      <a:pt x="48" y="0"/>
                    </a:cubicBezTo>
                    <a:cubicBezTo>
                      <a:pt x="24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7477307" y="4613309"/>
                <a:ext cx="682" cy="13185"/>
              </a:xfrm>
              <a:custGeom>
                <a:rect b="b" l="l" r="r" t="t"/>
                <a:pathLst>
                  <a:path extrusionOk="0" h="715" w="37">
                    <a:moveTo>
                      <a:pt x="1" y="715"/>
                    </a:moveTo>
                    <a:cubicBezTo>
                      <a:pt x="13" y="477"/>
                      <a:pt x="25" y="239"/>
                      <a:pt x="37" y="1"/>
                    </a:cubicBezTo>
                    <a:cubicBezTo>
                      <a:pt x="25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7528257" y="3776170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95"/>
                      <a:pt x="12" y="0"/>
                    </a:cubicBezTo>
                    <a:cubicBezTo>
                      <a:pt x="0" y="95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7526487" y="3825349"/>
                <a:ext cx="18" cy="3079"/>
              </a:xfrm>
              <a:custGeom>
                <a:rect b="b" l="l" r="r" t="t"/>
                <a:pathLst>
                  <a:path extrusionOk="0" h="167" w="1">
                    <a:moveTo>
                      <a:pt x="1" y="167"/>
                    </a:moveTo>
                    <a:cubicBezTo>
                      <a:pt x="1" y="107"/>
                      <a:pt x="1" y="60"/>
                      <a:pt x="1" y="0"/>
                    </a:cubicBezTo>
                    <a:cubicBezTo>
                      <a:pt x="1" y="60"/>
                      <a:pt x="1" y="107"/>
                      <a:pt x="1" y="1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7470281" y="4760405"/>
                <a:ext cx="461" cy="12097"/>
              </a:xfrm>
              <a:custGeom>
                <a:rect b="b" l="l" r="r" t="t"/>
                <a:pathLst>
                  <a:path extrusionOk="0" h="656" w="25">
                    <a:moveTo>
                      <a:pt x="1" y="656"/>
                    </a:moveTo>
                    <a:cubicBezTo>
                      <a:pt x="13" y="429"/>
                      <a:pt x="13" y="215"/>
                      <a:pt x="25" y="1"/>
                    </a:cubicBezTo>
                    <a:cubicBezTo>
                      <a:pt x="13" y="215"/>
                      <a:pt x="13" y="429"/>
                      <a:pt x="1" y="65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7478856" y="4585428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0" y="703"/>
                    </a:moveTo>
                    <a:cubicBezTo>
                      <a:pt x="12" y="477"/>
                      <a:pt x="24" y="239"/>
                      <a:pt x="36" y="0"/>
                    </a:cubicBezTo>
                    <a:cubicBezTo>
                      <a:pt x="24" y="239"/>
                      <a:pt x="12" y="477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7527814" y="3788672"/>
                <a:ext cx="240" cy="5514"/>
              </a:xfrm>
              <a:custGeom>
                <a:rect b="b" l="l" r="r" t="t"/>
                <a:pathLst>
                  <a:path extrusionOk="0" h="299" w="13">
                    <a:moveTo>
                      <a:pt x="0" y="298"/>
                    </a:moveTo>
                    <a:cubicBezTo>
                      <a:pt x="0" y="191"/>
                      <a:pt x="12" y="96"/>
                      <a:pt x="12" y="1"/>
                    </a:cubicBezTo>
                    <a:cubicBezTo>
                      <a:pt x="12" y="96"/>
                      <a:pt x="0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7468972" y="4791845"/>
                <a:ext cx="461" cy="11175"/>
              </a:xfrm>
              <a:custGeom>
                <a:rect b="b" l="l" r="r" t="t"/>
                <a:pathLst>
                  <a:path extrusionOk="0" h="606" w="25">
                    <a:moveTo>
                      <a:pt x="24" y="0"/>
                    </a:moveTo>
                    <a:cubicBezTo>
                      <a:pt x="12" y="202"/>
                      <a:pt x="1" y="392"/>
                      <a:pt x="1" y="606"/>
                    </a:cubicBezTo>
                    <a:cubicBezTo>
                      <a:pt x="1" y="404"/>
                      <a:pt x="12" y="202"/>
                      <a:pt x="24" y="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7527372" y="3801635"/>
                <a:ext cx="240" cy="4407"/>
              </a:xfrm>
              <a:custGeom>
                <a:rect b="b" l="l" r="r" t="t"/>
                <a:pathLst>
                  <a:path extrusionOk="0" h="239" w="13">
                    <a:moveTo>
                      <a:pt x="1" y="238"/>
                    </a:moveTo>
                    <a:cubicBezTo>
                      <a:pt x="1" y="155"/>
                      <a:pt x="13" y="84"/>
                      <a:pt x="13" y="0"/>
                    </a:cubicBezTo>
                    <a:cubicBezTo>
                      <a:pt x="13" y="84"/>
                      <a:pt x="1" y="155"/>
                      <a:pt x="1" y="23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7471609" y="4729444"/>
                <a:ext cx="682" cy="12982"/>
              </a:xfrm>
              <a:custGeom>
                <a:rect b="b" l="l" r="r" t="t"/>
                <a:pathLst>
                  <a:path extrusionOk="0" h="704" w="37">
                    <a:moveTo>
                      <a:pt x="0" y="703"/>
                    </a:moveTo>
                    <a:cubicBezTo>
                      <a:pt x="12" y="465"/>
                      <a:pt x="24" y="239"/>
                      <a:pt x="36" y="1"/>
                    </a:cubicBezTo>
                    <a:cubicBezTo>
                      <a:pt x="24" y="239"/>
                      <a:pt x="12" y="465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7472918" y="4699147"/>
                <a:ext cx="682" cy="13848"/>
              </a:xfrm>
              <a:custGeom>
                <a:rect b="b" l="l" r="r" t="t"/>
                <a:pathLst>
                  <a:path extrusionOk="0" h="751" w="37">
                    <a:moveTo>
                      <a:pt x="1" y="751"/>
                    </a:moveTo>
                    <a:cubicBezTo>
                      <a:pt x="13" y="501"/>
                      <a:pt x="25" y="251"/>
                      <a:pt x="37" y="1"/>
                    </a:cubicBezTo>
                    <a:cubicBezTo>
                      <a:pt x="25" y="251"/>
                      <a:pt x="13" y="501"/>
                      <a:pt x="1" y="75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7474467" y="4669957"/>
                <a:ext cx="664" cy="13848"/>
              </a:xfrm>
              <a:custGeom>
                <a:rect b="b" l="l" r="r" t="t"/>
                <a:pathLst>
                  <a:path extrusionOk="0" h="751" w="36">
                    <a:moveTo>
                      <a:pt x="0" y="750"/>
                    </a:moveTo>
                    <a:cubicBezTo>
                      <a:pt x="12" y="500"/>
                      <a:pt x="24" y="250"/>
                      <a:pt x="36" y="0"/>
                    </a:cubicBezTo>
                    <a:cubicBezTo>
                      <a:pt x="24" y="250"/>
                      <a:pt x="12" y="500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7528478" y="3764092"/>
                <a:ext cx="240" cy="5495"/>
              </a:xfrm>
              <a:custGeom>
                <a:rect b="b" l="l" r="r" t="t"/>
                <a:pathLst>
                  <a:path extrusionOk="0" h="298" w="13">
                    <a:moveTo>
                      <a:pt x="0" y="298"/>
                    </a:moveTo>
                    <a:cubicBezTo>
                      <a:pt x="12" y="191"/>
                      <a:pt x="12" y="96"/>
                      <a:pt x="12" y="0"/>
                    </a:cubicBezTo>
                    <a:cubicBezTo>
                      <a:pt x="12" y="96"/>
                      <a:pt x="12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7490049" y="4397266"/>
                <a:ext cx="682" cy="12539"/>
              </a:xfrm>
              <a:custGeom>
                <a:rect b="b" l="l" r="r" t="t"/>
                <a:pathLst>
                  <a:path extrusionOk="0" h="680" w="37">
                    <a:moveTo>
                      <a:pt x="1" y="679"/>
                    </a:moveTo>
                    <a:cubicBezTo>
                      <a:pt x="12" y="453"/>
                      <a:pt x="24" y="227"/>
                      <a:pt x="36" y="1"/>
                    </a:cubicBezTo>
                    <a:cubicBezTo>
                      <a:pt x="24" y="227"/>
                      <a:pt x="12" y="453"/>
                      <a:pt x="1" y="6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7491580" y="4371579"/>
                <a:ext cx="682" cy="12318"/>
              </a:xfrm>
              <a:custGeom>
                <a:rect b="b" l="l" r="r" t="t"/>
                <a:pathLst>
                  <a:path extrusionOk="0" h="668" w="37">
                    <a:moveTo>
                      <a:pt x="1" y="668"/>
                    </a:moveTo>
                    <a:cubicBezTo>
                      <a:pt x="13" y="441"/>
                      <a:pt x="25" y="227"/>
                      <a:pt x="37" y="1"/>
                    </a:cubicBezTo>
                    <a:cubicBezTo>
                      <a:pt x="25" y="227"/>
                      <a:pt x="13" y="441"/>
                      <a:pt x="1" y="66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7524956" y="3850815"/>
                <a:ext cx="461" cy="6602"/>
              </a:xfrm>
              <a:custGeom>
                <a:rect b="b" l="l" r="r" t="t"/>
                <a:pathLst>
                  <a:path extrusionOk="0" h="358" w="25">
                    <a:moveTo>
                      <a:pt x="1" y="357"/>
                    </a:moveTo>
                    <a:cubicBezTo>
                      <a:pt x="13" y="238"/>
                      <a:pt x="13" y="119"/>
                      <a:pt x="24" y="0"/>
                    </a:cubicBezTo>
                    <a:cubicBezTo>
                      <a:pt x="13" y="119"/>
                      <a:pt x="13" y="238"/>
                      <a:pt x="1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7494659" y="4321311"/>
                <a:ext cx="682" cy="11875"/>
              </a:xfrm>
              <a:custGeom>
                <a:rect b="b" l="l" r="r" t="t"/>
                <a:pathLst>
                  <a:path extrusionOk="0" h="644" w="37">
                    <a:moveTo>
                      <a:pt x="1" y="643"/>
                    </a:moveTo>
                    <a:cubicBezTo>
                      <a:pt x="12" y="429"/>
                      <a:pt x="24" y="215"/>
                      <a:pt x="36" y="0"/>
                    </a:cubicBezTo>
                    <a:cubicBezTo>
                      <a:pt x="24" y="215"/>
                      <a:pt x="12" y="429"/>
                      <a:pt x="1" y="64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7523425" y="3638073"/>
                <a:ext cx="664" cy="2858"/>
              </a:xfrm>
              <a:custGeom>
                <a:rect b="b" l="l" r="r" t="t"/>
                <a:pathLst>
                  <a:path extrusionOk="0" h="155" w="36">
                    <a:moveTo>
                      <a:pt x="36" y="155"/>
                    </a:moveTo>
                    <a:cubicBezTo>
                      <a:pt x="24" y="107"/>
                      <a:pt x="12" y="48"/>
                      <a:pt x="0" y="0"/>
                    </a:cubicBezTo>
                    <a:cubicBezTo>
                      <a:pt x="12" y="48"/>
                      <a:pt x="24" y="107"/>
                      <a:pt x="36" y="15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7524513" y="3644213"/>
                <a:ext cx="461" cy="3319"/>
              </a:xfrm>
              <a:custGeom>
                <a:rect b="b" l="l" r="r" t="t"/>
                <a:pathLst>
                  <a:path extrusionOk="0" h="180" w="25">
                    <a:moveTo>
                      <a:pt x="25" y="179"/>
                    </a:moveTo>
                    <a:cubicBezTo>
                      <a:pt x="13" y="120"/>
                      <a:pt x="13" y="60"/>
                      <a:pt x="1" y="0"/>
                    </a:cubicBezTo>
                    <a:cubicBezTo>
                      <a:pt x="13" y="60"/>
                      <a:pt x="13" y="120"/>
                      <a:pt x="25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7493129" y="4346335"/>
                <a:ext cx="664" cy="11875"/>
              </a:xfrm>
              <a:custGeom>
                <a:rect b="b" l="l" r="r" t="t"/>
                <a:pathLst>
                  <a:path extrusionOk="0" h="644" w="36">
                    <a:moveTo>
                      <a:pt x="0" y="644"/>
                    </a:moveTo>
                    <a:cubicBezTo>
                      <a:pt x="12" y="429"/>
                      <a:pt x="24" y="215"/>
                      <a:pt x="36" y="1"/>
                    </a:cubicBezTo>
                    <a:cubicBezTo>
                      <a:pt x="24" y="215"/>
                      <a:pt x="12" y="429"/>
                      <a:pt x="0" y="6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7522319" y="3632135"/>
                <a:ext cx="682" cy="2655"/>
              </a:xfrm>
              <a:custGeom>
                <a:rect b="b" l="l" r="r" t="t"/>
                <a:pathLst>
                  <a:path extrusionOk="0" h="144" w="37">
                    <a:moveTo>
                      <a:pt x="36" y="144"/>
                    </a:moveTo>
                    <a:cubicBezTo>
                      <a:pt x="25" y="96"/>
                      <a:pt x="13" y="48"/>
                      <a:pt x="1" y="1"/>
                    </a:cubicBezTo>
                    <a:cubicBezTo>
                      <a:pt x="13" y="48"/>
                      <a:pt x="25" y="96"/>
                      <a:pt x="36" y="1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7480387" y="4557768"/>
                <a:ext cx="682" cy="13406"/>
              </a:xfrm>
              <a:custGeom>
                <a:rect b="b" l="l" r="r" t="t"/>
                <a:pathLst>
                  <a:path extrusionOk="0" h="727" w="37">
                    <a:moveTo>
                      <a:pt x="1" y="727"/>
                    </a:moveTo>
                    <a:cubicBezTo>
                      <a:pt x="13" y="477"/>
                      <a:pt x="24" y="238"/>
                      <a:pt x="36" y="0"/>
                    </a:cubicBezTo>
                    <a:cubicBezTo>
                      <a:pt x="24" y="238"/>
                      <a:pt x="13" y="477"/>
                      <a:pt x="1" y="7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7488519" y="4423617"/>
                <a:ext cx="664" cy="12318"/>
              </a:xfrm>
              <a:custGeom>
                <a:rect b="b" l="l" r="r" t="t"/>
                <a:pathLst>
                  <a:path extrusionOk="0" h="668" w="36">
                    <a:moveTo>
                      <a:pt x="0" y="667"/>
                    </a:moveTo>
                    <a:cubicBezTo>
                      <a:pt x="12" y="441"/>
                      <a:pt x="24" y="215"/>
                      <a:pt x="36" y="1"/>
                    </a:cubicBezTo>
                    <a:cubicBezTo>
                      <a:pt x="24" y="215"/>
                      <a:pt x="12" y="441"/>
                      <a:pt x="0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7486970" y="4449967"/>
                <a:ext cx="682" cy="12963"/>
              </a:xfrm>
              <a:custGeom>
                <a:rect b="b" l="l" r="r" t="t"/>
                <a:pathLst>
                  <a:path extrusionOk="0" h="703" w="37">
                    <a:moveTo>
                      <a:pt x="1" y="703"/>
                    </a:moveTo>
                    <a:cubicBezTo>
                      <a:pt x="13" y="465"/>
                      <a:pt x="25" y="238"/>
                      <a:pt x="37" y="0"/>
                    </a:cubicBezTo>
                    <a:cubicBezTo>
                      <a:pt x="25" y="238"/>
                      <a:pt x="13" y="465"/>
                      <a:pt x="1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7525841" y="3836985"/>
                <a:ext cx="240" cy="5716"/>
              </a:xfrm>
              <a:custGeom>
                <a:rect b="b" l="l" r="r" t="t"/>
                <a:pathLst>
                  <a:path extrusionOk="0" h="310" w="13">
                    <a:moveTo>
                      <a:pt x="0" y="310"/>
                    </a:moveTo>
                    <a:cubicBezTo>
                      <a:pt x="0" y="203"/>
                      <a:pt x="0" y="107"/>
                      <a:pt x="12" y="0"/>
                    </a:cubicBezTo>
                    <a:cubicBezTo>
                      <a:pt x="0" y="107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7299472" y="2906945"/>
                <a:ext cx="646820" cy="1928566"/>
              </a:xfrm>
              <a:custGeom>
                <a:rect b="b" l="l" r="r" t="t"/>
                <a:pathLst>
                  <a:path extrusionOk="0" h="104586" w="35077">
                    <a:moveTo>
                      <a:pt x="17350" y="1"/>
                    </a:moveTo>
                    <a:cubicBezTo>
                      <a:pt x="15907" y="1"/>
                      <a:pt x="15419" y="1326"/>
                      <a:pt x="15396" y="2430"/>
                    </a:cubicBezTo>
                    <a:cubicBezTo>
                      <a:pt x="15372" y="3549"/>
                      <a:pt x="15348" y="5359"/>
                      <a:pt x="15229" y="6431"/>
                    </a:cubicBezTo>
                    <a:cubicBezTo>
                      <a:pt x="15098" y="7502"/>
                      <a:pt x="14979" y="10526"/>
                      <a:pt x="15003" y="11920"/>
                    </a:cubicBezTo>
                    <a:cubicBezTo>
                      <a:pt x="15015" y="13324"/>
                      <a:pt x="15503" y="17242"/>
                      <a:pt x="14467" y="17313"/>
                    </a:cubicBezTo>
                    <a:cubicBezTo>
                      <a:pt x="14459" y="17314"/>
                      <a:pt x="14452" y="17314"/>
                      <a:pt x="14444" y="17314"/>
                    </a:cubicBezTo>
                    <a:cubicBezTo>
                      <a:pt x="13415" y="17314"/>
                      <a:pt x="12286" y="12507"/>
                      <a:pt x="11931" y="11479"/>
                    </a:cubicBezTo>
                    <a:cubicBezTo>
                      <a:pt x="11586" y="10443"/>
                      <a:pt x="11026" y="8205"/>
                      <a:pt x="10681" y="7312"/>
                    </a:cubicBezTo>
                    <a:cubicBezTo>
                      <a:pt x="10347" y="6478"/>
                      <a:pt x="9827" y="3042"/>
                      <a:pt x="8085" y="3042"/>
                    </a:cubicBezTo>
                    <a:cubicBezTo>
                      <a:pt x="7961" y="3042"/>
                      <a:pt x="7830" y="3060"/>
                      <a:pt x="7692" y="3097"/>
                    </a:cubicBezTo>
                    <a:cubicBezTo>
                      <a:pt x="5633" y="3657"/>
                      <a:pt x="6240" y="5669"/>
                      <a:pt x="6537" y="6895"/>
                    </a:cubicBezTo>
                    <a:cubicBezTo>
                      <a:pt x="6835" y="8110"/>
                      <a:pt x="7990" y="12658"/>
                      <a:pt x="8371" y="14432"/>
                    </a:cubicBezTo>
                    <a:cubicBezTo>
                      <a:pt x="8752" y="16206"/>
                      <a:pt x="10395" y="21885"/>
                      <a:pt x="9657" y="23873"/>
                    </a:cubicBezTo>
                    <a:cubicBezTo>
                      <a:pt x="9323" y="24772"/>
                      <a:pt x="9067" y="25126"/>
                      <a:pt x="8803" y="25126"/>
                    </a:cubicBezTo>
                    <a:cubicBezTo>
                      <a:pt x="8605" y="25126"/>
                      <a:pt x="8401" y="24928"/>
                      <a:pt x="8157" y="24612"/>
                    </a:cubicBezTo>
                    <a:lnTo>
                      <a:pt x="8145" y="24612"/>
                    </a:lnTo>
                    <a:cubicBezTo>
                      <a:pt x="8002" y="24409"/>
                      <a:pt x="7835" y="24183"/>
                      <a:pt x="7657" y="23921"/>
                    </a:cubicBezTo>
                    <a:cubicBezTo>
                      <a:pt x="7502" y="23707"/>
                      <a:pt x="7359" y="23469"/>
                      <a:pt x="7204" y="23230"/>
                    </a:cubicBezTo>
                    <a:cubicBezTo>
                      <a:pt x="6645" y="22349"/>
                      <a:pt x="6049" y="21290"/>
                      <a:pt x="5287" y="20421"/>
                    </a:cubicBezTo>
                    <a:cubicBezTo>
                      <a:pt x="5133" y="20230"/>
                      <a:pt x="4966" y="20051"/>
                      <a:pt x="4787" y="19897"/>
                    </a:cubicBezTo>
                    <a:cubicBezTo>
                      <a:pt x="4609" y="19730"/>
                      <a:pt x="4430" y="19575"/>
                      <a:pt x="4240" y="19444"/>
                    </a:cubicBezTo>
                    <a:cubicBezTo>
                      <a:pt x="4037" y="19301"/>
                      <a:pt x="3799" y="19147"/>
                      <a:pt x="3525" y="19016"/>
                    </a:cubicBezTo>
                    <a:cubicBezTo>
                      <a:pt x="3466" y="18980"/>
                      <a:pt x="3406" y="18956"/>
                      <a:pt x="3347" y="18920"/>
                    </a:cubicBezTo>
                    <a:cubicBezTo>
                      <a:pt x="2803" y="18663"/>
                      <a:pt x="2166" y="18454"/>
                      <a:pt x="1578" y="18454"/>
                    </a:cubicBezTo>
                    <a:cubicBezTo>
                      <a:pt x="1161" y="18454"/>
                      <a:pt x="769" y="18558"/>
                      <a:pt x="453" y="18825"/>
                    </a:cubicBezTo>
                    <a:cubicBezTo>
                      <a:pt x="132" y="19087"/>
                      <a:pt x="1" y="19313"/>
                      <a:pt x="13" y="19539"/>
                    </a:cubicBezTo>
                    <a:cubicBezTo>
                      <a:pt x="13" y="19587"/>
                      <a:pt x="25" y="19623"/>
                      <a:pt x="37" y="19670"/>
                    </a:cubicBezTo>
                    <a:cubicBezTo>
                      <a:pt x="49" y="19730"/>
                      <a:pt x="72" y="19801"/>
                      <a:pt x="108" y="19861"/>
                    </a:cubicBezTo>
                    <a:cubicBezTo>
                      <a:pt x="132" y="19909"/>
                      <a:pt x="156" y="19956"/>
                      <a:pt x="191" y="20004"/>
                    </a:cubicBezTo>
                    <a:cubicBezTo>
                      <a:pt x="203" y="20016"/>
                      <a:pt x="227" y="20040"/>
                      <a:pt x="239" y="20063"/>
                    </a:cubicBezTo>
                    <a:cubicBezTo>
                      <a:pt x="465" y="20385"/>
                      <a:pt x="822" y="20730"/>
                      <a:pt x="1096" y="21206"/>
                    </a:cubicBezTo>
                    <a:cubicBezTo>
                      <a:pt x="1584" y="22064"/>
                      <a:pt x="2537" y="24171"/>
                      <a:pt x="3311" y="25552"/>
                    </a:cubicBezTo>
                    <a:cubicBezTo>
                      <a:pt x="3370" y="25635"/>
                      <a:pt x="3418" y="25719"/>
                      <a:pt x="3466" y="25802"/>
                    </a:cubicBezTo>
                    <a:cubicBezTo>
                      <a:pt x="3525" y="25897"/>
                      <a:pt x="3585" y="25993"/>
                      <a:pt x="3632" y="26088"/>
                    </a:cubicBezTo>
                    <a:cubicBezTo>
                      <a:pt x="3739" y="26243"/>
                      <a:pt x="3835" y="26374"/>
                      <a:pt x="3918" y="26493"/>
                    </a:cubicBezTo>
                    <a:cubicBezTo>
                      <a:pt x="4001" y="26600"/>
                      <a:pt x="4073" y="26707"/>
                      <a:pt x="4144" y="26826"/>
                    </a:cubicBezTo>
                    <a:cubicBezTo>
                      <a:pt x="4180" y="26886"/>
                      <a:pt x="4216" y="26957"/>
                      <a:pt x="4251" y="27017"/>
                    </a:cubicBezTo>
                    <a:cubicBezTo>
                      <a:pt x="4287" y="27100"/>
                      <a:pt x="4323" y="27171"/>
                      <a:pt x="4359" y="27243"/>
                    </a:cubicBezTo>
                    <a:cubicBezTo>
                      <a:pt x="4454" y="27445"/>
                      <a:pt x="4537" y="27660"/>
                      <a:pt x="4609" y="27874"/>
                    </a:cubicBezTo>
                    <a:cubicBezTo>
                      <a:pt x="4632" y="27957"/>
                      <a:pt x="4668" y="28041"/>
                      <a:pt x="4692" y="28124"/>
                    </a:cubicBezTo>
                    <a:cubicBezTo>
                      <a:pt x="4847" y="28624"/>
                      <a:pt x="4978" y="29136"/>
                      <a:pt x="5109" y="29553"/>
                    </a:cubicBezTo>
                    <a:cubicBezTo>
                      <a:pt x="5180" y="29767"/>
                      <a:pt x="5252" y="29946"/>
                      <a:pt x="5323" y="30112"/>
                    </a:cubicBezTo>
                    <a:cubicBezTo>
                      <a:pt x="5740" y="30922"/>
                      <a:pt x="6383" y="31791"/>
                      <a:pt x="7026" y="32601"/>
                    </a:cubicBezTo>
                    <a:cubicBezTo>
                      <a:pt x="7121" y="32732"/>
                      <a:pt x="7216" y="32851"/>
                      <a:pt x="7311" y="32958"/>
                    </a:cubicBezTo>
                    <a:cubicBezTo>
                      <a:pt x="7442" y="33136"/>
                      <a:pt x="7585" y="33315"/>
                      <a:pt x="7728" y="33482"/>
                    </a:cubicBezTo>
                    <a:cubicBezTo>
                      <a:pt x="8097" y="33946"/>
                      <a:pt x="8431" y="34363"/>
                      <a:pt x="8669" y="34696"/>
                    </a:cubicBezTo>
                    <a:cubicBezTo>
                      <a:pt x="8764" y="34839"/>
                      <a:pt x="8883" y="34982"/>
                      <a:pt x="9014" y="35137"/>
                    </a:cubicBezTo>
                    <a:cubicBezTo>
                      <a:pt x="9109" y="35244"/>
                      <a:pt x="9204" y="35363"/>
                      <a:pt x="9312" y="35482"/>
                    </a:cubicBezTo>
                    <a:cubicBezTo>
                      <a:pt x="9383" y="35553"/>
                      <a:pt x="9454" y="35637"/>
                      <a:pt x="9538" y="35720"/>
                    </a:cubicBezTo>
                    <a:cubicBezTo>
                      <a:pt x="9609" y="35791"/>
                      <a:pt x="9681" y="35875"/>
                      <a:pt x="9764" y="35958"/>
                    </a:cubicBezTo>
                    <a:cubicBezTo>
                      <a:pt x="10574" y="36804"/>
                      <a:pt x="11479" y="37673"/>
                      <a:pt x="11717" y="38173"/>
                    </a:cubicBezTo>
                    <a:cubicBezTo>
                      <a:pt x="11800" y="38339"/>
                      <a:pt x="11871" y="38518"/>
                      <a:pt x="11931" y="38732"/>
                    </a:cubicBezTo>
                    <a:cubicBezTo>
                      <a:pt x="11943" y="38780"/>
                      <a:pt x="11967" y="38839"/>
                      <a:pt x="11979" y="38887"/>
                    </a:cubicBezTo>
                    <a:cubicBezTo>
                      <a:pt x="11991" y="38935"/>
                      <a:pt x="12002" y="38994"/>
                      <a:pt x="12014" y="39042"/>
                    </a:cubicBezTo>
                    <a:cubicBezTo>
                      <a:pt x="12026" y="39078"/>
                      <a:pt x="12038" y="39125"/>
                      <a:pt x="12050" y="39173"/>
                    </a:cubicBezTo>
                    <a:cubicBezTo>
                      <a:pt x="12062" y="39220"/>
                      <a:pt x="12074" y="39280"/>
                      <a:pt x="12086" y="39328"/>
                    </a:cubicBezTo>
                    <a:cubicBezTo>
                      <a:pt x="12098" y="39375"/>
                      <a:pt x="12110" y="39423"/>
                      <a:pt x="12121" y="39482"/>
                    </a:cubicBezTo>
                    <a:cubicBezTo>
                      <a:pt x="12121" y="39530"/>
                      <a:pt x="12133" y="39590"/>
                      <a:pt x="12145" y="39649"/>
                    </a:cubicBezTo>
                    <a:cubicBezTo>
                      <a:pt x="12157" y="39697"/>
                      <a:pt x="12169" y="39756"/>
                      <a:pt x="12181" y="39804"/>
                    </a:cubicBezTo>
                    <a:cubicBezTo>
                      <a:pt x="12181" y="39863"/>
                      <a:pt x="12193" y="39923"/>
                      <a:pt x="12205" y="39982"/>
                    </a:cubicBezTo>
                    <a:cubicBezTo>
                      <a:pt x="12217" y="40042"/>
                      <a:pt x="12217" y="40102"/>
                      <a:pt x="12229" y="40161"/>
                    </a:cubicBezTo>
                    <a:cubicBezTo>
                      <a:pt x="12241" y="40221"/>
                      <a:pt x="12241" y="40280"/>
                      <a:pt x="12252" y="40352"/>
                    </a:cubicBezTo>
                    <a:cubicBezTo>
                      <a:pt x="12264" y="40411"/>
                      <a:pt x="12264" y="40471"/>
                      <a:pt x="12276" y="40530"/>
                    </a:cubicBezTo>
                    <a:cubicBezTo>
                      <a:pt x="12288" y="40602"/>
                      <a:pt x="12288" y="40661"/>
                      <a:pt x="12300" y="40733"/>
                    </a:cubicBezTo>
                    <a:cubicBezTo>
                      <a:pt x="12300" y="40792"/>
                      <a:pt x="12312" y="40864"/>
                      <a:pt x="12312" y="40923"/>
                    </a:cubicBezTo>
                    <a:cubicBezTo>
                      <a:pt x="12324" y="40995"/>
                      <a:pt x="12336" y="41066"/>
                      <a:pt x="12336" y="41137"/>
                    </a:cubicBezTo>
                    <a:cubicBezTo>
                      <a:pt x="12348" y="41209"/>
                      <a:pt x="12348" y="41280"/>
                      <a:pt x="12348" y="41352"/>
                    </a:cubicBezTo>
                    <a:cubicBezTo>
                      <a:pt x="12360" y="41423"/>
                      <a:pt x="12360" y="41495"/>
                      <a:pt x="12372" y="41578"/>
                    </a:cubicBezTo>
                    <a:cubicBezTo>
                      <a:pt x="12372" y="41649"/>
                      <a:pt x="12383" y="41721"/>
                      <a:pt x="12383" y="41792"/>
                    </a:cubicBezTo>
                    <a:cubicBezTo>
                      <a:pt x="12383" y="41864"/>
                      <a:pt x="12395" y="41947"/>
                      <a:pt x="12395" y="42030"/>
                    </a:cubicBezTo>
                    <a:cubicBezTo>
                      <a:pt x="12395" y="42102"/>
                      <a:pt x="12407" y="42173"/>
                      <a:pt x="12407" y="42257"/>
                    </a:cubicBezTo>
                    <a:cubicBezTo>
                      <a:pt x="12407" y="42340"/>
                      <a:pt x="12419" y="42423"/>
                      <a:pt x="12419" y="42507"/>
                    </a:cubicBezTo>
                    <a:cubicBezTo>
                      <a:pt x="12419" y="42578"/>
                      <a:pt x="12419" y="42661"/>
                      <a:pt x="12431" y="42745"/>
                    </a:cubicBezTo>
                    <a:cubicBezTo>
                      <a:pt x="12431" y="42828"/>
                      <a:pt x="12431" y="42911"/>
                      <a:pt x="12431" y="43007"/>
                    </a:cubicBezTo>
                    <a:lnTo>
                      <a:pt x="12431" y="45519"/>
                    </a:lnTo>
                    <a:cubicBezTo>
                      <a:pt x="12431" y="45626"/>
                      <a:pt x="12443" y="45733"/>
                      <a:pt x="12431" y="45840"/>
                    </a:cubicBezTo>
                    <a:cubicBezTo>
                      <a:pt x="12431" y="45936"/>
                      <a:pt x="12431" y="46043"/>
                      <a:pt x="12431" y="46138"/>
                    </a:cubicBezTo>
                    <a:cubicBezTo>
                      <a:pt x="12431" y="46257"/>
                      <a:pt x="12431" y="46364"/>
                      <a:pt x="12431" y="46483"/>
                    </a:cubicBezTo>
                    <a:cubicBezTo>
                      <a:pt x="12431" y="46579"/>
                      <a:pt x="12419" y="46674"/>
                      <a:pt x="12419" y="46781"/>
                    </a:cubicBezTo>
                    <a:cubicBezTo>
                      <a:pt x="12419" y="46900"/>
                      <a:pt x="12419" y="47019"/>
                      <a:pt x="12419" y="47138"/>
                    </a:cubicBezTo>
                    <a:cubicBezTo>
                      <a:pt x="12407" y="47233"/>
                      <a:pt x="12407" y="47341"/>
                      <a:pt x="12407" y="47448"/>
                    </a:cubicBezTo>
                    <a:cubicBezTo>
                      <a:pt x="12395" y="47567"/>
                      <a:pt x="12395" y="47698"/>
                      <a:pt x="12395" y="47817"/>
                    </a:cubicBezTo>
                    <a:cubicBezTo>
                      <a:pt x="12395" y="47912"/>
                      <a:pt x="12383" y="48007"/>
                      <a:pt x="12383" y="48114"/>
                    </a:cubicBezTo>
                    <a:cubicBezTo>
                      <a:pt x="12383" y="48245"/>
                      <a:pt x="12372" y="48388"/>
                      <a:pt x="12372" y="48519"/>
                    </a:cubicBezTo>
                    <a:cubicBezTo>
                      <a:pt x="12372" y="48603"/>
                      <a:pt x="12360" y="48674"/>
                      <a:pt x="12360" y="48757"/>
                    </a:cubicBezTo>
                    <a:cubicBezTo>
                      <a:pt x="12348" y="49103"/>
                      <a:pt x="12336" y="49448"/>
                      <a:pt x="12312" y="49805"/>
                    </a:cubicBezTo>
                    <a:cubicBezTo>
                      <a:pt x="12312" y="49865"/>
                      <a:pt x="12312" y="49912"/>
                      <a:pt x="12312" y="49972"/>
                    </a:cubicBezTo>
                    <a:cubicBezTo>
                      <a:pt x="12300" y="50127"/>
                      <a:pt x="12288" y="50281"/>
                      <a:pt x="12288" y="50436"/>
                    </a:cubicBezTo>
                    <a:cubicBezTo>
                      <a:pt x="12276" y="50543"/>
                      <a:pt x="12276" y="50639"/>
                      <a:pt x="12276" y="50746"/>
                    </a:cubicBezTo>
                    <a:cubicBezTo>
                      <a:pt x="12264" y="50889"/>
                      <a:pt x="12252" y="51043"/>
                      <a:pt x="12252" y="51186"/>
                    </a:cubicBezTo>
                    <a:cubicBezTo>
                      <a:pt x="12241" y="51305"/>
                      <a:pt x="12241" y="51424"/>
                      <a:pt x="12229" y="51543"/>
                    </a:cubicBezTo>
                    <a:cubicBezTo>
                      <a:pt x="12229" y="51698"/>
                      <a:pt x="12217" y="51853"/>
                      <a:pt x="12205" y="52008"/>
                    </a:cubicBezTo>
                    <a:cubicBezTo>
                      <a:pt x="12205" y="52127"/>
                      <a:pt x="12193" y="52234"/>
                      <a:pt x="12193" y="52353"/>
                    </a:cubicBezTo>
                    <a:cubicBezTo>
                      <a:pt x="12181" y="52508"/>
                      <a:pt x="12169" y="52663"/>
                      <a:pt x="12169" y="52817"/>
                    </a:cubicBezTo>
                    <a:cubicBezTo>
                      <a:pt x="12157" y="52948"/>
                      <a:pt x="12145" y="53067"/>
                      <a:pt x="12145" y="53198"/>
                    </a:cubicBezTo>
                    <a:cubicBezTo>
                      <a:pt x="12133" y="53353"/>
                      <a:pt x="12121" y="53508"/>
                      <a:pt x="12121" y="53663"/>
                    </a:cubicBezTo>
                    <a:cubicBezTo>
                      <a:pt x="12110" y="53794"/>
                      <a:pt x="12098" y="53925"/>
                      <a:pt x="12098" y="54056"/>
                    </a:cubicBezTo>
                    <a:cubicBezTo>
                      <a:pt x="12086" y="54210"/>
                      <a:pt x="12074" y="54377"/>
                      <a:pt x="12062" y="54544"/>
                    </a:cubicBezTo>
                    <a:cubicBezTo>
                      <a:pt x="12062" y="54675"/>
                      <a:pt x="12050" y="54806"/>
                      <a:pt x="12038" y="54949"/>
                    </a:cubicBezTo>
                    <a:cubicBezTo>
                      <a:pt x="12026" y="55103"/>
                      <a:pt x="12026" y="55258"/>
                      <a:pt x="12014" y="55425"/>
                    </a:cubicBezTo>
                    <a:cubicBezTo>
                      <a:pt x="12002" y="55568"/>
                      <a:pt x="11991" y="55711"/>
                      <a:pt x="11991" y="55853"/>
                    </a:cubicBezTo>
                    <a:cubicBezTo>
                      <a:pt x="11979" y="56020"/>
                      <a:pt x="11967" y="56187"/>
                      <a:pt x="11955" y="56354"/>
                    </a:cubicBezTo>
                    <a:cubicBezTo>
                      <a:pt x="11943" y="56496"/>
                      <a:pt x="11943" y="56639"/>
                      <a:pt x="11931" y="56782"/>
                    </a:cubicBezTo>
                    <a:cubicBezTo>
                      <a:pt x="11919" y="56949"/>
                      <a:pt x="11907" y="57127"/>
                      <a:pt x="11895" y="57306"/>
                    </a:cubicBezTo>
                    <a:cubicBezTo>
                      <a:pt x="11883" y="57449"/>
                      <a:pt x="11883" y="57580"/>
                      <a:pt x="11871" y="57723"/>
                    </a:cubicBezTo>
                    <a:cubicBezTo>
                      <a:pt x="11860" y="57901"/>
                      <a:pt x="11848" y="58092"/>
                      <a:pt x="11836" y="58270"/>
                    </a:cubicBezTo>
                    <a:cubicBezTo>
                      <a:pt x="11824" y="58413"/>
                      <a:pt x="11812" y="58556"/>
                      <a:pt x="11812" y="58699"/>
                    </a:cubicBezTo>
                    <a:cubicBezTo>
                      <a:pt x="11788" y="58878"/>
                      <a:pt x="11776" y="59068"/>
                      <a:pt x="11764" y="59259"/>
                    </a:cubicBezTo>
                    <a:cubicBezTo>
                      <a:pt x="11764" y="59402"/>
                      <a:pt x="11752" y="59556"/>
                      <a:pt x="11740" y="59723"/>
                    </a:cubicBezTo>
                    <a:cubicBezTo>
                      <a:pt x="11729" y="59890"/>
                      <a:pt x="11717" y="60068"/>
                      <a:pt x="11705" y="60247"/>
                    </a:cubicBezTo>
                    <a:cubicBezTo>
                      <a:pt x="11693" y="60414"/>
                      <a:pt x="11681" y="60580"/>
                      <a:pt x="11669" y="60747"/>
                    </a:cubicBezTo>
                    <a:cubicBezTo>
                      <a:pt x="11657" y="60937"/>
                      <a:pt x="11645" y="61116"/>
                      <a:pt x="11633" y="61295"/>
                    </a:cubicBezTo>
                    <a:cubicBezTo>
                      <a:pt x="11621" y="61449"/>
                      <a:pt x="11610" y="61604"/>
                      <a:pt x="11610" y="61759"/>
                    </a:cubicBezTo>
                    <a:cubicBezTo>
                      <a:pt x="11586" y="61961"/>
                      <a:pt x="11574" y="62176"/>
                      <a:pt x="11562" y="62378"/>
                    </a:cubicBezTo>
                    <a:cubicBezTo>
                      <a:pt x="11550" y="62497"/>
                      <a:pt x="11550" y="62616"/>
                      <a:pt x="11538" y="62735"/>
                    </a:cubicBezTo>
                    <a:cubicBezTo>
                      <a:pt x="11526" y="62997"/>
                      <a:pt x="11502" y="63259"/>
                      <a:pt x="11490" y="63521"/>
                    </a:cubicBezTo>
                    <a:cubicBezTo>
                      <a:pt x="11490" y="63533"/>
                      <a:pt x="11479" y="63557"/>
                      <a:pt x="11479" y="63581"/>
                    </a:cubicBezTo>
                    <a:cubicBezTo>
                      <a:pt x="11443" y="64081"/>
                      <a:pt x="11419" y="64605"/>
                      <a:pt x="11383" y="65117"/>
                    </a:cubicBezTo>
                    <a:cubicBezTo>
                      <a:pt x="11371" y="65283"/>
                      <a:pt x="11359" y="65438"/>
                      <a:pt x="11348" y="65605"/>
                    </a:cubicBezTo>
                    <a:cubicBezTo>
                      <a:pt x="11336" y="65736"/>
                      <a:pt x="11324" y="65879"/>
                      <a:pt x="11324" y="66021"/>
                    </a:cubicBezTo>
                    <a:cubicBezTo>
                      <a:pt x="11300" y="66271"/>
                      <a:pt x="11288" y="66510"/>
                      <a:pt x="11264" y="66771"/>
                    </a:cubicBezTo>
                    <a:cubicBezTo>
                      <a:pt x="11252" y="66926"/>
                      <a:pt x="11240" y="67081"/>
                      <a:pt x="11240" y="67248"/>
                    </a:cubicBezTo>
                    <a:cubicBezTo>
                      <a:pt x="11217" y="67474"/>
                      <a:pt x="11205" y="67688"/>
                      <a:pt x="11193" y="67914"/>
                    </a:cubicBezTo>
                    <a:cubicBezTo>
                      <a:pt x="11133" y="68712"/>
                      <a:pt x="11086" y="69510"/>
                      <a:pt x="11026" y="70331"/>
                    </a:cubicBezTo>
                    <a:cubicBezTo>
                      <a:pt x="11026" y="70355"/>
                      <a:pt x="11026" y="70367"/>
                      <a:pt x="11026" y="70391"/>
                    </a:cubicBezTo>
                    <a:cubicBezTo>
                      <a:pt x="11002" y="70772"/>
                      <a:pt x="10978" y="71165"/>
                      <a:pt x="10955" y="71546"/>
                    </a:cubicBezTo>
                    <a:cubicBezTo>
                      <a:pt x="10943" y="71713"/>
                      <a:pt x="10931" y="71879"/>
                      <a:pt x="10919" y="72046"/>
                    </a:cubicBezTo>
                    <a:cubicBezTo>
                      <a:pt x="10907" y="72296"/>
                      <a:pt x="10883" y="72546"/>
                      <a:pt x="10871" y="72808"/>
                    </a:cubicBezTo>
                    <a:cubicBezTo>
                      <a:pt x="10859" y="72987"/>
                      <a:pt x="10848" y="73165"/>
                      <a:pt x="10836" y="73344"/>
                    </a:cubicBezTo>
                    <a:cubicBezTo>
                      <a:pt x="10824" y="73594"/>
                      <a:pt x="10800" y="73832"/>
                      <a:pt x="10788" y="74082"/>
                    </a:cubicBezTo>
                    <a:cubicBezTo>
                      <a:pt x="10776" y="74284"/>
                      <a:pt x="10764" y="74475"/>
                      <a:pt x="10752" y="74665"/>
                    </a:cubicBezTo>
                    <a:cubicBezTo>
                      <a:pt x="10728" y="74903"/>
                      <a:pt x="10717" y="75142"/>
                      <a:pt x="10705" y="75380"/>
                    </a:cubicBezTo>
                    <a:cubicBezTo>
                      <a:pt x="10693" y="75594"/>
                      <a:pt x="10681" y="75796"/>
                      <a:pt x="10669" y="75999"/>
                    </a:cubicBezTo>
                    <a:cubicBezTo>
                      <a:pt x="10645" y="76237"/>
                      <a:pt x="10633" y="76475"/>
                      <a:pt x="10621" y="76701"/>
                    </a:cubicBezTo>
                    <a:cubicBezTo>
                      <a:pt x="10609" y="76916"/>
                      <a:pt x="10597" y="77130"/>
                      <a:pt x="10586" y="77344"/>
                    </a:cubicBezTo>
                    <a:cubicBezTo>
                      <a:pt x="10562" y="77582"/>
                      <a:pt x="10550" y="77820"/>
                      <a:pt x="10538" y="78059"/>
                    </a:cubicBezTo>
                    <a:cubicBezTo>
                      <a:pt x="10526" y="78273"/>
                      <a:pt x="10514" y="78487"/>
                      <a:pt x="10502" y="78702"/>
                    </a:cubicBezTo>
                    <a:cubicBezTo>
                      <a:pt x="10478" y="78940"/>
                      <a:pt x="10467" y="79190"/>
                      <a:pt x="10455" y="79428"/>
                    </a:cubicBezTo>
                    <a:cubicBezTo>
                      <a:pt x="10443" y="79654"/>
                      <a:pt x="10431" y="79868"/>
                      <a:pt x="10419" y="80095"/>
                    </a:cubicBezTo>
                    <a:cubicBezTo>
                      <a:pt x="10395" y="80333"/>
                      <a:pt x="10383" y="80571"/>
                      <a:pt x="10371" y="80821"/>
                    </a:cubicBezTo>
                    <a:cubicBezTo>
                      <a:pt x="10359" y="81047"/>
                      <a:pt x="10347" y="81273"/>
                      <a:pt x="10336" y="81499"/>
                    </a:cubicBezTo>
                    <a:cubicBezTo>
                      <a:pt x="10312" y="81750"/>
                      <a:pt x="10300" y="81988"/>
                      <a:pt x="10288" y="82250"/>
                    </a:cubicBezTo>
                    <a:cubicBezTo>
                      <a:pt x="10276" y="82464"/>
                      <a:pt x="10264" y="82690"/>
                      <a:pt x="10252" y="82916"/>
                    </a:cubicBezTo>
                    <a:cubicBezTo>
                      <a:pt x="10228" y="83166"/>
                      <a:pt x="10216" y="83428"/>
                      <a:pt x="10205" y="83678"/>
                    </a:cubicBezTo>
                    <a:cubicBezTo>
                      <a:pt x="10193" y="83916"/>
                      <a:pt x="10181" y="84143"/>
                      <a:pt x="10169" y="84381"/>
                    </a:cubicBezTo>
                    <a:cubicBezTo>
                      <a:pt x="10145" y="84631"/>
                      <a:pt x="9859" y="89274"/>
                      <a:pt x="9847" y="89524"/>
                    </a:cubicBezTo>
                    <a:cubicBezTo>
                      <a:pt x="9835" y="89762"/>
                      <a:pt x="9824" y="90001"/>
                      <a:pt x="9812" y="90251"/>
                    </a:cubicBezTo>
                    <a:cubicBezTo>
                      <a:pt x="9788" y="90501"/>
                      <a:pt x="9776" y="90763"/>
                      <a:pt x="9764" y="91024"/>
                    </a:cubicBezTo>
                    <a:cubicBezTo>
                      <a:pt x="9752" y="91263"/>
                      <a:pt x="9740" y="91501"/>
                      <a:pt x="9728" y="91739"/>
                    </a:cubicBezTo>
                    <a:cubicBezTo>
                      <a:pt x="9716" y="92001"/>
                      <a:pt x="9693" y="92263"/>
                      <a:pt x="9681" y="92537"/>
                    </a:cubicBezTo>
                    <a:cubicBezTo>
                      <a:pt x="9669" y="92775"/>
                      <a:pt x="9657" y="93013"/>
                      <a:pt x="9645" y="93251"/>
                    </a:cubicBezTo>
                    <a:cubicBezTo>
                      <a:pt x="9633" y="93525"/>
                      <a:pt x="9621" y="93799"/>
                      <a:pt x="9597" y="94072"/>
                    </a:cubicBezTo>
                    <a:cubicBezTo>
                      <a:pt x="9585" y="94311"/>
                      <a:pt x="9574" y="94549"/>
                      <a:pt x="9562" y="94787"/>
                    </a:cubicBezTo>
                    <a:cubicBezTo>
                      <a:pt x="9550" y="95061"/>
                      <a:pt x="9538" y="95335"/>
                      <a:pt x="9526" y="95608"/>
                    </a:cubicBezTo>
                    <a:cubicBezTo>
                      <a:pt x="9514" y="95858"/>
                      <a:pt x="9502" y="96108"/>
                      <a:pt x="9490" y="96358"/>
                    </a:cubicBezTo>
                    <a:cubicBezTo>
                      <a:pt x="9478" y="96632"/>
                      <a:pt x="9466" y="96918"/>
                      <a:pt x="9443" y="97192"/>
                    </a:cubicBezTo>
                    <a:cubicBezTo>
                      <a:pt x="9431" y="97442"/>
                      <a:pt x="9419" y="97692"/>
                      <a:pt x="9407" y="97942"/>
                    </a:cubicBezTo>
                    <a:cubicBezTo>
                      <a:pt x="9395" y="98240"/>
                      <a:pt x="9383" y="98537"/>
                      <a:pt x="9371" y="98835"/>
                    </a:cubicBezTo>
                    <a:cubicBezTo>
                      <a:pt x="9359" y="99073"/>
                      <a:pt x="9347" y="99299"/>
                      <a:pt x="9335" y="99537"/>
                    </a:cubicBezTo>
                    <a:cubicBezTo>
                      <a:pt x="9324" y="99859"/>
                      <a:pt x="9300" y="100180"/>
                      <a:pt x="9288" y="100514"/>
                    </a:cubicBezTo>
                    <a:cubicBezTo>
                      <a:pt x="9276" y="100728"/>
                      <a:pt x="9276" y="100942"/>
                      <a:pt x="9264" y="101169"/>
                    </a:cubicBezTo>
                    <a:cubicBezTo>
                      <a:pt x="9240" y="101514"/>
                      <a:pt x="9228" y="101859"/>
                      <a:pt x="9216" y="102216"/>
                    </a:cubicBezTo>
                    <a:cubicBezTo>
                      <a:pt x="9204" y="102419"/>
                      <a:pt x="9193" y="102621"/>
                      <a:pt x="9193" y="102824"/>
                    </a:cubicBezTo>
                    <a:cubicBezTo>
                      <a:pt x="9169" y="103371"/>
                      <a:pt x="9145" y="103931"/>
                      <a:pt x="9121" y="104490"/>
                    </a:cubicBezTo>
                    <a:lnTo>
                      <a:pt x="26730" y="104586"/>
                    </a:lnTo>
                    <a:cubicBezTo>
                      <a:pt x="26207" y="87036"/>
                      <a:pt x="25873" y="74296"/>
                      <a:pt x="25326" y="62128"/>
                    </a:cubicBezTo>
                    <a:cubicBezTo>
                      <a:pt x="24933" y="53472"/>
                      <a:pt x="24159" y="40185"/>
                      <a:pt x="24159" y="40125"/>
                    </a:cubicBezTo>
                    <a:cubicBezTo>
                      <a:pt x="24159" y="39328"/>
                      <a:pt x="24540" y="37899"/>
                      <a:pt x="24956" y="36875"/>
                    </a:cubicBezTo>
                    <a:cubicBezTo>
                      <a:pt x="25397" y="35768"/>
                      <a:pt x="26540" y="32720"/>
                      <a:pt x="26778" y="31422"/>
                    </a:cubicBezTo>
                    <a:cubicBezTo>
                      <a:pt x="27028" y="30124"/>
                      <a:pt x="27635" y="27433"/>
                      <a:pt x="27873" y="26457"/>
                    </a:cubicBezTo>
                    <a:cubicBezTo>
                      <a:pt x="28254" y="24993"/>
                      <a:pt x="28457" y="23349"/>
                      <a:pt x="28457" y="23349"/>
                    </a:cubicBezTo>
                    <a:cubicBezTo>
                      <a:pt x="28457" y="23349"/>
                      <a:pt x="30433" y="20087"/>
                      <a:pt x="31195" y="18992"/>
                    </a:cubicBezTo>
                    <a:cubicBezTo>
                      <a:pt x="31969" y="17885"/>
                      <a:pt x="33981" y="14956"/>
                      <a:pt x="34529" y="13610"/>
                    </a:cubicBezTo>
                    <a:cubicBezTo>
                      <a:pt x="35077" y="12277"/>
                      <a:pt x="34720" y="11336"/>
                      <a:pt x="34124" y="11038"/>
                    </a:cubicBezTo>
                    <a:cubicBezTo>
                      <a:pt x="33948" y="10956"/>
                      <a:pt x="33729" y="10898"/>
                      <a:pt x="33482" y="10898"/>
                    </a:cubicBezTo>
                    <a:cubicBezTo>
                      <a:pt x="32877" y="10898"/>
                      <a:pt x="32104" y="11244"/>
                      <a:pt x="31386" y="12420"/>
                    </a:cubicBezTo>
                    <a:cubicBezTo>
                      <a:pt x="30374" y="14075"/>
                      <a:pt x="28302" y="16968"/>
                      <a:pt x="27492" y="17980"/>
                    </a:cubicBezTo>
                    <a:cubicBezTo>
                      <a:pt x="26746" y="18888"/>
                      <a:pt x="25921" y="20151"/>
                      <a:pt x="25401" y="20151"/>
                    </a:cubicBezTo>
                    <a:cubicBezTo>
                      <a:pt x="25349" y="20151"/>
                      <a:pt x="25300" y="20138"/>
                      <a:pt x="25254" y="20111"/>
                    </a:cubicBezTo>
                    <a:cubicBezTo>
                      <a:pt x="24742" y="19825"/>
                      <a:pt x="24968" y="18063"/>
                      <a:pt x="25421" y="16765"/>
                    </a:cubicBezTo>
                    <a:cubicBezTo>
                      <a:pt x="25873" y="15468"/>
                      <a:pt x="26790" y="12372"/>
                      <a:pt x="27076" y="10884"/>
                    </a:cubicBezTo>
                    <a:cubicBezTo>
                      <a:pt x="27350" y="9395"/>
                      <a:pt x="28493" y="5931"/>
                      <a:pt x="28612" y="5192"/>
                    </a:cubicBezTo>
                    <a:cubicBezTo>
                      <a:pt x="28719" y="4442"/>
                      <a:pt x="28314" y="3645"/>
                      <a:pt x="27445" y="3299"/>
                    </a:cubicBezTo>
                    <a:cubicBezTo>
                      <a:pt x="27251" y="3223"/>
                      <a:pt x="27055" y="3181"/>
                      <a:pt x="26861" y="3181"/>
                    </a:cubicBezTo>
                    <a:cubicBezTo>
                      <a:pt x="26173" y="3181"/>
                      <a:pt x="25503" y="3707"/>
                      <a:pt x="24992" y="5109"/>
                    </a:cubicBezTo>
                    <a:cubicBezTo>
                      <a:pt x="24337" y="6907"/>
                      <a:pt x="23766" y="9324"/>
                      <a:pt x="23468" y="10384"/>
                    </a:cubicBezTo>
                    <a:cubicBezTo>
                      <a:pt x="23159" y="11455"/>
                      <a:pt x="21111" y="16896"/>
                      <a:pt x="20682" y="17634"/>
                    </a:cubicBezTo>
                    <a:cubicBezTo>
                      <a:pt x="20540" y="17885"/>
                      <a:pt x="20340" y="18000"/>
                      <a:pt x="20139" y="18000"/>
                    </a:cubicBezTo>
                    <a:cubicBezTo>
                      <a:pt x="19749" y="18000"/>
                      <a:pt x="19361" y="17568"/>
                      <a:pt x="19408" y="16861"/>
                    </a:cubicBezTo>
                    <a:cubicBezTo>
                      <a:pt x="19480" y="15789"/>
                      <a:pt x="19420" y="12348"/>
                      <a:pt x="19313" y="10848"/>
                    </a:cubicBezTo>
                    <a:cubicBezTo>
                      <a:pt x="19206" y="9360"/>
                      <a:pt x="19075" y="6705"/>
                      <a:pt x="19051" y="5728"/>
                    </a:cubicBezTo>
                    <a:cubicBezTo>
                      <a:pt x="19027" y="4740"/>
                      <a:pt x="19063" y="2466"/>
                      <a:pt x="19039" y="1859"/>
                    </a:cubicBezTo>
                    <a:cubicBezTo>
                      <a:pt x="19015" y="1252"/>
                      <a:pt x="18896" y="37"/>
                      <a:pt x="17408" y="1"/>
                    </a:cubicBezTo>
                    <a:cubicBezTo>
                      <a:pt x="17388" y="1"/>
                      <a:pt x="17369" y="1"/>
                      <a:pt x="17350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7444594" y="3800086"/>
                <a:ext cx="365352" cy="1042229"/>
              </a:xfrm>
              <a:custGeom>
                <a:rect b="b" l="l" r="r" t="t"/>
                <a:pathLst>
                  <a:path extrusionOk="0" h="56520" w="19813">
                    <a:moveTo>
                      <a:pt x="3835" y="1"/>
                    </a:moveTo>
                    <a:cubicBezTo>
                      <a:pt x="3835" y="1"/>
                      <a:pt x="346" y="49769"/>
                      <a:pt x="1" y="56317"/>
                    </a:cubicBezTo>
                    <a:lnTo>
                      <a:pt x="19813" y="56520"/>
                    </a:lnTo>
                    <a:cubicBezTo>
                      <a:pt x="19813" y="56520"/>
                      <a:pt x="18098" y="8633"/>
                      <a:pt x="17146" y="680"/>
                    </a:cubicBezTo>
                    <a:cubicBezTo>
                      <a:pt x="17146" y="680"/>
                      <a:pt x="15466" y="739"/>
                      <a:pt x="13258" y="739"/>
                    </a:cubicBezTo>
                    <a:cubicBezTo>
                      <a:pt x="10056" y="739"/>
                      <a:pt x="5744" y="614"/>
                      <a:pt x="3835" y="1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7512730" y="3788045"/>
                <a:ext cx="257717" cy="52425"/>
              </a:xfrm>
              <a:custGeom>
                <a:rect b="b" l="l" r="r" t="t"/>
                <a:pathLst>
                  <a:path extrusionOk="0" h="2843" w="13976">
                    <a:moveTo>
                      <a:pt x="609" y="0"/>
                    </a:moveTo>
                    <a:cubicBezTo>
                      <a:pt x="7" y="0"/>
                      <a:pt x="1" y="847"/>
                      <a:pt x="45" y="2023"/>
                    </a:cubicBezTo>
                    <a:cubicBezTo>
                      <a:pt x="45" y="2023"/>
                      <a:pt x="1819" y="2749"/>
                      <a:pt x="6486" y="2833"/>
                    </a:cubicBezTo>
                    <a:cubicBezTo>
                      <a:pt x="6813" y="2839"/>
                      <a:pt x="7130" y="2843"/>
                      <a:pt x="7436" y="2843"/>
                    </a:cubicBezTo>
                    <a:cubicBezTo>
                      <a:pt x="11488" y="2843"/>
                      <a:pt x="13630" y="2297"/>
                      <a:pt x="13630" y="2297"/>
                    </a:cubicBezTo>
                    <a:cubicBezTo>
                      <a:pt x="13630" y="2297"/>
                      <a:pt x="13976" y="219"/>
                      <a:pt x="13186" y="219"/>
                    </a:cubicBezTo>
                    <a:cubicBezTo>
                      <a:pt x="13160" y="219"/>
                      <a:pt x="13134" y="221"/>
                      <a:pt x="13106" y="225"/>
                    </a:cubicBezTo>
                    <a:cubicBezTo>
                      <a:pt x="12612" y="306"/>
                      <a:pt x="10294" y="710"/>
                      <a:pt x="7653" y="710"/>
                    </a:cubicBezTo>
                    <a:cubicBezTo>
                      <a:pt x="7172" y="710"/>
                      <a:pt x="6681" y="697"/>
                      <a:pt x="6188" y="666"/>
                    </a:cubicBezTo>
                    <a:cubicBezTo>
                      <a:pt x="3283" y="487"/>
                      <a:pt x="1580" y="213"/>
                      <a:pt x="795" y="23"/>
                    </a:cubicBezTo>
                    <a:cubicBezTo>
                      <a:pt x="727" y="8"/>
                      <a:pt x="666" y="0"/>
                      <a:pt x="609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38"/>
            <p:cNvGrpSpPr/>
            <p:nvPr/>
          </p:nvGrpSpPr>
          <p:grpSpPr>
            <a:xfrm>
              <a:off x="4865760" y="2319225"/>
              <a:ext cx="748461" cy="2536053"/>
              <a:chOff x="4865760" y="2319225"/>
              <a:chExt cx="748461" cy="2536053"/>
            </a:xfrm>
          </p:grpSpPr>
          <p:sp>
            <p:nvSpPr>
              <p:cNvPr id="1345" name="Google Shape;1345;p38"/>
              <p:cNvSpPr/>
              <p:nvPr/>
            </p:nvSpPr>
            <p:spPr>
              <a:xfrm>
                <a:off x="4865760" y="2319225"/>
                <a:ext cx="748461" cy="2536053"/>
              </a:xfrm>
              <a:custGeom>
                <a:rect b="b" l="l" r="r" t="t"/>
                <a:pathLst>
                  <a:path extrusionOk="0" h="137530" w="40589">
                    <a:moveTo>
                      <a:pt x="19534" y="0"/>
                    </a:moveTo>
                    <a:cubicBezTo>
                      <a:pt x="19519" y="0"/>
                      <a:pt x="19505" y="0"/>
                      <a:pt x="19491" y="0"/>
                    </a:cubicBezTo>
                    <a:cubicBezTo>
                      <a:pt x="17752" y="24"/>
                      <a:pt x="17228" y="1608"/>
                      <a:pt x="17252" y="2917"/>
                    </a:cubicBezTo>
                    <a:cubicBezTo>
                      <a:pt x="17264" y="4215"/>
                      <a:pt x="17312" y="6335"/>
                      <a:pt x="17217" y="7585"/>
                    </a:cubicBezTo>
                    <a:cubicBezTo>
                      <a:pt x="17109" y="8835"/>
                      <a:pt x="17109" y="12371"/>
                      <a:pt x="17181" y="13990"/>
                    </a:cubicBezTo>
                    <a:cubicBezTo>
                      <a:pt x="17252" y="15621"/>
                      <a:pt x="17990" y="20181"/>
                      <a:pt x="16788" y="20301"/>
                    </a:cubicBezTo>
                    <a:cubicBezTo>
                      <a:pt x="16774" y="20302"/>
                      <a:pt x="16760" y="20303"/>
                      <a:pt x="16746" y="20303"/>
                    </a:cubicBezTo>
                    <a:cubicBezTo>
                      <a:pt x="15550" y="20303"/>
                      <a:pt x="14032" y="14786"/>
                      <a:pt x="13585" y="13609"/>
                    </a:cubicBezTo>
                    <a:cubicBezTo>
                      <a:pt x="13145" y="12419"/>
                      <a:pt x="12395" y="9823"/>
                      <a:pt x="11954" y="8799"/>
                    </a:cubicBezTo>
                    <a:cubicBezTo>
                      <a:pt x="11536" y="7852"/>
                      <a:pt x="10801" y="3931"/>
                      <a:pt x="8810" y="3931"/>
                    </a:cubicBezTo>
                    <a:cubicBezTo>
                      <a:pt x="8648" y="3931"/>
                      <a:pt x="8478" y="3957"/>
                      <a:pt x="8299" y="4013"/>
                    </a:cubicBezTo>
                    <a:cubicBezTo>
                      <a:pt x="5918" y="4751"/>
                      <a:pt x="6715" y="7073"/>
                      <a:pt x="7108" y="8478"/>
                    </a:cubicBezTo>
                    <a:cubicBezTo>
                      <a:pt x="7513" y="9883"/>
                      <a:pt x="9049" y="15133"/>
                      <a:pt x="9561" y="17193"/>
                    </a:cubicBezTo>
                    <a:cubicBezTo>
                      <a:pt x="10085" y="19253"/>
                      <a:pt x="12228" y="25789"/>
                      <a:pt x="11454" y="28135"/>
                    </a:cubicBezTo>
                    <a:cubicBezTo>
                      <a:pt x="11144" y="29040"/>
                      <a:pt x="10894" y="29492"/>
                      <a:pt x="10632" y="29611"/>
                    </a:cubicBezTo>
                    <a:cubicBezTo>
                      <a:pt x="10587" y="29634"/>
                      <a:pt x="10541" y="29644"/>
                      <a:pt x="10492" y="29644"/>
                    </a:cubicBezTo>
                    <a:cubicBezTo>
                      <a:pt x="10413" y="29644"/>
                      <a:pt x="10328" y="29615"/>
                      <a:pt x="10240" y="29564"/>
                    </a:cubicBezTo>
                    <a:cubicBezTo>
                      <a:pt x="10120" y="29492"/>
                      <a:pt x="10013" y="29385"/>
                      <a:pt x="9882" y="29254"/>
                    </a:cubicBezTo>
                    <a:cubicBezTo>
                      <a:pt x="9847" y="29218"/>
                      <a:pt x="9823" y="29183"/>
                      <a:pt x="9787" y="29147"/>
                    </a:cubicBezTo>
                    <a:cubicBezTo>
                      <a:pt x="9787" y="29147"/>
                      <a:pt x="9787" y="29147"/>
                      <a:pt x="9787" y="29135"/>
                    </a:cubicBezTo>
                    <a:cubicBezTo>
                      <a:pt x="9656" y="28992"/>
                      <a:pt x="9513" y="28802"/>
                      <a:pt x="9358" y="28599"/>
                    </a:cubicBezTo>
                    <a:cubicBezTo>
                      <a:pt x="9311" y="28540"/>
                      <a:pt x="9275" y="28492"/>
                      <a:pt x="9227" y="28432"/>
                    </a:cubicBezTo>
                    <a:cubicBezTo>
                      <a:pt x="9192" y="28385"/>
                      <a:pt x="9156" y="28325"/>
                      <a:pt x="9120" y="28278"/>
                    </a:cubicBezTo>
                    <a:cubicBezTo>
                      <a:pt x="8144" y="27004"/>
                      <a:pt x="7084" y="24992"/>
                      <a:pt x="5608" y="23706"/>
                    </a:cubicBezTo>
                    <a:cubicBezTo>
                      <a:pt x="5394" y="23527"/>
                      <a:pt x="5179" y="23349"/>
                      <a:pt x="4941" y="23206"/>
                    </a:cubicBezTo>
                    <a:cubicBezTo>
                      <a:pt x="4846" y="23134"/>
                      <a:pt x="4739" y="23075"/>
                      <a:pt x="4620" y="23003"/>
                    </a:cubicBezTo>
                    <a:cubicBezTo>
                      <a:pt x="4536" y="22956"/>
                      <a:pt x="4453" y="22908"/>
                      <a:pt x="4370" y="22860"/>
                    </a:cubicBezTo>
                    <a:cubicBezTo>
                      <a:pt x="4310" y="22837"/>
                      <a:pt x="4251" y="22813"/>
                      <a:pt x="4191" y="22777"/>
                    </a:cubicBezTo>
                    <a:cubicBezTo>
                      <a:pt x="3941" y="22658"/>
                      <a:pt x="3667" y="22539"/>
                      <a:pt x="3382" y="22444"/>
                    </a:cubicBezTo>
                    <a:cubicBezTo>
                      <a:pt x="3274" y="22396"/>
                      <a:pt x="3155" y="22360"/>
                      <a:pt x="3048" y="22336"/>
                    </a:cubicBezTo>
                    <a:cubicBezTo>
                      <a:pt x="2674" y="22228"/>
                      <a:pt x="2292" y="22161"/>
                      <a:pt x="1929" y="22161"/>
                    </a:cubicBezTo>
                    <a:cubicBezTo>
                      <a:pt x="1852" y="22161"/>
                      <a:pt x="1777" y="22164"/>
                      <a:pt x="1703" y="22170"/>
                    </a:cubicBezTo>
                    <a:cubicBezTo>
                      <a:pt x="1643" y="22170"/>
                      <a:pt x="1596" y="22182"/>
                      <a:pt x="1548" y="22182"/>
                    </a:cubicBezTo>
                    <a:cubicBezTo>
                      <a:pt x="1262" y="22229"/>
                      <a:pt x="988" y="22313"/>
                      <a:pt x="750" y="22467"/>
                    </a:cubicBezTo>
                    <a:cubicBezTo>
                      <a:pt x="667" y="22515"/>
                      <a:pt x="584" y="22575"/>
                      <a:pt x="512" y="22634"/>
                    </a:cubicBezTo>
                    <a:cubicBezTo>
                      <a:pt x="334" y="22801"/>
                      <a:pt x="203" y="22956"/>
                      <a:pt x="131" y="23087"/>
                    </a:cubicBezTo>
                    <a:cubicBezTo>
                      <a:pt x="60" y="23206"/>
                      <a:pt x="36" y="23313"/>
                      <a:pt x="36" y="23420"/>
                    </a:cubicBezTo>
                    <a:cubicBezTo>
                      <a:pt x="0" y="24015"/>
                      <a:pt x="810" y="24503"/>
                      <a:pt x="1369" y="25396"/>
                    </a:cubicBezTo>
                    <a:cubicBezTo>
                      <a:pt x="1441" y="25515"/>
                      <a:pt x="1524" y="25646"/>
                      <a:pt x="1607" y="25801"/>
                    </a:cubicBezTo>
                    <a:cubicBezTo>
                      <a:pt x="1631" y="25861"/>
                      <a:pt x="1667" y="25908"/>
                      <a:pt x="1703" y="25968"/>
                    </a:cubicBezTo>
                    <a:cubicBezTo>
                      <a:pt x="1774" y="26111"/>
                      <a:pt x="1869" y="26266"/>
                      <a:pt x="1953" y="26432"/>
                    </a:cubicBezTo>
                    <a:cubicBezTo>
                      <a:pt x="1977" y="26480"/>
                      <a:pt x="2012" y="26527"/>
                      <a:pt x="2036" y="26575"/>
                    </a:cubicBezTo>
                    <a:cubicBezTo>
                      <a:pt x="2155" y="26801"/>
                      <a:pt x="2298" y="27063"/>
                      <a:pt x="2441" y="27325"/>
                    </a:cubicBezTo>
                    <a:cubicBezTo>
                      <a:pt x="2548" y="27540"/>
                      <a:pt x="2667" y="27766"/>
                      <a:pt x="2786" y="27980"/>
                    </a:cubicBezTo>
                    <a:cubicBezTo>
                      <a:pt x="3512" y="29337"/>
                      <a:pt x="4310" y="30766"/>
                      <a:pt x="4870" y="31433"/>
                    </a:cubicBezTo>
                    <a:cubicBezTo>
                      <a:pt x="5858" y="32612"/>
                      <a:pt x="6132" y="34624"/>
                      <a:pt x="6656" y="35588"/>
                    </a:cubicBezTo>
                    <a:cubicBezTo>
                      <a:pt x="7275" y="36695"/>
                      <a:pt x="8275" y="37898"/>
                      <a:pt x="9180" y="38946"/>
                    </a:cubicBezTo>
                    <a:cubicBezTo>
                      <a:pt x="9406" y="39208"/>
                      <a:pt x="9620" y="39458"/>
                      <a:pt x="9823" y="39684"/>
                    </a:cubicBezTo>
                    <a:cubicBezTo>
                      <a:pt x="9847" y="39720"/>
                      <a:pt x="9870" y="39743"/>
                      <a:pt x="9894" y="39767"/>
                    </a:cubicBezTo>
                    <a:cubicBezTo>
                      <a:pt x="10228" y="40160"/>
                      <a:pt x="10525" y="40505"/>
                      <a:pt x="10751" y="40803"/>
                    </a:cubicBezTo>
                    <a:cubicBezTo>
                      <a:pt x="10966" y="41089"/>
                      <a:pt x="11216" y="41410"/>
                      <a:pt x="11502" y="41756"/>
                    </a:cubicBezTo>
                    <a:cubicBezTo>
                      <a:pt x="11561" y="41827"/>
                      <a:pt x="11621" y="41898"/>
                      <a:pt x="11680" y="41970"/>
                    </a:cubicBezTo>
                    <a:cubicBezTo>
                      <a:pt x="11799" y="42113"/>
                      <a:pt x="11918" y="42256"/>
                      <a:pt x="12037" y="42398"/>
                    </a:cubicBezTo>
                    <a:cubicBezTo>
                      <a:pt x="12085" y="42458"/>
                      <a:pt x="12133" y="42506"/>
                      <a:pt x="12180" y="42565"/>
                    </a:cubicBezTo>
                    <a:cubicBezTo>
                      <a:pt x="12204" y="42589"/>
                      <a:pt x="12228" y="42625"/>
                      <a:pt x="12264" y="42660"/>
                    </a:cubicBezTo>
                    <a:cubicBezTo>
                      <a:pt x="12323" y="42732"/>
                      <a:pt x="12383" y="42791"/>
                      <a:pt x="12442" y="42863"/>
                    </a:cubicBezTo>
                    <a:cubicBezTo>
                      <a:pt x="12478" y="42910"/>
                      <a:pt x="12526" y="42958"/>
                      <a:pt x="12573" y="43006"/>
                    </a:cubicBezTo>
                    <a:cubicBezTo>
                      <a:pt x="12597" y="43041"/>
                      <a:pt x="12633" y="43077"/>
                      <a:pt x="12668" y="43125"/>
                    </a:cubicBezTo>
                    <a:cubicBezTo>
                      <a:pt x="12728" y="43184"/>
                      <a:pt x="12787" y="43244"/>
                      <a:pt x="12847" y="43303"/>
                    </a:cubicBezTo>
                    <a:cubicBezTo>
                      <a:pt x="12871" y="43339"/>
                      <a:pt x="12895" y="43375"/>
                      <a:pt x="12930" y="43399"/>
                    </a:cubicBezTo>
                    <a:cubicBezTo>
                      <a:pt x="12978" y="43458"/>
                      <a:pt x="13037" y="43518"/>
                      <a:pt x="13097" y="43577"/>
                    </a:cubicBezTo>
                    <a:cubicBezTo>
                      <a:pt x="13121" y="43601"/>
                      <a:pt x="13145" y="43625"/>
                      <a:pt x="13168" y="43649"/>
                    </a:cubicBezTo>
                    <a:cubicBezTo>
                      <a:pt x="13240" y="43720"/>
                      <a:pt x="13299" y="43792"/>
                      <a:pt x="13371" y="43863"/>
                    </a:cubicBezTo>
                    <a:cubicBezTo>
                      <a:pt x="13383" y="43875"/>
                      <a:pt x="13407" y="43887"/>
                      <a:pt x="13418" y="43911"/>
                    </a:cubicBezTo>
                    <a:cubicBezTo>
                      <a:pt x="13478" y="43958"/>
                      <a:pt x="13538" y="44018"/>
                      <a:pt x="13597" y="44077"/>
                    </a:cubicBezTo>
                    <a:cubicBezTo>
                      <a:pt x="13609" y="44089"/>
                      <a:pt x="13633" y="44101"/>
                      <a:pt x="13645" y="44113"/>
                    </a:cubicBezTo>
                    <a:cubicBezTo>
                      <a:pt x="13716" y="44184"/>
                      <a:pt x="13776" y="44232"/>
                      <a:pt x="13835" y="44292"/>
                    </a:cubicBezTo>
                    <a:cubicBezTo>
                      <a:pt x="13859" y="44303"/>
                      <a:pt x="13871" y="44315"/>
                      <a:pt x="13883" y="44327"/>
                    </a:cubicBezTo>
                    <a:cubicBezTo>
                      <a:pt x="13942" y="44375"/>
                      <a:pt x="14002" y="44423"/>
                      <a:pt x="14050" y="44470"/>
                    </a:cubicBezTo>
                    <a:cubicBezTo>
                      <a:pt x="14061" y="44470"/>
                      <a:pt x="14073" y="44482"/>
                      <a:pt x="14073" y="44482"/>
                    </a:cubicBezTo>
                    <a:cubicBezTo>
                      <a:pt x="14133" y="44530"/>
                      <a:pt x="14192" y="44565"/>
                      <a:pt x="14252" y="44601"/>
                    </a:cubicBezTo>
                    <a:cubicBezTo>
                      <a:pt x="14264" y="44613"/>
                      <a:pt x="14276" y="44625"/>
                      <a:pt x="14288" y="44637"/>
                    </a:cubicBezTo>
                    <a:cubicBezTo>
                      <a:pt x="14347" y="44661"/>
                      <a:pt x="14395" y="44696"/>
                      <a:pt x="14442" y="44720"/>
                    </a:cubicBezTo>
                    <a:cubicBezTo>
                      <a:pt x="15121" y="45054"/>
                      <a:pt x="14192" y="100644"/>
                      <a:pt x="14026" y="137529"/>
                    </a:cubicBezTo>
                    <a:lnTo>
                      <a:pt x="32099" y="137041"/>
                    </a:lnTo>
                    <a:cubicBezTo>
                      <a:pt x="30885" y="108669"/>
                      <a:pt x="29635" y="44554"/>
                      <a:pt x="29516" y="43458"/>
                    </a:cubicBezTo>
                    <a:cubicBezTo>
                      <a:pt x="29599" y="43137"/>
                      <a:pt x="29671" y="42827"/>
                      <a:pt x="29730" y="42672"/>
                    </a:cubicBezTo>
                    <a:cubicBezTo>
                      <a:pt x="30206" y="41363"/>
                      <a:pt x="31445" y="37755"/>
                      <a:pt x="31683" y="36231"/>
                    </a:cubicBezTo>
                    <a:cubicBezTo>
                      <a:pt x="31909" y="34707"/>
                      <a:pt x="32480" y="32397"/>
                      <a:pt x="32635" y="31242"/>
                    </a:cubicBezTo>
                    <a:cubicBezTo>
                      <a:pt x="32838" y="29659"/>
                      <a:pt x="33135" y="28599"/>
                      <a:pt x="33326" y="26766"/>
                    </a:cubicBezTo>
                    <a:cubicBezTo>
                      <a:pt x="33326" y="26766"/>
                      <a:pt x="35493" y="22872"/>
                      <a:pt x="36350" y="21563"/>
                    </a:cubicBezTo>
                    <a:cubicBezTo>
                      <a:pt x="37195" y="20241"/>
                      <a:pt x="39434" y="16741"/>
                      <a:pt x="40005" y="15157"/>
                    </a:cubicBezTo>
                    <a:cubicBezTo>
                      <a:pt x="40589" y="13574"/>
                      <a:pt x="40136" y="12490"/>
                      <a:pt x="39422" y="12180"/>
                    </a:cubicBezTo>
                    <a:cubicBezTo>
                      <a:pt x="39232" y="12094"/>
                      <a:pt x="38998" y="12036"/>
                      <a:pt x="38736" y="12036"/>
                    </a:cubicBezTo>
                    <a:cubicBezTo>
                      <a:pt x="38027" y="12036"/>
                      <a:pt x="37111" y="12461"/>
                      <a:pt x="36302" y="13895"/>
                    </a:cubicBezTo>
                    <a:cubicBezTo>
                      <a:pt x="35183" y="15871"/>
                      <a:pt x="32897" y="19324"/>
                      <a:pt x="31992" y="20527"/>
                    </a:cubicBezTo>
                    <a:cubicBezTo>
                      <a:pt x="31150" y="21642"/>
                      <a:pt x="30238" y="23159"/>
                      <a:pt x="29624" y="23159"/>
                    </a:cubicBezTo>
                    <a:cubicBezTo>
                      <a:pt x="29570" y="23159"/>
                      <a:pt x="29518" y="23148"/>
                      <a:pt x="29468" y="23122"/>
                    </a:cubicBezTo>
                    <a:cubicBezTo>
                      <a:pt x="28873" y="22801"/>
                      <a:pt x="29051" y="20729"/>
                      <a:pt x="29528" y="19205"/>
                    </a:cubicBezTo>
                    <a:cubicBezTo>
                      <a:pt x="29992" y="17681"/>
                      <a:pt x="30933" y="14026"/>
                      <a:pt x="31206" y="12288"/>
                    </a:cubicBezTo>
                    <a:cubicBezTo>
                      <a:pt x="31468" y="10549"/>
                      <a:pt x="32659" y="6454"/>
                      <a:pt x="32766" y="5584"/>
                    </a:cubicBezTo>
                    <a:cubicBezTo>
                      <a:pt x="32861" y="4715"/>
                      <a:pt x="32361" y="3798"/>
                      <a:pt x="31325" y="3429"/>
                    </a:cubicBezTo>
                    <a:cubicBezTo>
                      <a:pt x="31115" y="3354"/>
                      <a:pt x="30904" y="3313"/>
                      <a:pt x="30695" y="3313"/>
                    </a:cubicBezTo>
                    <a:cubicBezTo>
                      <a:pt x="29874" y="3313"/>
                      <a:pt x="29090" y="3946"/>
                      <a:pt x="28539" y="5644"/>
                    </a:cubicBezTo>
                    <a:cubicBezTo>
                      <a:pt x="27849" y="7763"/>
                      <a:pt x="27289" y="10597"/>
                      <a:pt x="26980" y="11859"/>
                    </a:cubicBezTo>
                    <a:cubicBezTo>
                      <a:pt x="26670" y="13109"/>
                      <a:pt x="24515" y="19550"/>
                      <a:pt x="24051" y="20420"/>
                    </a:cubicBezTo>
                    <a:cubicBezTo>
                      <a:pt x="23884" y="20729"/>
                      <a:pt x="23642" y="20871"/>
                      <a:pt x="23399" y="20871"/>
                    </a:cubicBezTo>
                    <a:cubicBezTo>
                      <a:pt x="22952" y="20871"/>
                      <a:pt x="22504" y="20386"/>
                      <a:pt x="22527" y="19574"/>
                    </a:cubicBezTo>
                    <a:cubicBezTo>
                      <a:pt x="22562" y="18324"/>
                      <a:pt x="22348" y="14312"/>
                      <a:pt x="22158" y="12573"/>
                    </a:cubicBezTo>
                    <a:cubicBezTo>
                      <a:pt x="21967" y="10835"/>
                      <a:pt x="21717" y="7739"/>
                      <a:pt x="21646" y="6596"/>
                    </a:cubicBezTo>
                    <a:cubicBezTo>
                      <a:pt x="21574" y="5465"/>
                      <a:pt x="21527" y="2798"/>
                      <a:pt x="21467" y="2096"/>
                    </a:cubicBezTo>
                    <a:cubicBezTo>
                      <a:pt x="21408" y="1399"/>
                      <a:pt x="21232" y="0"/>
                      <a:pt x="1953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5106384" y="3453636"/>
                <a:ext cx="376545" cy="1400758"/>
              </a:xfrm>
              <a:custGeom>
                <a:rect b="b" l="l" r="r" t="t"/>
                <a:pathLst>
                  <a:path extrusionOk="0" h="75963" w="20420">
                    <a:moveTo>
                      <a:pt x="17907" y="1"/>
                    </a:moveTo>
                    <a:lnTo>
                      <a:pt x="560" y="1120"/>
                    </a:lnTo>
                    <a:cubicBezTo>
                      <a:pt x="0" y="5382"/>
                      <a:pt x="24" y="66878"/>
                      <a:pt x="155" y="75963"/>
                    </a:cubicBezTo>
                    <a:lnTo>
                      <a:pt x="20420" y="75593"/>
                    </a:lnTo>
                    <a:cubicBezTo>
                      <a:pt x="19789" y="64009"/>
                      <a:pt x="17907" y="1"/>
                      <a:pt x="17907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5079369" y="3365419"/>
                <a:ext cx="386005" cy="158031"/>
              </a:xfrm>
              <a:custGeom>
                <a:rect b="b" l="l" r="r" t="t"/>
                <a:pathLst>
                  <a:path extrusionOk="0" h="8570" w="20933">
                    <a:moveTo>
                      <a:pt x="18483" y="0"/>
                    </a:moveTo>
                    <a:cubicBezTo>
                      <a:pt x="18274" y="0"/>
                      <a:pt x="18044" y="27"/>
                      <a:pt x="17789" y="82"/>
                    </a:cubicBezTo>
                    <a:cubicBezTo>
                      <a:pt x="14538" y="796"/>
                      <a:pt x="13110" y="1046"/>
                      <a:pt x="7657" y="1142"/>
                    </a:cubicBezTo>
                    <a:cubicBezTo>
                      <a:pt x="7627" y="1142"/>
                      <a:pt x="7598" y="1142"/>
                      <a:pt x="7569" y="1142"/>
                    </a:cubicBezTo>
                    <a:cubicBezTo>
                      <a:pt x="6019" y="1142"/>
                      <a:pt x="3878" y="519"/>
                      <a:pt x="2402" y="519"/>
                    </a:cubicBezTo>
                    <a:cubicBezTo>
                      <a:pt x="1731" y="519"/>
                      <a:pt x="1197" y="648"/>
                      <a:pt x="918" y="1023"/>
                    </a:cubicBezTo>
                    <a:cubicBezTo>
                      <a:pt x="1" y="2249"/>
                      <a:pt x="846" y="6487"/>
                      <a:pt x="953" y="7892"/>
                    </a:cubicBezTo>
                    <a:cubicBezTo>
                      <a:pt x="993" y="8405"/>
                      <a:pt x="1644" y="8569"/>
                      <a:pt x="2560" y="8569"/>
                    </a:cubicBezTo>
                    <a:cubicBezTo>
                      <a:pt x="4152" y="8569"/>
                      <a:pt x="6542" y="8074"/>
                      <a:pt x="7895" y="8059"/>
                    </a:cubicBezTo>
                    <a:cubicBezTo>
                      <a:pt x="7941" y="8059"/>
                      <a:pt x="7987" y="8059"/>
                      <a:pt x="8035" y="8059"/>
                    </a:cubicBezTo>
                    <a:cubicBezTo>
                      <a:pt x="9413" y="8059"/>
                      <a:pt x="11490" y="8163"/>
                      <a:pt x="13452" y="8163"/>
                    </a:cubicBezTo>
                    <a:cubicBezTo>
                      <a:pt x="14568" y="8163"/>
                      <a:pt x="15647" y="8129"/>
                      <a:pt x="16539" y="8023"/>
                    </a:cubicBezTo>
                    <a:cubicBezTo>
                      <a:pt x="19039" y="7726"/>
                      <a:pt x="20932" y="7785"/>
                      <a:pt x="20611" y="5594"/>
                    </a:cubicBezTo>
                    <a:cubicBezTo>
                      <a:pt x="20314" y="3565"/>
                      <a:pt x="20918" y="0"/>
                      <a:pt x="1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8" name="Google Shape;1348;p38"/>
            <p:cNvGrpSpPr/>
            <p:nvPr/>
          </p:nvGrpSpPr>
          <p:grpSpPr>
            <a:xfrm>
              <a:off x="5543726" y="2945853"/>
              <a:ext cx="467878" cy="1890764"/>
              <a:chOff x="5543726" y="2945853"/>
              <a:chExt cx="467878" cy="1890764"/>
            </a:xfrm>
          </p:grpSpPr>
          <p:sp>
            <p:nvSpPr>
              <p:cNvPr id="1349" name="Google Shape;1349;p38"/>
              <p:cNvSpPr/>
              <p:nvPr/>
            </p:nvSpPr>
            <p:spPr>
              <a:xfrm>
                <a:off x="5624751" y="3134458"/>
                <a:ext cx="347115" cy="512319"/>
              </a:xfrm>
              <a:custGeom>
                <a:rect b="b" l="l" r="r" t="t"/>
                <a:pathLst>
                  <a:path extrusionOk="0" h="27783" w="18824">
                    <a:moveTo>
                      <a:pt x="6550" y="0"/>
                    </a:moveTo>
                    <a:cubicBezTo>
                      <a:pt x="6074" y="0"/>
                      <a:pt x="3886" y="5160"/>
                      <a:pt x="3388" y="5160"/>
                    </a:cubicBezTo>
                    <a:cubicBezTo>
                      <a:pt x="3353" y="5160"/>
                      <a:pt x="3327" y="5135"/>
                      <a:pt x="3310" y="5082"/>
                    </a:cubicBezTo>
                    <a:cubicBezTo>
                      <a:pt x="2060" y="4439"/>
                      <a:pt x="964" y="3999"/>
                      <a:pt x="0" y="3463"/>
                    </a:cubicBezTo>
                    <a:lnTo>
                      <a:pt x="0" y="3463"/>
                    </a:lnTo>
                    <a:cubicBezTo>
                      <a:pt x="0" y="3463"/>
                      <a:pt x="2107" y="6999"/>
                      <a:pt x="691" y="14321"/>
                    </a:cubicBezTo>
                    <a:cubicBezTo>
                      <a:pt x="1143" y="14941"/>
                      <a:pt x="1524" y="15417"/>
                      <a:pt x="1738" y="15583"/>
                    </a:cubicBezTo>
                    <a:cubicBezTo>
                      <a:pt x="2024" y="15822"/>
                      <a:pt x="1536" y="18703"/>
                      <a:pt x="476" y="26561"/>
                    </a:cubicBezTo>
                    <a:cubicBezTo>
                      <a:pt x="1544" y="26850"/>
                      <a:pt x="5252" y="27783"/>
                      <a:pt x="8901" y="27783"/>
                    </a:cubicBezTo>
                    <a:cubicBezTo>
                      <a:pt x="10214" y="27783"/>
                      <a:pt x="11520" y="27662"/>
                      <a:pt x="12692" y="27347"/>
                    </a:cubicBezTo>
                    <a:cubicBezTo>
                      <a:pt x="12716" y="22263"/>
                      <a:pt x="12716" y="18941"/>
                      <a:pt x="12752" y="18774"/>
                    </a:cubicBezTo>
                    <a:cubicBezTo>
                      <a:pt x="12906" y="18024"/>
                      <a:pt x="13347" y="16715"/>
                      <a:pt x="14014" y="15691"/>
                    </a:cubicBezTo>
                    <a:cubicBezTo>
                      <a:pt x="14680" y="14655"/>
                      <a:pt x="16431" y="11809"/>
                      <a:pt x="16966" y="10571"/>
                    </a:cubicBezTo>
                    <a:cubicBezTo>
                      <a:pt x="17990" y="8214"/>
                      <a:pt x="18538" y="6189"/>
                      <a:pt x="18824" y="4808"/>
                    </a:cubicBezTo>
                    <a:lnTo>
                      <a:pt x="18824" y="4808"/>
                    </a:lnTo>
                    <a:cubicBezTo>
                      <a:pt x="18657" y="5130"/>
                      <a:pt x="18264" y="5094"/>
                      <a:pt x="18098" y="5416"/>
                    </a:cubicBezTo>
                    <a:cubicBezTo>
                      <a:pt x="16947" y="7599"/>
                      <a:pt x="15453" y="9333"/>
                      <a:pt x="14276" y="9333"/>
                    </a:cubicBezTo>
                    <a:cubicBezTo>
                      <a:pt x="14272" y="9333"/>
                      <a:pt x="14268" y="9333"/>
                      <a:pt x="14264" y="9333"/>
                    </a:cubicBezTo>
                    <a:cubicBezTo>
                      <a:pt x="13430" y="9321"/>
                      <a:pt x="15300" y="4773"/>
                      <a:pt x="15347" y="3391"/>
                    </a:cubicBezTo>
                    <a:lnTo>
                      <a:pt x="15347" y="3391"/>
                    </a:lnTo>
                    <a:cubicBezTo>
                      <a:pt x="15204" y="3487"/>
                      <a:pt x="15042" y="3528"/>
                      <a:pt x="14864" y="3528"/>
                    </a:cubicBezTo>
                    <a:cubicBezTo>
                      <a:pt x="13698" y="3528"/>
                      <a:pt x="11890" y="1752"/>
                      <a:pt x="10882" y="1752"/>
                    </a:cubicBezTo>
                    <a:cubicBezTo>
                      <a:pt x="10698" y="1752"/>
                      <a:pt x="10540" y="1811"/>
                      <a:pt x="10418" y="1951"/>
                    </a:cubicBezTo>
                    <a:cubicBezTo>
                      <a:pt x="9720" y="2764"/>
                      <a:pt x="9227" y="3081"/>
                      <a:pt x="8844" y="3081"/>
                    </a:cubicBezTo>
                    <a:cubicBezTo>
                      <a:pt x="7913" y="3081"/>
                      <a:pt x="7625" y="1211"/>
                      <a:pt x="6596" y="22"/>
                    </a:cubicBezTo>
                    <a:cubicBezTo>
                      <a:pt x="6583" y="7"/>
                      <a:pt x="6568" y="0"/>
                      <a:pt x="6550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5639669" y="2945853"/>
                <a:ext cx="228140" cy="327107"/>
              </a:xfrm>
              <a:custGeom>
                <a:rect b="b" l="l" r="r" t="t"/>
                <a:pathLst>
                  <a:path extrusionOk="0" h="17739" w="12372">
                    <a:moveTo>
                      <a:pt x="4687" y="0"/>
                    </a:moveTo>
                    <a:cubicBezTo>
                      <a:pt x="2846" y="0"/>
                      <a:pt x="1964" y="1219"/>
                      <a:pt x="1715" y="1547"/>
                    </a:cubicBezTo>
                    <a:cubicBezTo>
                      <a:pt x="1668" y="1606"/>
                      <a:pt x="1632" y="1832"/>
                      <a:pt x="1584" y="2166"/>
                    </a:cubicBezTo>
                    <a:cubicBezTo>
                      <a:pt x="1429" y="3297"/>
                      <a:pt x="1251" y="5773"/>
                      <a:pt x="953" y="8369"/>
                    </a:cubicBezTo>
                    <a:cubicBezTo>
                      <a:pt x="810" y="9583"/>
                      <a:pt x="644" y="10822"/>
                      <a:pt x="453" y="11953"/>
                    </a:cubicBezTo>
                    <a:cubicBezTo>
                      <a:pt x="417" y="12155"/>
                      <a:pt x="382" y="12334"/>
                      <a:pt x="370" y="12512"/>
                    </a:cubicBezTo>
                    <a:cubicBezTo>
                      <a:pt x="1" y="13381"/>
                      <a:pt x="727" y="15429"/>
                      <a:pt x="727" y="15429"/>
                    </a:cubicBezTo>
                    <a:cubicBezTo>
                      <a:pt x="1135" y="16105"/>
                      <a:pt x="1782" y="16355"/>
                      <a:pt x="2421" y="16355"/>
                    </a:cubicBezTo>
                    <a:cubicBezTo>
                      <a:pt x="2751" y="16355"/>
                      <a:pt x="3078" y="16289"/>
                      <a:pt x="3370" y="16179"/>
                    </a:cubicBezTo>
                    <a:cubicBezTo>
                      <a:pt x="4585" y="15727"/>
                      <a:pt x="5478" y="13334"/>
                      <a:pt x="6073" y="10667"/>
                    </a:cubicBezTo>
                    <a:lnTo>
                      <a:pt x="6073" y="10667"/>
                    </a:lnTo>
                    <a:cubicBezTo>
                      <a:pt x="5954" y="11464"/>
                      <a:pt x="5823" y="12250"/>
                      <a:pt x="5680" y="12953"/>
                    </a:cubicBezTo>
                    <a:cubicBezTo>
                      <a:pt x="5489" y="13929"/>
                      <a:pt x="4632" y="15965"/>
                      <a:pt x="4799" y="16489"/>
                    </a:cubicBezTo>
                    <a:cubicBezTo>
                      <a:pt x="5085" y="17422"/>
                      <a:pt x="5799" y="17738"/>
                      <a:pt x="6512" y="17738"/>
                    </a:cubicBezTo>
                    <a:cubicBezTo>
                      <a:pt x="6808" y="17738"/>
                      <a:pt x="7105" y="17684"/>
                      <a:pt x="7371" y="17596"/>
                    </a:cubicBezTo>
                    <a:cubicBezTo>
                      <a:pt x="8621" y="17168"/>
                      <a:pt x="10359" y="13334"/>
                      <a:pt x="10859" y="10833"/>
                    </a:cubicBezTo>
                    <a:cubicBezTo>
                      <a:pt x="10943" y="10464"/>
                      <a:pt x="11014" y="10095"/>
                      <a:pt x="11085" y="9726"/>
                    </a:cubicBezTo>
                    <a:cubicBezTo>
                      <a:pt x="11502" y="7619"/>
                      <a:pt x="12371" y="3392"/>
                      <a:pt x="12288" y="2987"/>
                    </a:cubicBezTo>
                    <a:cubicBezTo>
                      <a:pt x="12205" y="2523"/>
                      <a:pt x="11990" y="1320"/>
                      <a:pt x="10192" y="1213"/>
                    </a:cubicBezTo>
                    <a:cubicBezTo>
                      <a:pt x="10086" y="1207"/>
                      <a:pt x="9983" y="1204"/>
                      <a:pt x="9883" y="1204"/>
                    </a:cubicBezTo>
                    <a:cubicBezTo>
                      <a:pt x="8844" y="1204"/>
                      <a:pt x="8106" y="1522"/>
                      <a:pt x="7704" y="1761"/>
                    </a:cubicBezTo>
                    <a:cubicBezTo>
                      <a:pt x="7704" y="1761"/>
                      <a:pt x="7457" y="2322"/>
                      <a:pt x="7387" y="2322"/>
                    </a:cubicBezTo>
                    <a:cubicBezTo>
                      <a:pt x="7379" y="2322"/>
                      <a:pt x="7373" y="2314"/>
                      <a:pt x="7371" y="2297"/>
                    </a:cubicBezTo>
                    <a:cubicBezTo>
                      <a:pt x="7323" y="1868"/>
                      <a:pt x="7037" y="165"/>
                      <a:pt x="4989" y="11"/>
                    </a:cubicBezTo>
                    <a:cubicBezTo>
                      <a:pt x="4886" y="3"/>
                      <a:pt x="4785" y="0"/>
                      <a:pt x="4687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5543726" y="3469457"/>
                <a:ext cx="333967" cy="1367160"/>
              </a:xfrm>
              <a:custGeom>
                <a:rect b="b" l="l" r="r" t="t"/>
                <a:pathLst>
                  <a:path extrusionOk="0" h="74141" w="18111">
                    <a:moveTo>
                      <a:pt x="5227" y="0"/>
                    </a:moveTo>
                    <a:cubicBezTo>
                      <a:pt x="4716" y="3143"/>
                      <a:pt x="1" y="73926"/>
                      <a:pt x="1" y="73926"/>
                    </a:cubicBezTo>
                    <a:lnTo>
                      <a:pt x="1679" y="74140"/>
                    </a:lnTo>
                    <a:lnTo>
                      <a:pt x="17253" y="73700"/>
                    </a:lnTo>
                    <a:cubicBezTo>
                      <a:pt x="17467" y="66663"/>
                      <a:pt x="18110" y="775"/>
                      <a:pt x="18110" y="774"/>
                    </a:cubicBezTo>
                    <a:lnTo>
                      <a:pt x="18110" y="774"/>
                    </a:lnTo>
                    <a:cubicBezTo>
                      <a:pt x="17991" y="810"/>
                      <a:pt x="17860" y="834"/>
                      <a:pt x="17741" y="869"/>
                    </a:cubicBezTo>
                    <a:cubicBezTo>
                      <a:pt x="16569" y="1184"/>
                      <a:pt x="15263" y="1305"/>
                      <a:pt x="13950" y="1305"/>
                    </a:cubicBezTo>
                    <a:cubicBezTo>
                      <a:pt x="10302" y="1305"/>
                      <a:pt x="6596" y="372"/>
                      <a:pt x="5537" y="83"/>
                    </a:cubicBezTo>
                    <a:cubicBezTo>
                      <a:pt x="5335" y="24"/>
                      <a:pt x="5227" y="0"/>
                      <a:pt x="5227" y="0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5628697" y="3459795"/>
                <a:ext cx="252278" cy="107376"/>
              </a:xfrm>
              <a:custGeom>
                <a:rect b="b" l="l" r="r" t="t"/>
                <a:pathLst>
                  <a:path extrusionOk="0" h="5823" w="13681">
                    <a:moveTo>
                      <a:pt x="477" y="0"/>
                    </a:moveTo>
                    <a:cubicBezTo>
                      <a:pt x="405" y="560"/>
                      <a:pt x="238" y="2262"/>
                      <a:pt x="0" y="4775"/>
                    </a:cubicBezTo>
                    <a:lnTo>
                      <a:pt x="13645" y="5822"/>
                    </a:lnTo>
                    <a:cubicBezTo>
                      <a:pt x="13681" y="3417"/>
                      <a:pt x="13645" y="953"/>
                      <a:pt x="13645" y="953"/>
                    </a:cubicBezTo>
                    <a:cubicBezTo>
                      <a:pt x="13526" y="1000"/>
                      <a:pt x="13407" y="1036"/>
                      <a:pt x="13276" y="1084"/>
                    </a:cubicBezTo>
                    <a:cubicBezTo>
                      <a:pt x="12081" y="1470"/>
                      <a:pt x="10749" y="1619"/>
                      <a:pt x="9408" y="1619"/>
                    </a:cubicBezTo>
                    <a:cubicBezTo>
                      <a:pt x="5674" y="1619"/>
                      <a:pt x="1873" y="467"/>
                      <a:pt x="786" y="107"/>
                    </a:cubicBezTo>
                    <a:cubicBezTo>
                      <a:pt x="596" y="36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5781933" y="3010873"/>
                <a:ext cx="229670" cy="309091"/>
              </a:xfrm>
              <a:custGeom>
                <a:rect b="b" l="l" r="r" t="t"/>
                <a:pathLst>
                  <a:path extrusionOk="0" h="16762" w="12455">
                    <a:moveTo>
                      <a:pt x="179" y="10771"/>
                    </a:moveTo>
                    <a:cubicBezTo>
                      <a:pt x="175" y="10775"/>
                      <a:pt x="171" y="10779"/>
                      <a:pt x="168" y="10784"/>
                    </a:cubicBezTo>
                    <a:cubicBezTo>
                      <a:pt x="175" y="10777"/>
                      <a:pt x="177" y="10774"/>
                      <a:pt x="179" y="10771"/>
                    </a:cubicBezTo>
                    <a:close/>
                    <a:moveTo>
                      <a:pt x="6699" y="0"/>
                    </a:moveTo>
                    <a:cubicBezTo>
                      <a:pt x="5735" y="0"/>
                      <a:pt x="5062" y="519"/>
                      <a:pt x="4835" y="688"/>
                    </a:cubicBezTo>
                    <a:cubicBezTo>
                      <a:pt x="4787" y="735"/>
                      <a:pt x="4680" y="926"/>
                      <a:pt x="4549" y="1235"/>
                    </a:cubicBezTo>
                    <a:cubicBezTo>
                      <a:pt x="4085" y="2247"/>
                      <a:pt x="3204" y="4533"/>
                      <a:pt x="2180" y="6879"/>
                    </a:cubicBezTo>
                    <a:cubicBezTo>
                      <a:pt x="1715" y="7974"/>
                      <a:pt x="1203" y="9093"/>
                      <a:pt x="703" y="10093"/>
                    </a:cubicBezTo>
                    <a:cubicBezTo>
                      <a:pt x="620" y="10272"/>
                      <a:pt x="537" y="10427"/>
                      <a:pt x="465" y="10594"/>
                    </a:cubicBezTo>
                    <a:cubicBezTo>
                      <a:pt x="430" y="10570"/>
                      <a:pt x="382" y="10546"/>
                      <a:pt x="334" y="10534"/>
                    </a:cubicBezTo>
                    <a:cubicBezTo>
                      <a:pt x="287" y="10605"/>
                      <a:pt x="239" y="10689"/>
                      <a:pt x="180" y="10760"/>
                    </a:cubicBezTo>
                    <a:cubicBezTo>
                      <a:pt x="180" y="10765"/>
                      <a:pt x="180" y="10768"/>
                      <a:pt x="179" y="10771"/>
                    </a:cubicBezTo>
                    <a:lnTo>
                      <a:pt x="179" y="10771"/>
                    </a:lnTo>
                    <a:cubicBezTo>
                      <a:pt x="259" y="10673"/>
                      <a:pt x="296" y="10635"/>
                      <a:pt x="304" y="10635"/>
                    </a:cubicBezTo>
                    <a:cubicBezTo>
                      <a:pt x="323" y="10635"/>
                      <a:pt x="201" y="10821"/>
                      <a:pt x="96" y="10975"/>
                    </a:cubicBezTo>
                    <a:cubicBezTo>
                      <a:pt x="60" y="11070"/>
                      <a:pt x="25" y="11165"/>
                      <a:pt x="13" y="11236"/>
                    </a:cubicBezTo>
                    <a:cubicBezTo>
                      <a:pt x="13" y="11284"/>
                      <a:pt x="13" y="11332"/>
                      <a:pt x="13" y="11391"/>
                    </a:cubicBezTo>
                    <a:cubicBezTo>
                      <a:pt x="1" y="11725"/>
                      <a:pt x="13" y="12058"/>
                      <a:pt x="1" y="12391"/>
                    </a:cubicBezTo>
                    <a:cubicBezTo>
                      <a:pt x="1" y="12796"/>
                      <a:pt x="430" y="13534"/>
                      <a:pt x="394" y="13927"/>
                    </a:cubicBezTo>
                    <a:cubicBezTo>
                      <a:pt x="652" y="14995"/>
                      <a:pt x="1558" y="15404"/>
                      <a:pt x="2337" y="15404"/>
                    </a:cubicBezTo>
                    <a:cubicBezTo>
                      <a:pt x="2348" y="15404"/>
                      <a:pt x="2359" y="15404"/>
                      <a:pt x="2370" y="15404"/>
                    </a:cubicBezTo>
                    <a:cubicBezTo>
                      <a:pt x="3537" y="15380"/>
                      <a:pt x="4525" y="13058"/>
                      <a:pt x="5811" y="10736"/>
                    </a:cubicBezTo>
                    <a:lnTo>
                      <a:pt x="5811" y="10736"/>
                    </a:lnTo>
                    <a:cubicBezTo>
                      <a:pt x="5478" y="11463"/>
                      <a:pt x="5133" y="12153"/>
                      <a:pt x="4811" y="12772"/>
                    </a:cubicBezTo>
                    <a:cubicBezTo>
                      <a:pt x="4359" y="13630"/>
                      <a:pt x="4168" y="14320"/>
                      <a:pt x="4144" y="14868"/>
                    </a:cubicBezTo>
                    <a:cubicBezTo>
                      <a:pt x="4097" y="16249"/>
                      <a:pt x="5144" y="16749"/>
                      <a:pt x="5978" y="16761"/>
                    </a:cubicBezTo>
                    <a:cubicBezTo>
                      <a:pt x="5981" y="16761"/>
                      <a:pt x="5985" y="16761"/>
                      <a:pt x="5988" y="16761"/>
                    </a:cubicBezTo>
                    <a:cubicBezTo>
                      <a:pt x="7165" y="16761"/>
                      <a:pt x="8636" y="14671"/>
                      <a:pt x="9788" y="12487"/>
                    </a:cubicBezTo>
                    <a:cubicBezTo>
                      <a:pt x="9966" y="12165"/>
                      <a:pt x="10133" y="11832"/>
                      <a:pt x="10300" y="11510"/>
                    </a:cubicBezTo>
                    <a:cubicBezTo>
                      <a:pt x="11276" y="9665"/>
                      <a:pt x="12157" y="7927"/>
                      <a:pt x="12217" y="7522"/>
                    </a:cubicBezTo>
                    <a:cubicBezTo>
                      <a:pt x="12276" y="7057"/>
                      <a:pt x="12455" y="5855"/>
                      <a:pt x="10967" y="5152"/>
                    </a:cubicBezTo>
                    <a:cubicBezTo>
                      <a:pt x="10356" y="4862"/>
                      <a:pt x="9806" y="4777"/>
                      <a:pt x="9372" y="4777"/>
                    </a:cubicBezTo>
                    <a:cubicBezTo>
                      <a:pt x="9112" y="4777"/>
                      <a:pt x="8893" y="4807"/>
                      <a:pt x="8728" y="4843"/>
                    </a:cubicBezTo>
                    <a:cubicBezTo>
                      <a:pt x="9097" y="4021"/>
                      <a:pt x="9347" y="3438"/>
                      <a:pt x="9383" y="3271"/>
                    </a:cubicBezTo>
                    <a:cubicBezTo>
                      <a:pt x="9466" y="2855"/>
                      <a:pt x="9716" y="1152"/>
                      <a:pt x="8038" y="330"/>
                    </a:cubicBezTo>
                    <a:cubicBezTo>
                      <a:pt x="7549" y="89"/>
                      <a:pt x="7099" y="0"/>
                      <a:pt x="6699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5548557" y="3112201"/>
                <a:ext cx="257109" cy="286355"/>
              </a:xfrm>
              <a:custGeom>
                <a:rect b="b" l="l" r="r" t="t"/>
                <a:pathLst>
                  <a:path extrusionOk="0" h="15529" w="13943">
                    <a:moveTo>
                      <a:pt x="4502" y="0"/>
                    </a:moveTo>
                    <a:cubicBezTo>
                      <a:pt x="4251" y="0"/>
                      <a:pt x="4013" y="25"/>
                      <a:pt x="3751" y="50"/>
                    </a:cubicBezTo>
                    <a:cubicBezTo>
                      <a:pt x="2715" y="157"/>
                      <a:pt x="1608" y="396"/>
                      <a:pt x="703" y="3205"/>
                    </a:cubicBezTo>
                    <a:cubicBezTo>
                      <a:pt x="1" y="5384"/>
                      <a:pt x="894" y="8956"/>
                      <a:pt x="1977" y="11385"/>
                    </a:cubicBezTo>
                    <a:cubicBezTo>
                      <a:pt x="3191" y="14112"/>
                      <a:pt x="4823" y="15528"/>
                      <a:pt x="4823" y="15528"/>
                    </a:cubicBezTo>
                    <a:cubicBezTo>
                      <a:pt x="10168" y="9992"/>
                      <a:pt x="4692" y="5444"/>
                      <a:pt x="4692" y="5444"/>
                    </a:cubicBezTo>
                    <a:lnTo>
                      <a:pt x="4692" y="5444"/>
                    </a:lnTo>
                    <a:cubicBezTo>
                      <a:pt x="5668" y="5980"/>
                      <a:pt x="6394" y="6575"/>
                      <a:pt x="7644" y="7218"/>
                    </a:cubicBezTo>
                    <a:cubicBezTo>
                      <a:pt x="8406" y="7611"/>
                      <a:pt x="9204" y="7932"/>
                      <a:pt x="10014" y="8063"/>
                    </a:cubicBezTo>
                    <a:cubicBezTo>
                      <a:pt x="10323" y="8111"/>
                      <a:pt x="10698" y="8144"/>
                      <a:pt x="11097" y="8144"/>
                    </a:cubicBezTo>
                    <a:cubicBezTo>
                      <a:pt x="11496" y="8144"/>
                      <a:pt x="11919" y="8111"/>
                      <a:pt x="12324" y="8027"/>
                    </a:cubicBezTo>
                    <a:cubicBezTo>
                      <a:pt x="12324" y="8027"/>
                      <a:pt x="13478" y="7837"/>
                      <a:pt x="13705" y="6480"/>
                    </a:cubicBezTo>
                    <a:cubicBezTo>
                      <a:pt x="13943" y="5122"/>
                      <a:pt x="13586" y="5718"/>
                      <a:pt x="13490" y="5349"/>
                    </a:cubicBezTo>
                    <a:cubicBezTo>
                      <a:pt x="13359" y="5265"/>
                      <a:pt x="13240" y="5182"/>
                      <a:pt x="13121" y="5099"/>
                    </a:cubicBezTo>
                    <a:cubicBezTo>
                      <a:pt x="12871" y="4979"/>
                      <a:pt x="12597" y="4849"/>
                      <a:pt x="12335" y="4670"/>
                    </a:cubicBezTo>
                    <a:cubicBezTo>
                      <a:pt x="11526" y="4134"/>
                      <a:pt x="9883" y="2801"/>
                      <a:pt x="8490" y="1789"/>
                    </a:cubicBezTo>
                    <a:cubicBezTo>
                      <a:pt x="7835" y="1300"/>
                      <a:pt x="7228" y="896"/>
                      <a:pt x="6787" y="681"/>
                    </a:cubicBezTo>
                    <a:cubicBezTo>
                      <a:pt x="6359" y="467"/>
                      <a:pt x="6001" y="312"/>
                      <a:pt x="5692" y="205"/>
                    </a:cubicBezTo>
                    <a:cubicBezTo>
                      <a:pt x="5211" y="47"/>
                      <a:pt x="4844" y="0"/>
                      <a:pt x="4502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5783925" y="2104713"/>
              <a:ext cx="850988" cy="2739797"/>
              <a:chOff x="5783925" y="2104713"/>
              <a:chExt cx="850988" cy="2739797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rect b="b" l="l" r="r" t="t"/>
                <a:pathLst>
                  <a:path extrusionOk="0" h="148246" w="46149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rect b="b" l="l" r="r" t="t"/>
                <a:pathLst>
                  <a:path extrusionOk="0" h="85904" w="25444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rect b="b" l="l" r="r" t="t"/>
                <a:pathLst>
                  <a:path extrusionOk="0" h="3678" w="18078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8"/>
            <p:cNvGrpSpPr/>
            <p:nvPr/>
          </p:nvGrpSpPr>
          <p:grpSpPr>
            <a:xfrm>
              <a:off x="7881291" y="2555423"/>
              <a:ext cx="558123" cy="2280751"/>
              <a:chOff x="7881291" y="2555423"/>
              <a:chExt cx="558123" cy="2280751"/>
            </a:xfrm>
          </p:grpSpPr>
          <p:sp>
            <p:nvSpPr>
              <p:cNvPr id="1363" name="Google Shape;1363;p38"/>
              <p:cNvSpPr/>
              <p:nvPr/>
            </p:nvSpPr>
            <p:spPr>
              <a:xfrm>
                <a:off x="7977234" y="2785407"/>
                <a:ext cx="426831" cy="628491"/>
              </a:xfrm>
              <a:custGeom>
                <a:rect b="b" l="l" r="r" t="t"/>
                <a:pathLst>
                  <a:path extrusionOk="0" h="34083" w="23147">
                    <a:moveTo>
                      <a:pt x="7420" y="1"/>
                    </a:moveTo>
                    <a:cubicBezTo>
                      <a:pt x="6861" y="1"/>
                      <a:pt x="5038" y="7408"/>
                      <a:pt x="4478" y="7408"/>
                    </a:cubicBezTo>
                    <a:cubicBezTo>
                      <a:pt x="4446" y="7408"/>
                      <a:pt x="4417" y="7383"/>
                      <a:pt x="4394" y="7331"/>
                    </a:cubicBezTo>
                    <a:cubicBezTo>
                      <a:pt x="2775" y="6688"/>
                      <a:pt x="1274" y="6271"/>
                      <a:pt x="1" y="5747"/>
                    </a:cubicBezTo>
                    <a:lnTo>
                      <a:pt x="1" y="5747"/>
                    </a:lnTo>
                    <a:cubicBezTo>
                      <a:pt x="1" y="5747"/>
                      <a:pt x="905" y="7712"/>
                      <a:pt x="2036" y="18403"/>
                    </a:cubicBezTo>
                    <a:cubicBezTo>
                      <a:pt x="2668" y="19094"/>
                      <a:pt x="3203" y="19642"/>
                      <a:pt x="3489" y="19820"/>
                    </a:cubicBezTo>
                    <a:cubicBezTo>
                      <a:pt x="3870" y="20070"/>
                      <a:pt x="3644" y="23690"/>
                      <a:pt x="3358" y="33500"/>
                    </a:cubicBezTo>
                    <a:cubicBezTo>
                      <a:pt x="4363" y="33665"/>
                      <a:pt x="7251" y="34082"/>
                      <a:pt x="10529" y="34082"/>
                    </a:cubicBezTo>
                    <a:cubicBezTo>
                      <a:pt x="13193" y="34082"/>
                      <a:pt x="16115" y="33806"/>
                      <a:pt x="18491" y="32893"/>
                    </a:cubicBezTo>
                    <a:cubicBezTo>
                      <a:pt x="17860" y="26631"/>
                      <a:pt x="17443" y="22535"/>
                      <a:pt x="17467" y="22332"/>
                    </a:cubicBezTo>
                    <a:cubicBezTo>
                      <a:pt x="17562" y="21392"/>
                      <a:pt x="17931" y="19713"/>
                      <a:pt x="18622" y="18368"/>
                    </a:cubicBezTo>
                    <a:cubicBezTo>
                      <a:pt x="19312" y="17010"/>
                      <a:pt x="21098" y="13284"/>
                      <a:pt x="21598" y="11688"/>
                    </a:cubicBezTo>
                    <a:cubicBezTo>
                      <a:pt x="22551" y="8652"/>
                      <a:pt x="22968" y="6092"/>
                      <a:pt x="23146" y="4354"/>
                    </a:cubicBezTo>
                    <a:lnTo>
                      <a:pt x="23146" y="4354"/>
                    </a:lnTo>
                    <a:cubicBezTo>
                      <a:pt x="23108" y="4450"/>
                      <a:pt x="23046" y="4483"/>
                      <a:pt x="22971" y="4483"/>
                    </a:cubicBezTo>
                    <a:cubicBezTo>
                      <a:pt x="22794" y="4483"/>
                      <a:pt x="22546" y="4296"/>
                      <a:pt x="22369" y="4296"/>
                    </a:cubicBezTo>
                    <a:cubicBezTo>
                      <a:pt x="22294" y="4296"/>
                      <a:pt x="22232" y="4330"/>
                      <a:pt x="22194" y="4425"/>
                    </a:cubicBezTo>
                    <a:cubicBezTo>
                      <a:pt x="21051" y="7271"/>
                      <a:pt x="19503" y="10045"/>
                      <a:pt x="18050" y="10176"/>
                    </a:cubicBezTo>
                    <a:cubicBezTo>
                      <a:pt x="18042" y="10177"/>
                      <a:pt x="18033" y="10177"/>
                      <a:pt x="18024" y="10177"/>
                    </a:cubicBezTo>
                    <a:cubicBezTo>
                      <a:pt x="17045" y="10177"/>
                      <a:pt x="18788" y="4744"/>
                      <a:pt x="18670" y="3056"/>
                    </a:cubicBezTo>
                    <a:lnTo>
                      <a:pt x="18670" y="3056"/>
                    </a:lnTo>
                    <a:cubicBezTo>
                      <a:pt x="18468" y="3222"/>
                      <a:pt x="18218" y="3292"/>
                      <a:pt x="17935" y="3292"/>
                    </a:cubicBezTo>
                    <a:cubicBezTo>
                      <a:pt x="16534" y="3292"/>
                      <a:pt x="14318" y="1600"/>
                      <a:pt x="13096" y="1600"/>
                    </a:cubicBezTo>
                    <a:cubicBezTo>
                      <a:pt x="12814" y="1600"/>
                      <a:pt x="12584" y="1690"/>
                      <a:pt x="12431" y="1913"/>
                    </a:cubicBezTo>
                    <a:cubicBezTo>
                      <a:pt x="11626" y="3072"/>
                      <a:pt x="11036" y="3512"/>
                      <a:pt x="10544" y="3512"/>
                    </a:cubicBezTo>
                    <a:cubicBezTo>
                      <a:pt x="9450" y="3512"/>
                      <a:pt x="8846" y="1327"/>
                      <a:pt x="7466" y="20"/>
                    </a:cubicBezTo>
                    <a:cubicBezTo>
                      <a:pt x="7452" y="7"/>
                      <a:pt x="7436" y="1"/>
                      <a:pt x="7420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7991064" y="2555423"/>
                <a:ext cx="256888" cy="399115"/>
              </a:xfrm>
              <a:custGeom>
                <a:rect b="b" l="l" r="r" t="t"/>
                <a:pathLst>
                  <a:path extrusionOk="0" h="21644" w="13931">
                    <a:moveTo>
                      <a:pt x="4555" y="0"/>
                    </a:moveTo>
                    <a:cubicBezTo>
                      <a:pt x="4506" y="0"/>
                      <a:pt x="4456" y="1"/>
                      <a:pt x="4406" y="3"/>
                    </a:cubicBezTo>
                    <a:cubicBezTo>
                      <a:pt x="1870" y="74"/>
                      <a:pt x="846" y="1836"/>
                      <a:pt x="584" y="2300"/>
                    </a:cubicBezTo>
                    <a:cubicBezTo>
                      <a:pt x="536" y="2384"/>
                      <a:pt x="513" y="2658"/>
                      <a:pt x="489" y="3086"/>
                    </a:cubicBezTo>
                    <a:cubicBezTo>
                      <a:pt x="453" y="4503"/>
                      <a:pt x="548" y="7575"/>
                      <a:pt x="513" y="10813"/>
                    </a:cubicBezTo>
                    <a:cubicBezTo>
                      <a:pt x="501" y="12314"/>
                      <a:pt x="453" y="13861"/>
                      <a:pt x="358" y="15290"/>
                    </a:cubicBezTo>
                    <a:cubicBezTo>
                      <a:pt x="346" y="15528"/>
                      <a:pt x="334" y="15766"/>
                      <a:pt x="322" y="15981"/>
                    </a:cubicBezTo>
                    <a:cubicBezTo>
                      <a:pt x="1" y="17100"/>
                      <a:pt x="1156" y="19541"/>
                      <a:pt x="1156" y="19541"/>
                    </a:cubicBezTo>
                    <a:cubicBezTo>
                      <a:pt x="1666" y="20215"/>
                      <a:pt x="2352" y="20468"/>
                      <a:pt x="3037" y="20468"/>
                    </a:cubicBezTo>
                    <a:cubicBezTo>
                      <a:pt x="3550" y="20468"/>
                      <a:pt x="4063" y="20326"/>
                      <a:pt x="4501" y="20112"/>
                    </a:cubicBezTo>
                    <a:cubicBezTo>
                      <a:pt x="5942" y="19410"/>
                      <a:pt x="6740" y="16326"/>
                      <a:pt x="7121" y="12980"/>
                    </a:cubicBezTo>
                    <a:lnTo>
                      <a:pt x="7121" y="12980"/>
                    </a:lnTo>
                    <a:cubicBezTo>
                      <a:pt x="7073" y="13980"/>
                      <a:pt x="7013" y="14969"/>
                      <a:pt x="6930" y="15850"/>
                    </a:cubicBezTo>
                    <a:cubicBezTo>
                      <a:pt x="6823" y="17076"/>
                      <a:pt x="6037" y="19684"/>
                      <a:pt x="6299" y="20315"/>
                    </a:cubicBezTo>
                    <a:cubicBezTo>
                      <a:pt x="6724" y="21299"/>
                      <a:pt x="7495" y="21643"/>
                      <a:pt x="8275" y="21643"/>
                    </a:cubicBezTo>
                    <a:cubicBezTo>
                      <a:pt x="8740" y="21643"/>
                      <a:pt x="9209" y="21521"/>
                      <a:pt x="9609" y="21338"/>
                    </a:cubicBezTo>
                    <a:cubicBezTo>
                      <a:pt x="11097" y="20660"/>
                      <a:pt x="12740" y="15707"/>
                      <a:pt x="13038" y="12564"/>
                    </a:cubicBezTo>
                    <a:cubicBezTo>
                      <a:pt x="13086" y="12099"/>
                      <a:pt x="13133" y="11635"/>
                      <a:pt x="13169" y="11171"/>
                    </a:cubicBezTo>
                    <a:cubicBezTo>
                      <a:pt x="13419" y="8515"/>
                      <a:pt x="13931" y="3205"/>
                      <a:pt x="13788" y="2717"/>
                    </a:cubicBezTo>
                    <a:cubicBezTo>
                      <a:pt x="13627" y="2175"/>
                      <a:pt x="13231" y="796"/>
                      <a:pt x="11184" y="796"/>
                    </a:cubicBezTo>
                    <a:cubicBezTo>
                      <a:pt x="11117" y="796"/>
                      <a:pt x="11048" y="797"/>
                      <a:pt x="10978" y="800"/>
                    </a:cubicBezTo>
                    <a:cubicBezTo>
                      <a:pt x="9490" y="872"/>
                      <a:pt x="8490" y="1419"/>
                      <a:pt x="7990" y="1788"/>
                    </a:cubicBezTo>
                    <a:cubicBezTo>
                      <a:pt x="7990" y="1788"/>
                      <a:pt x="7748" y="2532"/>
                      <a:pt x="7665" y="2532"/>
                    </a:cubicBezTo>
                    <a:cubicBezTo>
                      <a:pt x="7656" y="2532"/>
                      <a:pt x="7649" y="2523"/>
                      <a:pt x="7644" y="2503"/>
                    </a:cubicBezTo>
                    <a:cubicBezTo>
                      <a:pt x="7528" y="1989"/>
                      <a:pt x="6976" y="0"/>
                      <a:pt x="4555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8002700" y="3198518"/>
                <a:ext cx="430334" cy="1637656"/>
              </a:xfrm>
              <a:custGeom>
                <a:rect b="b" l="l" r="r" t="t"/>
                <a:pathLst>
                  <a:path extrusionOk="0" h="88810" w="23337">
                    <a:moveTo>
                      <a:pt x="17289" y="1"/>
                    </a:moveTo>
                    <a:cubicBezTo>
                      <a:pt x="17146" y="60"/>
                      <a:pt x="16991" y="120"/>
                      <a:pt x="16848" y="179"/>
                    </a:cubicBezTo>
                    <a:cubicBezTo>
                      <a:pt x="14479" y="1084"/>
                      <a:pt x="11567" y="1359"/>
                      <a:pt x="8909" y="1359"/>
                    </a:cubicBezTo>
                    <a:cubicBezTo>
                      <a:pt x="5622" y="1359"/>
                      <a:pt x="2722" y="939"/>
                      <a:pt x="1715" y="775"/>
                    </a:cubicBezTo>
                    <a:cubicBezTo>
                      <a:pt x="1465" y="739"/>
                      <a:pt x="1322" y="715"/>
                      <a:pt x="1322" y="715"/>
                    </a:cubicBezTo>
                    <a:cubicBezTo>
                      <a:pt x="1096" y="4644"/>
                      <a:pt x="1" y="88774"/>
                      <a:pt x="1" y="88774"/>
                    </a:cubicBezTo>
                    <a:lnTo>
                      <a:pt x="2084" y="88809"/>
                    </a:lnTo>
                    <a:lnTo>
                      <a:pt x="23337" y="88202"/>
                    </a:lnTo>
                    <a:cubicBezTo>
                      <a:pt x="22706" y="79511"/>
                      <a:pt x="17289" y="1"/>
                      <a:pt x="1728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8010610" y="3189298"/>
                <a:ext cx="337249" cy="121649"/>
              </a:xfrm>
              <a:custGeom>
                <a:rect b="b" l="l" r="r" t="t"/>
                <a:pathLst>
                  <a:path extrusionOk="0" h="6597" w="18289">
                    <a:moveTo>
                      <a:pt x="17669" y="1"/>
                    </a:moveTo>
                    <a:cubicBezTo>
                      <a:pt x="17502" y="72"/>
                      <a:pt x="17348" y="144"/>
                      <a:pt x="17181" y="203"/>
                    </a:cubicBezTo>
                    <a:cubicBezTo>
                      <a:pt x="14706" y="1238"/>
                      <a:pt x="11688" y="1563"/>
                      <a:pt x="8877" y="1563"/>
                    </a:cubicBezTo>
                    <a:cubicBezTo>
                      <a:pt x="5062" y="1563"/>
                      <a:pt x="1630" y="965"/>
                      <a:pt x="465" y="739"/>
                    </a:cubicBezTo>
                    <a:cubicBezTo>
                      <a:pt x="191" y="679"/>
                      <a:pt x="36" y="644"/>
                      <a:pt x="36" y="644"/>
                    </a:cubicBezTo>
                    <a:cubicBezTo>
                      <a:pt x="0" y="1346"/>
                      <a:pt x="0" y="3477"/>
                      <a:pt x="12" y="6597"/>
                    </a:cubicBezTo>
                    <a:lnTo>
                      <a:pt x="18288" y="5990"/>
                    </a:lnTo>
                    <a:cubicBezTo>
                      <a:pt x="18026" y="3013"/>
                      <a:pt x="17669" y="1"/>
                      <a:pt x="17669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8169563" y="2612292"/>
                <a:ext cx="269851" cy="382943"/>
              </a:xfrm>
              <a:custGeom>
                <a:rect b="b" l="l" r="r" t="t"/>
                <a:pathLst>
                  <a:path extrusionOk="0" h="20767" w="14634">
                    <a:moveTo>
                      <a:pt x="7148" y="0"/>
                    </a:moveTo>
                    <a:cubicBezTo>
                      <a:pt x="5757" y="0"/>
                      <a:pt x="4873" y="851"/>
                      <a:pt x="4596" y="1110"/>
                    </a:cubicBezTo>
                    <a:cubicBezTo>
                      <a:pt x="4537" y="1169"/>
                      <a:pt x="4430" y="1419"/>
                      <a:pt x="4299" y="1824"/>
                    </a:cubicBezTo>
                    <a:cubicBezTo>
                      <a:pt x="3858" y="3134"/>
                      <a:pt x="3072" y="6051"/>
                      <a:pt x="2120" y="9075"/>
                    </a:cubicBezTo>
                    <a:cubicBezTo>
                      <a:pt x="1679" y="10492"/>
                      <a:pt x="1203" y="11920"/>
                      <a:pt x="715" y="13230"/>
                    </a:cubicBezTo>
                    <a:cubicBezTo>
                      <a:pt x="631" y="13456"/>
                      <a:pt x="548" y="13659"/>
                      <a:pt x="489" y="13873"/>
                    </a:cubicBezTo>
                    <a:cubicBezTo>
                      <a:pt x="429" y="13849"/>
                      <a:pt x="369" y="13837"/>
                      <a:pt x="322" y="13813"/>
                    </a:cubicBezTo>
                    <a:cubicBezTo>
                      <a:pt x="262" y="13909"/>
                      <a:pt x="215" y="14016"/>
                      <a:pt x="155" y="14111"/>
                    </a:cubicBezTo>
                    <a:cubicBezTo>
                      <a:pt x="155" y="14123"/>
                      <a:pt x="143" y="14135"/>
                      <a:pt x="143" y="14147"/>
                    </a:cubicBezTo>
                    <a:cubicBezTo>
                      <a:pt x="236" y="14003"/>
                      <a:pt x="278" y="13947"/>
                      <a:pt x="286" y="13947"/>
                    </a:cubicBezTo>
                    <a:lnTo>
                      <a:pt x="286" y="13947"/>
                    </a:lnTo>
                    <a:cubicBezTo>
                      <a:pt x="302" y="13947"/>
                      <a:pt x="176" y="14188"/>
                      <a:pt x="72" y="14397"/>
                    </a:cubicBezTo>
                    <a:cubicBezTo>
                      <a:pt x="48" y="14504"/>
                      <a:pt x="12" y="14635"/>
                      <a:pt x="0" y="14718"/>
                    </a:cubicBezTo>
                    <a:cubicBezTo>
                      <a:pt x="12" y="14778"/>
                      <a:pt x="12" y="14837"/>
                      <a:pt x="24" y="14909"/>
                    </a:cubicBezTo>
                    <a:cubicBezTo>
                      <a:pt x="60" y="15326"/>
                      <a:pt x="108" y="15730"/>
                      <a:pt x="143" y="16147"/>
                    </a:cubicBezTo>
                    <a:cubicBezTo>
                      <a:pt x="191" y="16647"/>
                      <a:pt x="822" y="17504"/>
                      <a:pt x="822" y="17981"/>
                    </a:cubicBezTo>
                    <a:cubicBezTo>
                      <a:pt x="1223" y="19142"/>
                      <a:pt x="2214" y="19573"/>
                      <a:pt x="3113" y="19573"/>
                    </a:cubicBezTo>
                    <a:cubicBezTo>
                      <a:pt x="3229" y="19573"/>
                      <a:pt x="3342" y="19566"/>
                      <a:pt x="3453" y="19552"/>
                    </a:cubicBezTo>
                    <a:cubicBezTo>
                      <a:pt x="4870" y="19374"/>
                      <a:pt x="5811" y="16385"/>
                      <a:pt x="7085" y="13361"/>
                    </a:cubicBezTo>
                    <a:lnTo>
                      <a:pt x="7085" y="13361"/>
                    </a:lnTo>
                    <a:cubicBezTo>
                      <a:pt x="6763" y="14290"/>
                      <a:pt x="6430" y="15195"/>
                      <a:pt x="6108" y="15992"/>
                    </a:cubicBezTo>
                    <a:cubicBezTo>
                      <a:pt x="5668" y="17111"/>
                      <a:pt x="5513" y="17981"/>
                      <a:pt x="5561" y="18659"/>
                    </a:cubicBezTo>
                    <a:cubicBezTo>
                      <a:pt x="5670" y="20229"/>
                      <a:pt x="6822" y="20766"/>
                      <a:pt x="7822" y="20766"/>
                    </a:cubicBezTo>
                    <a:cubicBezTo>
                      <a:pt x="7907" y="20766"/>
                      <a:pt x="7991" y="20762"/>
                      <a:pt x="8073" y="20755"/>
                    </a:cubicBezTo>
                    <a:cubicBezTo>
                      <a:pt x="9525" y="20624"/>
                      <a:pt x="11061" y="17850"/>
                      <a:pt x="12216" y="15004"/>
                    </a:cubicBezTo>
                    <a:cubicBezTo>
                      <a:pt x="12383" y="14587"/>
                      <a:pt x="12550" y="14159"/>
                      <a:pt x="12716" y="13742"/>
                    </a:cubicBezTo>
                    <a:cubicBezTo>
                      <a:pt x="13681" y="11325"/>
                      <a:pt x="14538" y="9087"/>
                      <a:pt x="14550" y="8575"/>
                    </a:cubicBezTo>
                    <a:cubicBezTo>
                      <a:pt x="14574" y="7991"/>
                      <a:pt x="14633" y="6479"/>
                      <a:pt x="12716" y="5812"/>
                    </a:cubicBezTo>
                    <a:cubicBezTo>
                      <a:pt x="12122" y="5607"/>
                      <a:pt x="11586" y="5536"/>
                      <a:pt x="11130" y="5536"/>
                    </a:cubicBezTo>
                    <a:cubicBezTo>
                      <a:pt x="10610" y="5536"/>
                      <a:pt x="10192" y="5628"/>
                      <a:pt x="9906" y="5717"/>
                    </a:cubicBezTo>
                    <a:cubicBezTo>
                      <a:pt x="10264" y="4669"/>
                      <a:pt x="10502" y="3919"/>
                      <a:pt x="10514" y="3705"/>
                    </a:cubicBezTo>
                    <a:cubicBezTo>
                      <a:pt x="10561" y="3181"/>
                      <a:pt x="10656" y="1050"/>
                      <a:pt x="8490" y="252"/>
                    </a:cubicBezTo>
                    <a:cubicBezTo>
                      <a:pt x="8001" y="72"/>
                      <a:pt x="7553" y="0"/>
                      <a:pt x="7148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7881291" y="2772388"/>
                <a:ext cx="315730" cy="352388"/>
              </a:xfrm>
              <a:custGeom>
                <a:rect b="b" l="l" r="r" t="t"/>
                <a:pathLst>
                  <a:path extrusionOk="0" h="19110" w="17122">
                    <a:moveTo>
                      <a:pt x="5259" y="1"/>
                    </a:moveTo>
                    <a:cubicBezTo>
                      <a:pt x="4778" y="1"/>
                      <a:pt x="4381" y="89"/>
                      <a:pt x="3918" y="190"/>
                    </a:cubicBezTo>
                    <a:cubicBezTo>
                      <a:pt x="2667" y="452"/>
                      <a:pt x="1334" y="881"/>
                      <a:pt x="584" y="4453"/>
                    </a:cubicBezTo>
                    <a:cubicBezTo>
                      <a:pt x="0" y="7227"/>
                      <a:pt x="1548" y="11513"/>
                      <a:pt x="3203" y="14371"/>
                    </a:cubicBezTo>
                    <a:cubicBezTo>
                      <a:pt x="5049" y="17573"/>
                      <a:pt x="7239" y="19109"/>
                      <a:pt x="7239" y="19109"/>
                    </a:cubicBezTo>
                    <a:cubicBezTo>
                      <a:pt x="14383" y="13252"/>
                      <a:pt x="6121" y="6989"/>
                      <a:pt x="6120" y="6989"/>
                    </a:cubicBezTo>
                    <a:lnTo>
                      <a:pt x="6120" y="6989"/>
                    </a:lnTo>
                    <a:cubicBezTo>
                      <a:pt x="7382" y="7525"/>
                      <a:pt x="8013" y="7870"/>
                      <a:pt x="9633" y="8501"/>
                    </a:cubicBezTo>
                    <a:cubicBezTo>
                      <a:pt x="10633" y="8894"/>
                      <a:pt x="11657" y="9191"/>
                      <a:pt x="12669" y="9239"/>
                    </a:cubicBezTo>
                    <a:cubicBezTo>
                      <a:pt x="12802" y="9247"/>
                      <a:pt x="12945" y="9252"/>
                      <a:pt x="13094" y="9252"/>
                    </a:cubicBezTo>
                    <a:cubicBezTo>
                      <a:pt x="13813" y="9252"/>
                      <a:pt x="14694" y="9152"/>
                      <a:pt x="15502" y="8906"/>
                    </a:cubicBezTo>
                    <a:cubicBezTo>
                      <a:pt x="15502" y="8906"/>
                      <a:pt x="16907" y="8513"/>
                      <a:pt x="17015" y="6810"/>
                    </a:cubicBezTo>
                    <a:cubicBezTo>
                      <a:pt x="17122" y="5120"/>
                      <a:pt x="16764" y="5893"/>
                      <a:pt x="16610" y="5441"/>
                    </a:cubicBezTo>
                    <a:cubicBezTo>
                      <a:pt x="16431" y="5370"/>
                      <a:pt x="16264" y="5286"/>
                      <a:pt x="16110" y="5191"/>
                    </a:cubicBezTo>
                    <a:cubicBezTo>
                      <a:pt x="15788" y="5072"/>
                      <a:pt x="15431" y="4941"/>
                      <a:pt x="15086" y="4762"/>
                    </a:cubicBezTo>
                    <a:cubicBezTo>
                      <a:pt x="14026" y="4203"/>
                      <a:pt x="11835" y="2774"/>
                      <a:pt x="9990" y="1702"/>
                    </a:cubicBezTo>
                    <a:cubicBezTo>
                      <a:pt x="9109" y="1202"/>
                      <a:pt x="8311" y="774"/>
                      <a:pt x="7751" y="559"/>
                    </a:cubicBezTo>
                    <a:cubicBezTo>
                      <a:pt x="7180" y="357"/>
                      <a:pt x="6728" y="214"/>
                      <a:pt x="6335" y="131"/>
                    </a:cubicBezTo>
                    <a:cubicBezTo>
                      <a:pt x="5915" y="37"/>
                      <a:pt x="5570" y="1"/>
                      <a:pt x="525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9" name="Google Shape;1369;p38"/>
          <p:cNvGrpSpPr/>
          <p:nvPr/>
        </p:nvGrpSpPr>
        <p:grpSpPr>
          <a:xfrm>
            <a:off x="4056390" y="926714"/>
            <a:ext cx="4869256" cy="3692559"/>
            <a:chOff x="4056450" y="926663"/>
            <a:chExt cx="4375286" cy="3290171"/>
          </a:xfrm>
        </p:grpSpPr>
        <p:sp>
          <p:nvSpPr>
            <p:cNvPr id="1370" name="Google Shape;1370;p38"/>
            <p:cNvSpPr/>
            <p:nvPr/>
          </p:nvSpPr>
          <p:spPr>
            <a:xfrm>
              <a:off x="4178850" y="1131750"/>
              <a:ext cx="4149900" cy="23439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rgbClr val="252D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38"/>
            <p:cNvGrpSpPr/>
            <p:nvPr/>
          </p:nvGrpSpPr>
          <p:grpSpPr>
            <a:xfrm>
              <a:off x="4056450" y="926663"/>
              <a:ext cx="4375200" cy="3290171"/>
              <a:chOff x="4056450" y="926663"/>
              <a:chExt cx="4375200" cy="3290171"/>
            </a:xfrm>
          </p:grpSpPr>
          <p:sp>
            <p:nvSpPr>
              <p:cNvPr id="1372" name="Google Shape;1372;p38"/>
              <p:cNvSpPr/>
              <p:nvPr/>
            </p:nvSpPr>
            <p:spPr>
              <a:xfrm>
                <a:off x="4056450" y="926663"/>
                <a:ext cx="4375200" cy="2771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252D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8"/>
              <p:cNvSpPr/>
              <p:nvPr/>
            </p:nvSpPr>
            <p:spPr>
              <a:xfrm>
                <a:off x="5557413" y="3698186"/>
                <a:ext cx="1373274" cy="518648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252D48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pic>
          <p:nvPicPr>
            <p:cNvPr id="1374" name="Google Shape;1374;p38"/>
            <p:cNvPicPr preferRelativeResize="0"/>
            <p:nvPr/>
          </p:nvPicPr>
          <p:blipFill rotWithShape="1">
            <a:blip r:embed="rId3">
              <a:alphaModFix/>
            </a:blip>
            <a:srcRect b="8886" l="5959" r="35213" t="15999"/>
            <a:stretch/>
          </p:blipFill>
          <p:spPr>
            <a:xfrm>
              <a:off x="4703850" y="1331000"/>
              <a:ext cx="1327134" cy="127092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4313" rotWithShape="0" algn="bl" dist="19050">
                <a:srgbClr val="000000">
                  <a:alpha val="79000"/>
                </a:srgbClr>
              </a:outerShdw>
            </a:effectLst>
          </p:spPr>
        </p:pic>
        <p:sp>
          <p:nvSpPr>
            <p:cNvPr id="1375" name="Google Shape;1375;p38"/>
            <p:cNvSpPr txBox="1"/>
            <p:nvPr/>
          </p:nvSpPr>
          <p:spPr>
            <a:xfrm>
              <a:off x="4193063" y="2752282"/>
              <a:ext cx="23487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Alexander Newton</a:t>
              </a:r>
              <a:endParaRPr b="1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76" name="Google Shape;1376;p38"/>
            <p:cNvGrpSpPr/>
            <p:nvPr/>
          </p:nvGrpSpPr>
          <p:grpSpPr>
            <a:xfrm>
              <a:off x="6222375" y="1330225"/>
              <a:ext cx="2030250" cy="404275"/>
              <a:chOff x="6222375" y="1330225"/>
              <a:chExt cx="2030250" cy="404275"/>
            </a:xfrm>
          </p:grpSpPr>
          <p:pic>
            <p:nvPicPr>
              <p:cNvPr id="1377" name="Google Shape;1377;p38">
                <a:hlinkClick r:id="rId4"/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22375" y="1331000"/>
                <a:ext cx="403500" cy="403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8" name="Google Shape;1378;p38"/>
              <p:cNvSpPr txBox="1"/>
              <p:nvPr/>
            </p:nvSpPr>
            <p:spPr>
              <a:xfrm>
                <a:off x="6650325" y="1330225"/>
                <a:ext cx="16023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lt2"/>
                    </a:solidFill>
                    <a:latin typeface="Abel"/>
                    <a:ea typeface="Abel"/>
                    <a:cs typeface="Abel"/>
                    <a:sym typeface="Abel"/>
                  </a:rPr>
                  <a:t>lnkd.in/in/anewt</a:t>
                </a:r>
                <a:endParaRPr b="1" sz="1600">
                  <a:solidFill>
                    <a:schemeClr val="lt2"/>
                  </a:solidFill>
                  <a:latin typeface="Abel"/>
                  <a:ea typeface="Abel"/>
                  <a:cs typeface="Abel"/>
                  <a:sym typeface="Abel"/>
                </a:endParaRPr>
              </a:p>
            </p:txBody>
          </p:sp>
        </p:grpSp>
        <p:grpSp>
          <p:nvGrpSpPr>
            <p:cNvPr id="1379" name="Google Shape;1379;p38"/>
            <p:cNvGrpSpPr/>
            <p:nvPr/>
          </p:nvGrpSpPr>
          <p:grpSpPr>
            <a:xfrm>
              <a:off x="6210150" y="1939100"/>
              <a:ext cx="2221586" cy="427950"/>
              <a:chOff x="6210150" y="1939100"/>
              <a:chExt cx="2221586" cy="427950"/>
            </a:xfrm>
          </p:grpSpPr>
          <p:pic>
            <p:nvPicPr>
              <p:cNvPr id="1380" name="Google Shape;1380;p38">
                <a:hlinkClick r:id="rId6"/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210150" y="1939100"/>
                <a:ext cx="427950" cy="42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1" name="Google Shape;1381;p38"/>
              <p:cNvSpPr txBox="1"/>
              <p:nvPr/>
            </p:nvSpPr>
            <p:spPr>
              <a:xfrm>
                <a:off x="6650336" y="1951331"/>
                <a:ext cx="17814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Abel"/>
                    <a:ea typeface="Abel"/>
                    <a:cs typeface="Abel"/>
                    <a:sym typeface="Abel"/>
                  </a:rPr>
                  <a:t>github.com/anewt225</a:t>
                </a:r>
                <a:endParaRPr b="1" sz="1600">
                  <a:solidFill>
                    <a:schemeClr val="dk1"/>
                  </a:solidFill>
                  <a:latin typeface="Abel"/>
                  <a:ea typeface="Abel"/>
                  <a:cs typeface="Abel"/>
                  <a:sym typeface="Abel"/>
                </a:endParaRPr>
              </a:p>
            </p:txBody>
          </p:sp>
        </p:grpSp>
      </p:grpSp>
      <p:sp>
        <p:nvSpPr>
          <p:cNvPr id="1382" name="Google Shape;1382;p38"/>
          <p:cNvSpPr txBox="1"/>
          <p:nvPr>
            <p:ph type="title"/>
          </p:nvPr>
        </p:nvSpPr>
        <p:spPr>
          <a:xfrm>
            <a:off x="6023950" y="2985125"/>
            <a:ext cx="29016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Thanks!</a:t>
            </a:r>
            <a:endParaRPr b="1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331875" y="1352900"/>
            <a:ext cx="51000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 u="sng">
                <a:solidFill>
                  <a:schemeClr val="accent2"/>
                </a:solidFill>
              </a:rPr>
              <a:t>Goal</a:t>
            </a:r>
            <a:r>
              <a:rPr lang="en" sz="2100">
                <a:solidFill>
                  <a:schemeClr val="accent2"/>
                </a:solidFill>
              </a:rPr>
              <a:t>:</a:t>
            </a:r>
            <a:r>
              <a:rPr lang="en" sz="2100"/>
              <a:t> Predict the impact of the digital divide on district-level educational outcomes in the United States.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Diminish the Divide:</a:t>
            </a:r>
            <a:endParaRPr b="1"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722213"/>
            <a:ext cx="3230200" cy="3699075"/>
            <a:chOff x="2188950" y="1008500"/>
            <a:chExt cx="3230200" cy="3699075"/>
          </a:xfrm>
        </p:grpSpPr>
        <p:sp>
          <p:nvSpPr>
            <p:cNvPr id="257" name="Google Shape;257;p26"/>
            <p:cNvSpPr/>
            <p:nvPr/>
          </p:nvSpPr>
          <p:spPr>
            <a:xfrm>
              <a:off x="4200225" y="38351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25" y="96"/>
                    <a:pt x="3834" y="2989"/>
                    <a:pt x="2739" y="4799"/>
                  </a:cubicBezTo>
                  <a:cubicBezTo>
                    <a:pt x="1655" y="6608"/>
                    <a:pt x="0" y="6775"/>
                    <a:pt x="0" y="6775"/>
                  </a:cubicBezTo>
                  <a:lnTo>
                    <a:pt x="1750" y="17026"/>
                  </a:lnTo>
                  <a:lnTo>
                    <a:pt x="2512" y="16895"/>
                  </a:lnTo>
                  <a:cubicBezTo>
                    <a:pt x="5177" y="18349"/>
                    <a:pt x="8587" y="18613"/>
                    <a:pt x="10718" y="18613"/>
                  </a:cubicBezTo>
                  <a:cubicBezTo>
                    <a:pt x="11939" y="18613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54975" y="397235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96" y="0"/>
                  </a:moveTo>
                  <a:lnTo>
                    <a:pt x="0" y="274"/>
                  </a:lnTo>
                  <a:lnTo>
                    <a:pt x="2203" y="13180"/>
                  </a:lnTo>
                  <a:lnTo>
                    <a:pt x="3787" y="12907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188950" y="3947050"/>
              <a:ext cx="2026475" cy="760525"/>
            </a:xfrm>
            <a:custGeom>
              <a:rect b="b" l="l" r="r" t="t"/>
              <a:pathLst>
                <a:path extrusionOk="0" h="30421" w="81059">
                  <a:moveTo>
                    <a:pt x="78427" y="0"/>
                  </a:moveTo>
                  <a:lnTo>
                    <a:pt x="1" y="14669"/>
                  </a:lnTo>
                  <a:lnTo>
                    <a:pt x="1" y="30421"/>
                  </a:lnTo>
                  <a:lnTo>
                    <a:pt x="81058" y="15455"/>
                  </a:lnTo>
                  <a:lnTo>
                    <a:pt x="78427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127000" y="426465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88" y="0"/>
                  </a:moveTo>
                  <a:cubicBezTo>
                    <a:pt x="441" y="0"/>
                    <a:pt x="0" y="441"/>
                    <a:pt x="0" y="976"/>
                  </a:cubicBezTo>
                  <a:cubicBezTo>
                    <a:pt x="0" y="1524"/>
                    <a:pt x="441" y="1965"/>
                    <a:pt x="988" y="1965"/>
                  </a:cubicBezTo>
                  <a:cubicBezTo>
                    <a:pt x="1524" y="1965"/>
                    <a:pt x="1965" y="1524"/>
                    <a:pt x="1965" y="976"/>
                  </a:cubicBezTo>
                  <a:cubicBezTo>
                    <a:pt x="1965" y="441"/>
                    <a:pt x="1524" y="0"/>
                    <a:pt x="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5775" y="3781725"/>
              <a:ext cx="269100" cy="564700"/>
            </a:xfrm>
            <a:custGeom>
              <a:rect b="b" l="l" r="r" t="t"/>
              <a:pathLst>
                <a:path extrusionOk="0" h="22588" w="10764">
                  <a:moveTo>
                    <a:pt x="5393" y="1"/>
                  </a:moveTo>
                  <a:cubicBezTo>
                    <a:pt x="5275" y="1"/>
                    <a:pt x="5157" y="10"/>
                    <a:pt x="5037" y="29"/>
                  </a:cubicBezTo>
                  <a:lnTo>
                    <a:pt x="1977" y="553"/>
                  </a:lnTo>
                  <a:cubicBezTo>
                    <a:pt x="798" y="755"/>
                    <a:pt x="1" y="1886"/>
                    <a:pt x="203" y="3065"/>
                  </a:cubicBezTo>
                  <a:lnTo>
                    <a:pt x="3215" y="20770"/>
                  </a:lnTo>
                  <a:cubicBezTo>
                    <a:pt x="3396" y="21836"/>
                    <a:pt x="4313" y="22587"/>
                    <a:pt x="5357" y="22587"/>
                  </a:cubicBezTo>
                  <a:cubicBezTo>
                    <a:pt x="5479" y="22587"/>
                    <a:pt x="5603" y="22577"/>
                    <a:pt x="5727" y="22556"/>
                  </a:cubicBezTo>
                  <a:lnTo>
                    <a:pt x="8787" y="22032"/>
                  </a:lnTo>
                  <a:cubicBezTo>
                    <a:pt x="9966" y="21829"/>
                    <a:pt x="10764" y="20710"/>
                    <a:pt x="10561" y="19520"/>
                  </a:cubicBezTo>
                  <a:lnTo>
                    <a:pt x="7549" y="1815"/>
                  </a:lnTo>
                  <a:cubicBezTo>
                    <a:pt x="7367" y="744"/>
                    <a:pt x="6443" y="1"/>
                    <a:pt x="5393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117000" y="3290425"/>
              <a:ext cx="302150" cy="302425"/>
            </a:xfrm>
            <a:custGeom>
              <a:rect b="b" l="l" r="r" t="t"/>
              <a:pathLst>
                <a:path extrusionOk="0" h="12097" w="12086">
                  <a:moveTo>
                    <a:pt x="6049" y="0"/>
                  </a:moveTo>
                  <a:cubicBezTo>
                    <a:pt x="2703" y="0"/>
                    <a:pt x="0" y="2715"/>
                    <a:pt x="0" y="6048"/>
                  </a:cubicBezTo>
                  <a:cubicBezTo>
                    <a:pt x="0" y="9394"/>
                    <a:pt x="2703" y="12097"/>
                    <a:pt x="6049" y="12097"/>
                  </a:cubicBezTo>
                  <a:cubicBezTo>
                    <a:pt x="9382" y="12097"/>
                    <a:pt x="12085" y="9394"/>
                    <a:pt x="12085" y="6048"/>
                  </a:cubicBezTo>
                  <a:cubicBezTo>
                    <a:pt x="12085" y="2715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140800" y="327255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8" y="12431"/>
                  </a:lnTo>
                  <a:lnTo>
                    <a:pt x="540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159150" y="3453525"/>
              <a:ext cx="302125" cy="302150"/>
            </a:xfrm>
            <a:custGeom>
              <a:rect b="b" l="l" r="r" t="t"/>
              <a:pathLst>
                <a:path extrusionOk="0" h="12086" w="12085">
                  <a:moveTo>
                    <a:pt x="6048" y="1"/>
                  </a:moveTo>
                  <a:cubicBezTo>
                    <a:pt x="2703" y="1"/>
                    <a:pt x="0" y="2703"/>
                    <a:pt x="0" y="6049"/>
                  </a:cubicBezTo>
                  <a:cubicBezTo>
                    <a:pt x="0" y="9383"/>
                    <a:pt x="2703" y="12086"/>
                    <a:pt x="6048" y="12086"/>
                  </a:cubicBezTo>
                  <a:cubicBezTo>
                    <a:pt x="9382" y="12086"/>
                    <a:pt x="12085" y="9383"/>
                    <a:pt x="12085" y="6049"/>
                  </a:cubicBezTo>
                  <a:cubicBezTo>
                    <a:pt x="12085" y="2703"/>
                    <a:pt x="9382" y="1"/>
                    <a:pt x="6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095875" y="297780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088" y="0"/>
                  </a:moveTo>
                  <a:cubicBezTo>
                    <a:pt x="1980" y="0"/>
                    <a:pt x="1872" y="9"/>
                    <a:pt x="1762" y="27"/>
                  </a:cubicBezTo>
                  <a:cubicBezTo>
                    <a:pt x="702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1" y="37089"/>
                    <a:pt x="6922" y="37762"/>
                    <a:pt x="7854" y="37762"/>
                  </a:cubicBezTo>
                  <a:cubicBezTo>
                    <a:pt x="7961" y="37762"/>
                    <a:pt x="8070" y="37753"/>
                    <a:pt x="8180" y="37734"/>
                  </a:cubicBezTo>
                  <a:cubicBezTo>
                    <a:pt x="9239" y="37556"/>
                    <a:pt x="9954" y="36544"/>
                    <a:pt x="9763" y="35496"/>
                  </a:cubicBezTo>
                  <a:lnTo>
                    <a:pt x="4012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280275" y="336672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8" y="0"/>
                  </a:moveTo>
                  <a:cubicBezTo>
                    <a:pt x="8976" y="0"/>
                    <a:pt x="8853" y="11"/>
                    <a:pt x="8728" y="32"/>
                  </a:cubicBezTo>
                  <a:lnTo>
                    <a:pt x="1989" y="1187"/>
                  </a:lnTo>
                  <a:cubicBezTo>
                    <a:pt x="799" y="1389"/>
                    <a:pt x="1" y="2508"/>
                    <a:pt x="203" y="3699"/>
                  </a:cubicBezTo>
                  <a:lnTo>
                    <a:pt x="2192" y="15343"/>
                  </a:lnTo>
                  <a:cubicBezTo>
                    <a:pt x="2373" y="16399"/>
                    <a:pt x="3289" y="17149"/>
                    <a:pt x="4334" y="17149"/>
                  </a:cubicBezTo>
                  <a:cubicBezTo>
                    <a:pt x="4456" y="17149"/>
                    <a:pt x="4579" y="17138"/>
                    <a:pt x="4704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29" y="13462"/>
                  </a:cubicBezTo>
                  <a:lnTo>
                    <a:pt x="11240" y="1818"/>
                  </a:lnTo>
                  <a:cubicBezTo>
                    <a:pt x="11059" y="752"/>
                    <a:pt x="10143" y="0"/>
                    <a:pt x="909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561275" y="3034725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89" y="26742"/>
                  </a:lnTo>
                  <a:cubicBezTo>
                    <a:pt x="1989" y="26742"/>
                    <a:pt x="2564" y="26698"/>
                    <a:pt x="3579" y="26698"/>
                  </a:cubicBezTo>
                  <a:cubicBezTo>
                    <a:pt x="7533" y="26698"/>
                    <a:pt x="18153" y="27362"/>
                    <a:pt x="27325" y="33862"/>
                  </a:cubicBezTo>
                  <a:lnTo>
                    <a:pt x="24444" y="16931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29400" y="3677075"/>
              <a:ext cx="166400" cy="55975"/>
            </a:xfrm>
            <a:custGeom>
              <a:rect b="b" l="l" r="r" t="t"/>
              <a:pathLst>
                <a:path extrusionOk="0" h="2239" w="6656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0" y="1631"/>
                  </a:lnTo>
                  <a:lnTo>
                    <a:pt x="108" y="2239"/>
                  </a:lnTo>
                  <a:lnTo>
                    <a:pt x="5906" y="1262"/>
                  </a:lnTo>
                  <a:cubicBezTo>
                    <a:pt x="6358" y="1179"/>
                    <a:pt x="6656" y="750"/>
                    <a:pt x="6585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310350" y="35696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54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1"/>
                  </a:lnTo>
                  <a:lnTo>
                    <a:pt x="96" y="2239"/>
                  </a:lnTo>
                  <a:lnTo>
                    <a:pt x="5894" y="1262"/>
                  </a:lnTo>
                  <a:cubicBezTo>
                    <a:pt x="6346" y="1179"/>
                    <a:pt x="6644" y="750"/>
                    <a:pt x="6573" y="298"/>
                  </a:cubicBezTo>
                  <a:cubicBezTo>
                    <a:pt x="6549" y="191"/>
                    <a:pt x="6513" y="95"/>
                    <a:pt x="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292775" y="3460975"/>
              <a:ext cx="166425" cy="56275"/>
            </a:xfrm>
            <a:custGeom>
              <a:rect b="b" l="l" r="r" t="t"/>
              <a:pathLst>
                <a:path extrusionOk="0" h="2251" w="6657">
                  <a:moveTo>
                    <a:pt x="6466" y="0"/>
                  </a:moveTo>
                  <a:cubicBezTo>
                    <a:pt x="6395" y="322"/>
                    <a:pt x="6133" y="584"/>
                    <a:pt x="5787" y="643"/>
                  </a:cubicBezTo>
                  <a:lnTo>
                    <a:pt x="1" y="1632"/>
                  </a:lnTo>
                  <a:lnTo>
                    <a:pt x="96" y="2251"/>
                  </a:lnTo>
                  <a:lnTo>
                    <a:pt x="5895" y="1262"/>
                  </a:lnTo>
                  <a:cubicBezTo>
                    <a:pt x="6347" y="1179"/>
                    <a:pt x="6657" y="750"/>
                    <a:pt x="6573" y="298"/>
                  </a:cubicBezTo>
                  <a:cubicBezTo>
                    <a:pt x="6561" y="191"/>
                    <a:pt x="6514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389825" y="376427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58" y="1"/>
                  </a:moveTo>
                  <a:lnTo>
                    <a:pt x="0" y="1251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369275" y="381775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8"/>
                  </a:lnTo>
                  <a:cubicBezTo>
                    <a:pt x="465" y="1374"/>
                    <a:pt x="1" y="1886"/>
                    <a:pt x="132" y="2839"/>
                  </a:cubicBezTo>
                  <a:lnTo>
                    <a:pt x="215" y="3208"/>
                  </a:lnTo>
                  <a:cubicBezTo>
                    <a:pt x="336" y="4079"/>
                    <a:pt x="162" y="4817"/>
                    <a:pt x="883" y="4817"/>
                  </a:cubicBezTo>
                  <a:cubicBezTo>
                    <a:pt x="940" y="4817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49" y="1481"/>
                  </a:cubicBezTo>
                  <a:cubicBezTo>
                    <a:pt x="7930" y="621"/>
                    <a:pt x="7183" y="0"/>
                    <a:pt x="633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511575" y="39963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69" y="326"/>
                    <a:pt x="0" y="1314"/>
                    <a:pt x="71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501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482400" y="38939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8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6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54" y="4414"/>
                  </a:cubicBezTo>
                  <a:cubicBezTo>
                    <a:pt x="2198" y="4414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28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528825" y="41029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49" y="2"/>
                    <a:pt x="5406" y="5"/>
                  </a:cubicBezTo>
                  <a:lnTo>
                    <a:pt x="1798" y="219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59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0"/>
                  </a:cubicBezTo>
                  <a:lnTo>
                    <a:pt x="5632" y="3684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529425" y="4200875"/>
              <a:ext cx="163150" cy="86200"/>
            </a:xfrm>
            <a:custGeom>
              <a:rect b="b" l="l" r="r" t="t"/>
              <a:pathLst>
                <a:path extrusionOk="0" h="3448" w="6526">
                  <a:moveTo>
                    <a:pt x="4839" y="1"/>
                  </a:moveTo>
                  <a:cubicBezTo>
                    <a:pt x="4810" y="1"/>
                    <a:pt x="4781" y="2"/>
                    <a:pt x="4751" y="3"/>
                  </a:cubicBezTo>
                  <a:lnTo>
                    <a:pt x="1572" y="206"/>
                  </a:lnTo>
                  <a:cubicBezTo>
                    <a:pt x="679" y="253"/>
                    <a:pt x="0" y="1027"/>
                    <a:pt x="48" y="1932"/>
                  </a:cubicBezTo>
                  <a:cubicBezTo>
                    <a:pt x="105" y="2788"/>
                    <a:pt x="819" y="3448"/>
                    <a:pt x="1665" y="3448"/>
                  </a:cubicBezTo>
                  <a:cubicBezTo>
                    <a:pt x="1702" y="3448"/>
                    <a:pt x="1738" y="3447"/>
                    <a:pt x="1774" y="3444"/>
                  </a:cubicBezTo>
                  <a:lnTo>
                    <a:pt x="4953" y="3254"/>
                  </a:lnTo>
                  <a:cubicBezTo>
                    <a:pt x="5846" y="3194"/>
                    <a:pt x="6525" y="2420"/>
                    <a:pt x="6477" y="1527"/>
                  </a:cubicBezTo>
                  <a:cubicBezTo>
                    <a:pt x="6420" y="664"/>
                    <a:pt x="5695" y="1"/>
                    <a:pt x="483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549250" y="2850775"/>
              <a:ext cx="318200" cy="465350"/>
            </a:xfrm>
            <a:custGeom>
              <a:rect b="b" l="l" r="r" t="t"/>
              <a:pathLst>
                <a:path extrusionOk="0" h="18614" w="12728">
                  <a:moveTo>
                    <a:pt x="9585" y="1"/>
                  </a:moveTo>
                  <a:cubicBezTo>
                    <a:pt x="7025" y="96"/>
                    <a:pt x="3822" y="2989"/>
                    <a:pt x="2739" y="4799"/>
                  </a:cubicBezTo>
                  <a:cubicBezTo>
                    <a:pt x="1643" y="6609"/>
                    <a:pt x="0" y="6775"/>
                    <a:pt x="0" y="6775"/>
                  </a:cubicBezTo>
                  <a:lnTo>
                    <a:pt x="1738" y="17027"/>
                  </a:lnTo>
                  <a:lnTo>
                    <a:pt x="2500" y="16896"/>
                  </a:lnTo>
                  <a:cubicBezTo>
                    <a:pt x="5165" y="18349"/>
                    <a:pt x="8575" y="18614"/>
                    <a:pt x="10706" y="18614"/>
                  </a:cubicBezTo>
                  <a:cubicBezTo>
                    <a:pt x="11927" y="18614"/>
                    <a:pt x="12728" y="18527"/>
                    <a:pt x="12728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504000" y="298800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84" y="0"/>
                  </a:moveTo>
                  <a:lnTo>
                    <a:pt x="0" y="274"/>
                  </a:lnTo>
                  <a:lnTo>
                    <a:pt x="2191" y="13181"/>
                  </a:lnTo>
                  <a:lnTo>
                    <a:pt x="3787" y="12907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188950" y="2962700"/>
              <a:ext cx="1375500" cy="639375"/>
            </a:xfrm>
            <a:custGeom>
              <a:rect b="b" l="l" r="r" t="t"/>
              <a:pathLst>
                <a:path extrusionOk="0" h="25575" w="55020">
                  <a:moveTo>
                    <a:pt x="52388" y="0"/>
                  </a:moveTo>
                  <a:lnTo>
                    <a:pt x="1" y="9632"/>
                  </a:lnTo>
                  <a:lnTo>
                    <a:pt x="1" y="25575"/>
                  </a:lnTo>
                  <a:lnTo>
                    <a:pt x="55019" y="15455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476025" y="328030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24"/>
                    <a:pt x="441" y="1965"/>
                    <a:pt x="977" y="1965"/>
                  </a:cubicBezTo>
                  <a:cubicBezTo>
                    <a:pt x="1524" y="1965"/>
                    <a:pt x="1965" y="1524"/>
                    <a:pt x="1965" y="977"/>
                  </a:cubicBezTo>
                  <a:cubicBezTo>
                    <a:pt x="1965" y="441"/>
                    <a:pt x="1524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744500" y="2797300"/>
              <a:ext cx="269400" cy="564775"/>
            </a:xfrm>
            <a:custGeom>
              <a:rect b="b" l="l" r="r" t="t"/>
              <a:pathLst>
                <a:path extrusionOk="0" h="22591" w="10776">
                  <a:moveTo>
                    <a:pt x="5416" y="1"/>
                  </a:moveTo>
                  <a:cubicBezTo>
                    <a:pt x="5295" y="1"/>
                    <a:pt x="5172" y="11"/>
                    <a:pt x="5049" y="32"/>
                  </a:cubicBezTo>
                  <a:lnTo>
                    <a:pt x="1989" y="556"/>
                  </a:lnTo>
                  <a:cubicBezTo>
                    <a:pt x="798" y="758"/>
                    <a:pt x="1" y="1890"/>
                    <a:pt x="203" y="3068"/>
                  </a:cubicBezTo>
                  <a:lnTo>
                    <a:pt x="3215" y="20773"/>
                  </a:lnTo>
                  <a:cubicBezTo>
                    <a:pt x="3397" y="21839"/>
                    <a:pt x="4323" y="22590"/>
                    <a:pt x="5361" y="22590"/>
                  </a:cubicBezTo>
                  <a:cubicBezTo>
                    <a:pt x="5482" y="22590"/>
                    <a:pt x="5604" y="22580"/>
                    <a:pt x="5728" y="22559"/>
                  </a:cubicBezTo>
                  <a:lnTo>
                    <a:pt x="8787" y="22035"/>
                  </a:lnTo>
                  <a:cubicBezTo>
                    <a:pt x="9978" y="21833"/>
                    <a:pt x="10776" y="20701"/>
                    <a:pt x="10573" y="19523"/>
                  </a:cubicBezTo>
                  <a:lnTo>
                    <a:pt x="7561" y="1818"/>
                  </a:lnTo>
                  <a:cubicBezTo>
                    <a:pt x="7380" y="752"/>
                    <a:pt x="6454" y="1"/>
                    <a:pt x="5416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465725" y="2306075"/>
              <a:ext cx="302450" cy="302425"/>
            </a:xfrm>
            <a:custGeom>
              <a:rect b="b" l="l" r="r" t="t"/>
              <a:pathLst>
                <a:path extrusionOk="0" h="12097" w="12098">
                  <a:moveTo>
                    <a:pt x="6049" y="0"/>
                  </a:moveTo>
                  <a:cubicBezTo>
                    <a:pt x="2715" y="0"/>
                    <a:pt x="0" y="2715"/>
                    <a:pt x="0" y="6049"/>
                  </a:cubicBezTo>
                  <a:cubicBezTo>
                    <a:pt x="0" y="9394"/>
                    <a:pt x="2715" y="12097"/>
                    <a:pt x="6049" y="12097"/>
                  </a:cubicBezTo>
                  <a:cubicBezTo>
                    <a:pt x="9383" y="12097"/>
                    <a:pt x="12097" y="9394"/>
                    <a:pt x="12097" y="6049"/>
                  </a:cubicBezTo>
                  <a:cubicBezTo>
                    <a:pt x="12097" y="2715"/>
                    <a:pt x="9383" y="0"/>
                    <a:pt x="6049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489525" y="228820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9" y="12431"/>
                  </a:lnTo>
                  <a:lnTo>
                    <a:pt x="5418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507875" y="2469175"/>
              <a:ext cx="302425" cy="302150"/>
            </a:xfrm>
            <a:custGeom>
              <a:rect b="b" l="l" r="r" t="t"/>
              <a:pathLst>
                <a:path extrusionOk="0" h="12086" w="12097">
                  <a:moveTo>
                    <a:pt x="6049" y="1"/>
                  </a:moveTo>
                  <a:cubicBezTo>
                    <a:pt x="2715" y="1"/>
                    <a:pt x="0" y="2704"/>
                    <a:pt x="0" y="6049"/>
                  </a:cubicBezTo>
                  <a:cubicBezTo>
                    <a:pt x="0" y="9383"/>
                    <a:pt x="2715" y="12086"/>
                    <a:pt x="6049" y="12086"/>
                  </a:cubicBezTo>
                  <a:cubicBezTo>
                    <a:pt x="9394" y="12086"/>
                    <a:pt x="12097" y="9383"/>
                    <a:pt x="12097" y="6049"/>
                  </a:cubicBezTo>
                  <a:cubicBezTo>
                    <a:pt x="12097" y="2704"/>
                    <a:pt x="9394" y="1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444600" y="199345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100" y="0"/>
                  </a:moveTo>
                  <a:cubicBezTo>
                    <a:pt x="1992" y="0"/>
                    <a:pt x="1884" y="9"/>
                    <a:pt x="1774" y="27"/>
                  </a:cubicBezTo>
                  <a:cubicBezTo>
                    <a:pt x="715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89"/>
                    <a:pt x="6932" y="37762"/>
                    <a:pt x="7866" y="37762"/>
                  </a:cubicBezTo>
                  <a:cubicBezTo>
                    <a:pt x="7973" y="37762"/>
                    <a:pt x="8082" y="37753"/>
                    <a:pt x="8192" y="37735"/>
                  </a:cubicBezTo>
                  <a:cubicBezTo>
                    <a:pt x="9239" y="37556"/>
                    <a:pt x="9954" y="36544"/>
                    <a:pt x="9775" y="35484"/>
                  </a:cubicBezTo>
                  <a:lnTo>
                    <a:pt x="4013" y="1623"/>
                  </a:lnTo>
                  <a:cubicBezTo>
                    <a:pt x="3852" y="673"/>
                    <a:pt x="3032" y="0"/>
                    <a:pt x="2100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629300" y="238237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5" y="1"/>
                  </a:moveTo>
                  <a:cubicBezTo>
                    <a:pt x="8974" y="1"/>
                    <a:pt x="8851" y="11"/>
                    <a:pt x="8728" y="32"/>
                  </a:cubicBezTo>
                  <a:lnTo>
                    <a:pt x="1977" y="1187"/>
                  </a:lnTo>
                  <a:cubicBezTo>
                    <a:pt x="799" y="1389"/>
                    <a:pt x="1" y="2508"/>
                    <a:pt x="203" y="3687"/>
                  </a:cubicBezTo>
                  <a:lnTo>
                    <a:pt x="2180" y="15343"/>
                  </a:lnTo>
                  <a:cubicBezTo>
                    <a:pt x="2361" y="16399"/>
                    <a:pt x="3287" y="17149"/>
                    <a:pt x="4325" y="17149"/>
                  </a:cubicBezTo>
                  <a:cubicBezTo>
                    <a:pt x="4446" y="17149"/>
                    <a:pt x="4569" y="17139"/>
                    <a:pt x="4692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17" y="13462"/>
                  </a:cubicBezTo>
                  <a:lnTo>
                    <a:pt x="11240" y="1818"/>
                  </a:lnTo>
                  <a:cubicBezTo>
                    <a:pt x="11059" y="752"/>
                    <a:pt x="10133" y="1"/>
                    <a:pt x="9095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910300" y="2050375"/>
              <a:ext cx="682850" cy="846575"/>
            </a:xfrm>
            <a:custGeom>
              <a:rect b="b" l="l" r="r" t="t"/>
              <a:pathLst>
                <a:path extrusionOk="0" h="33863" w="27314">
                  <a:moveTo>
                    <a:pt x="21551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77" y="26742"/>
                  </a:lnTo>
                  <a:cubicBezTo>
                    <a:pt x="1977" y="26742"/>
                    <a:pt x="2553" y="26698"/>
                    <a:pt x="3568" y="26698"/>
                  </a:cubicBezTo>
                  <a:cubicBezTo>
                    <a:pt x="7525" y="26698"/>
                    <a:pt x="18151" y="27362"/>
                    <a:pt x="27313" y="33862"/>
                  </a:cubicBezTo>
                  <a:lnTo>
                    <a:pt x="24432" y="16931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678425" y="269272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2"/>
                  </a:lnTo>
                  <a:lnTo>
                    <a:pt x="108" y="2239"/>
                  </a:lnTo>
                  <a:lnTo>
                    <a:pt x="5894" y="1251"/>
                  </a:lnTo>
                  <a:cubicBezTo>
                    <a:pt x="6346" y="1179"/>
                    <a:pt x="6656" y="751"/>
                    <a:pt x="6573" y="298"/>
                  </a:cubicBezTo>
                  <a:cubicBezTo>
                    <a:pt x="6561" y="191"/>
                    <a:pt x="6513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659075" y="258527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1" y="1631"/>
                  </a:lnTo>
                  <a:lnTo>
                    <a:pt x="108" y="2239"/>
                  </a:lnTo>
                  <a:lnTo>
                    <a:pt x="5894" y="1262"/>
                  </a:lnTo>
                  <a:cubicBezTo>
                    <a:pt x="6347" y="1179"/>
                    <a:pt x="6656" y="750"/>
                    <a:pt x="6573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641525" y="2476625"/>
              <a:ext cx="166400" cy="56275"/>
            </a:xfrm>
            <a:custGeom>
              <a:rect b="b" l="l" r="r" t="t"/>
              <a:pathLst>
                <a:path extrusionOk="0" h="2251" w="6656">
                  <a:moveTo>
                    <a:pt x="6465" y="0"/>
                  </a:moveTo>
                  <a:cubicBezTo>
                    <a:pt x="6394" y="322"/>
                    <a:pt x="6144" y="584"/>
                    <a:pt x="5798" y="643"/>
                  </a:cubicBezTo>
                  <a:lnTo>
                    <a:pt x="0" y="1632"/>
                  </a:lnTo>
                  <a:lnTo>
                    <a:pt x="107" y="2251"/>
                  </a:lnTo>
                  <a:lnTo>
                    <a:pt x="5906" y="1263"/>
                  </a:lnTo>
                  <a:cubicBezTo>
                    <a:pt x="6358" y="1179"/>
                    <a:pt x="6656" y="751"/>
                    <a:pt x="6584" y="298"/>
                  </a:cubicBezTo>
                  <a:cubicBezTo>
                    <a:pt x="6560" y="191"/>
                    <a:pt x="6525" y="96"/>
                    <a:pt x="6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738850" y="277992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47" y="1"/>
                  </a:moveTo>
                  <a:lnTo>
                    <a:pt x="0" y="1251"/>
                  </a:lnTo>
                  <a:lnTo>
                    <a:pt x="524" y="4371"/>
                  </a:lnTo>
                  <a:lnTo>
                    <a:pt x="7882" y="3120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718300" y="283340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9"/>
                  </a:lnTo>
                  <a:cubicBezTo>
                    <a:pt x="465" y="1374"/>
                    <a:pt x="1" y="1886"/>
                    <a:pt x="132" y="2827"/>
                  </a:cubicBezTo>
                  <a:lnTo>
                    <a:pt x="215" y="3208"/>
                  </a:lnTo>
                  <a:cubicBezTo>
                    <a:pt x="337" y="4079"/>
                    <a:pt x="162" y="4818"/>
                    <a:pt x="883" y="4818"/>
                  </a:cubicBezTo>
                  <a:cubicBezTo>
                    <a:pt x="940" y="4818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38" y="1481"/>
                  </a:cubicBezTo>
                  <a:cubicBezTo>
                    <a:pt x="7918" y="621"/>
                    <a:pt x="7181" y="0"/>
                    <a:pt x="6337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860600" y="30120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12" y="255"/>
                  </a:lnTo>
                  <a:cubicBezTo>
                    <a:pt x="869" y="326"/>
                    <a:pt x="0" y="1314"/>
                    <a:pt x="72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831425" y="29096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24" y="255"/>
                  </a:lnTo>
                  <a:cubicBezTo>
                    <a:pt x="869" y="327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43" y="4414"/>
                  </a:cubicBezTo>
                  <a:cubicBezTo>
                    <a:pt x="2187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877850" y="311855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25" y="1"/>
                  </a:moveTo>
                  <a:cubicBezTo>
                    <a:pt x="5482" y="1"/>
                    <a:pt x="5438" y="2"/>
                    <a:pt x="5394" y="5"/>
                  </a:cubicBezTo>
                  <a:lnTo>
                    <a:pt x="1787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18" y="3159"/>
                    <a:pt x="938" y="3914"/>
                    <a:pt x="1903" y="3914"/>
                  </a:cubicBezTo>
                  <a:cubicBezTo>
                    <a:pt x="1940" y="3914"/>
                    <a:pt x="1976" y="3913"/>
                    <a:pt x="2013" y="3910"/>
                  </a:cubicBezTo>
                  <a:lnTo>
                    <a:pt x="5620" y="3684"/>
                  </a:lnTo>
                  <a:cubicBezTo>
                    <a:pt x="6644" y="3625"/>
                    <a:pt x="7418" y="2744"/>
                    <a:pt x="7347" y="1732"/>
                  </a:cubicBezTo>
                  <a:cubicBezTo>
                    <a:pt x="7290" y="752"/>
                    <a:pt x="6491" y="1"/>
                    <a:pt x="5525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878150" y="3216550"/>
              <a:ext cx="163450" cy="86175"/>
            </a:xfrm>
            <a:custGeom>
              <a:rect b="b" l="l" r="r" t="t"/>
              <a:pathLst>
                <a:path extrusionOk="0" h="3447" w="6538">
                  <a:moveTo>
                    <a:pt x="4851" y="0"/>
                  </a:moveTo>
                  <a:cubicBezTo>
                    <a:pt x="4822" y="0"/>
                    <a:pt x="4793" y="1"/>
                    <a:pt x="4763" y="2"/>
                  </a:cubicBezTo>
                  <a:lnTo>
                    <a:pt x="1584" y="205"/>
                  </a:lnTo>
                  <a:cubicBezTo>
                    <a:pt x="679" y="252"/>
                    <a:pt x="1" y="1026"/>
                    <a:pt x="60" y="1931"/>
                  </a:cubicBezTo>
                  <a:cubicBezTo>
                    <a:pt x="117" y="2788"/>
                    <a:pt x="820" y="3447"/>
                    <a:pt x="1676" y="3447"/>
                  </a:cubicBezTo>
                  <a:cubicBezTo>
                    <a:pt x="1713" y="3447"/>
                    <a:pt x="1749" y="3446"/>
                    <a:pt x="1786" y="3443"/>
                  </a:cubicBezTo>
                  <a:lnTo>
                    <a:pt x="4965" y="3253"/>
                  </a:lnTo>
                  <a:cubicBezTo>
                    <a:pt x="5858" y="3193"/>
                    <a:pt x="6537" y="2419"/>
                    <a:pt x="6478" y="1526"/>
                  </a:cubicBezTo>
                  <a:cubicBezTo>
                    <a:pt x="6431" y="663"/>
                    <a:pt x="5707" y="0"/>
                    <a:pt x="4851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897975" y="18658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37" y="96"/>
                    <a:pt x="3834" y="2989"/>
                    <a:pt x="2739" y="4799"/>
                  </a:cubicBezTo>
                  <a:cubicBezTo>
                    <a:pt x="1655" y="6609"/>
                    <a:pt x="0" y="6776"/>
                    <a:pt x="0" y="6776"/>
                  </a:cubicBezTo>
                  <a:lnTo>
                    <a:pt x="1750" y="17027"/>
                  </a:lnTo>
                  <a:lnTo>
                    <a:pt x="2512" y="16896"/>
                  </a:lnTo>
                  <a:cubicBezTo>
                    <a:pt x="5177" y="18349"/>
                    <a:pt x="8587" y="18614"/>
                    <a:pt x="10718" y="18614"/>
                  </a:cubicBezTo>
                  <a:cubicBezTo>
                    <a:pt x="11939" y="18614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853025" y="2003050"/>
              <a:ext cx="94375" cy="329225"/>
            </a:xfrm>
            <a:custGeom>
              <a:rect b="b" l="l" r="r" t="t"/>
              <a:pathLst>
                <a:path extrusionOk="0" h="13169" w="3775">
                  <a:moveTo>
                    <a:pt x="1584" y="1"/>
                  </a:moveTo>
                  <a:lnTo>
                    <a:pt x="0" y="263"/>
                  </a:lnTo>
                  <a:lnTo>
                    <a:pt x="2191" y="13169"/>
                  </a:lnTo>
                  <a:lnTo>
                    <a:pt x="3775" y="1290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188950" y="1977750"/>
              <a:ext cx="724225" cy="519725"/>
            </a:xfrm>
            <a:custGeom>
              <a:rect b="b" l="l" r="r" t="t"/>
              <a:pathLst>
                <a:path extrusionOk="0" h="20789" w="28969">
                  <a:moveTo>
                    <a:pt x="26337" y="1"/>
                  </a:moveTo>
                  <a:lnTo>
                    <a:pt x="60" y="4835"/>
                  </a:lnTo>
                  <a:lnTo>
                    <a:pt x="1" y="20789"/>
                  </a:lnTo>
                  <a:lnTo>
                    <a:pt x="28968" y="15455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824750" y="2295350"/>
              <a:ext cx="49125" cy="49150"/>
            </a:xfrm>
            <a:custGeom>
              <a:rect b="b" l="l" r="r" t="t"/>
              <a:pathLst>
                <a:path extrusionOk="0" h="1966" w="1965">
                  <a:moveTo>
                    <a:pt x="989" y="1"/>
                  </a:moveTo>
                  <a:cubicBezTo>
                    <a:pt x="441" y="1"/>
                    <a:pt x="0" y="441"/>
                    <a:pt x="0" y="977"/>
                  </a:cubicBezTo>
                  <a:cubicBezTo>
                    <a:pt x="0" y="1525"/>
                    <a:pt x="441" y="1965"/>
                    <a:pt x="989" y="1965"/>
                  </a:cubicBezTo>
                  <a:cubicBezTo>
                    <a:pt x="1536" y="1965"/>
                    <a:pt x="1965" y="1525"/>
                    <a:pt x="1965" y="977"/>
                  </a:cubicBezTo>
                  <a:cubicBezTo>
                    <a:pt x="1965" y="441"/>
                    <a:pt x="1536" y="1"/>
                    <a:pt x="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093525" y="1812375"/>
              <a:ext cx="269100" cy="564675"/>
            </a:xfrm>
            <a:custGeom>
              <a:rect b="b" l="l" r="r" t="t"/>
              <a:pathLst>
                <a:path extrusionOk="0" h="22587" w="10764">
                  <a:moveTo>
                    <a:pt x="5407" y="0"/>
                  </a:moveTo>
                  <a:cubicBezTo>
                    <a:pt x="5285" y="0"/>
                    <a:pt x="5161" y="10"/>
                    <a:pt x="5037" y="32"/>
                  </a:cubicBezTo>
                  <a:lnTo>
                    <a:pt x="1977" y="555"/>
                  </a:lnTo>
                  <a:cubicBezTo>
                    <a:pt x="798" y="758"/>
                    <a:pt x="1" y="1877"/>
                    <a:pt x="203" y="3068"/>
                  </a:cubicBezTo>
                  <a:lnTo>
                    <a:pt x="3215" y="20772"/>
                  </a:lnTo>
                  <a:cubicBezTo>
                    <a:pt x="3397" y="21843"/>
                    <a:pt x="4321" y="22587"/>
                    <a:pt x="5372" y="22587"/>
                  </a:cubicBezTo>
                  <a:cubicBezTo>
                    <a:pt x="5489" y="22587"/>
                    <a:pt x="5608" y="22577"/>
                    <a:pt x="5728" y="22558"/>
                  </a:cubicBezTo>
                  <a:lnTo>
                    <a:pt x="8787" y="22034"/>
                  </a:lnTo>
                  <a:cubicBezTo>
                    <a:pt x="9966" y="21832"/>
                    <a:pt x="10764" y="20701"/>
                    <a:pt x="10562" y="19522"/>
                  </a:cubicBezTo>
                  <a:lnTo>
                    <a:pt x="7549" y="1817"/>
                  </a:lnTo>
                  <a:cubicBezTo>
                    <a:pt x="7368" y="751"/>
                    <a:pt x="6452" y="0"/>
                    <a:pt x="540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814750" y="1321125"/>
              <a:ext cx="302150" cy="302450"/>
            </a:xfrm>
            <a:custGeom>
              <a:rect b="b" l="l" r="r" t="t"/>
              <a:pathLst>
                <a:path extrusionOk="0" h="12098" w="12086">
                  <a:moveTo>
                    <a:pt x="6049" y="1"/>
                  </a:moveTo>
                  <a:cubicBezTo>
                    <a:pt x="2703" y="1"/>
                    <a:pt x="1" y="2715"/>
                    <a:pt x="1" y="6049"/>
                  </a:cubicBezTo>
                  <a:cubicBezTo>
                    <a:pt x="1" y="9395"/>
                    <a:pt x="2703" y="12097"/>
                    <a:pt x="6049" y="12097"/>
                  </a:cubicBezTo>
                  <a:cubicBezTo>
                    <a:pt x="9383" y="12097"/>
                    <a:pt x="12085" y="9395"/>
                    <a:pt x="12085" y="6049"/>
                  </a:cubicBezTo>
                  <a:cubicBezTo>
                    <a:pt x="12085" y="2715"/>
                    <a:pt x="9383" y="1"/>
                    <a:pt x="6049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838575" y="1303275"/>
              <a:ext cx="185450" cy="370900"/>
            </a:xfrm>
            <a:custGeom>
              <a:rect b="b" l="l" r="r" t="t"/>
              <a:pathLst>
                <a:path extrusionOk="0" h="14836" w="7418">
                  <a:moveTo>
                    <a:pt x="0" y="0"/>
                  </a:moveTo>
                  <a:lnTo>
                    <a:pt x="2524" y="14835"/>
                  </a:lnTo>
                  <a:lnTo>
                    <a:pt x="7418" y="12430"/>
                  </a:lnTo>
                  <a:lnTo>
                    <a:pt x="5417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856900" y="1484250"/>
              <a:ext cx="302150" cy="302125"/>
            </a:xfrm>
            <a:custGeom>
              <a:rect b="b" l="l" r="r" t="t"/>
              <a:pathLst>
                <a:path extrusionOk="0" h="12085" w="12086">
                  <a:moveTo>
                    <a:pt x="6049" y="0"/>
                  </a:moveTo>
                  <a:cubicBezTo>
                    <a:pt x="2703" y="0"/>
                    <a:pt x="0" y="2703"/>
                    <a:pt x="0" y="6048"/>
                  </a:cubicBezTo>
                  <a:cubicBezTo>
                    <a:pt x="0" y="9382"/>
                    <a:pt x="2703" y="12085"/>
                    <a:pt x="6049" y="12085"/>
                  </a:cubicBezTo>
                  <a:cubicBezTo>
                    <a:pt x="9382" y="12085"/>
                    <a:pt x="12085" y="9382"/>
                    <a:pt x="12085" y="6048"/>
                  </a:cubicBezTo>
                  <a:cubicBezTo>
                    <a:pt x="12085" y="2703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793625" y="1008500"/>
              <a:ext cx="248850" cy="944075"/>
            </a:xfrm>
            <a:custGeom>
              <a:rect b="b" l="l" r="r" t="t"/>
              <a:pathLst>
                <a:path extrusionOk="0" h="37763" w="9954">
                  <a:moveTo>
                    <a:pt x="2088" y="0"/>
                  </a:moveTo>
                  <a:cubicBezTo>
                    <a:pt x="1981" y="0"/>
                    <a:pt x="1872" y="9"/>
                    <a:pt x="1762" y="28"/>
                  </a:cubicBezTo>
                  <a:cubicBezTo>
                    <a:pt x="703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90"/>
                    <a:pt x="6922" y="37762"/>
                    <a:pt x="7854" y="37762"/>
                  </a:cubicBezTo>
                  <a:cubicBezTo>
                    <a:pt x="7962" y="37762"/>
                    <a:pt x="8070" y="37753"/>
                    <a:pt x="8180" y="37735"/>
                  </a:cubicBezTo>
                  <a:cubicBezTo>
                    <a:pt x="9239" y="37556"/>
                    <a:pt x="9954" y="36544"/>
                    <a:pt x="9775" y="35485"/>
                  </a:cubicBezTo>
                  <a:lnTo>
                    <a:pt x="4013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978050" y="1397425"/>
              <a:ext cx="335775" cy="428750"/>
            </a:xfrm>
            <a:custGeom>
              <a:rect b="b" l="l" r="r" t="t"/>
              <a:pathLst>
                <a:path extrusionOk="0" h="17150" w="13431">
                  <a:moveTo>
                    <a:pt x="9097" y="1"/>
                  </a:moveTo>
                  <a:cubicBezTo>
                    <a:pt x="8975" y="1"/>
                    <a:pt x="8852" y="11"/>
                    <a:pt x="8727" y="32"/>
                  </a:cubicBezTo>
                  <a:lnTo>
                    <a:pt x="1988" y="1187"/>
                  </a:lnTo>
                  <a:cubicBezTo>
                    <a:pt x="798" y="1390"/>
                    <a:pt x="0" y="2509"/>
                    <a:pt x="202" y="3687"/>
                  </a:cubicBezTo>
                  <a:lnTo>
                    <a:pt x="2191" y="15344"/>
                  </a:lnTo>
                  <a:cubicBezTo>
                    <a:pt x="2372" y="16399"/>
                    <a:pt x="3288" y="17149"/>
                    <a:pt x="4333" y="17149"/>
                  </a:cubicBezTo>
                  <a:cubicBezTo>
                    <a:pt x="4455" y="17149"/>
                    <a:pt x="4578" y="17139"/>
                    <a:pt x="4703" y="17118"/>
                  </a:cubicBezTo>
                  <a:lnTo>
                    <a:pt x="11442" y="15975"/>
                  </a:lnTo>
                  <a:cubicBezTo>
                    <a:pt x="12633" y="15772"/>
                    <a:pt x="13430" y="14653"/>
                    <a:pt x="13228" y="13462"/>
                  </a:cubicBezTo>
                  <a:lnTo>
                    <a:pt x="11240" y="1818"/>
                  </a:lnTo>
                  <a:cubicBezTo>
                    <a:pt x="11058" y="752"/>
                    <a:pt x="10142" y="1"/>
                    <a:pt x="909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259025" y="1065450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0"/>
                  </a:moveTo>
                  <a:cubicBezTo>
                    <a:pt x="13395" y="11513"/>
                    <a:pt x="1" y="15097"/>
                    <a:pt x="1" y="15097"/>
                  </a:cubicBezTo>
                  <a:lnTo>
                    <a:pt x="989" y="20919"/>
                  </a:lnTo>
                  <a:lnTo>
                    <a:pt x="1989" y="26741"/>
                  </a:lnTo>
                  <a:cubicBezTo>
                    <a:pt x="1989" y="26741"/>
                    <a:pt x="2565" y="26698"/>
                    <a:pt x="3579" y="26698"/>
                  </a:cubicBezTo>
                  <a:cubicBezTo>
                    <a:pt x="7533" y="26698"/>
                    <a:pt x="18153" y="27361"/>
                    <a:pt x="27325" y="33861"/>
                  </a:cubicBezTo>
                  <a:lnTo>
                    <a:pt x="24444" y="1693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027150" y="1707775"/>
              <a:ext cx="166425" cy="56000"/>
            </a:xfrm>
            <a:custGeom>
              <a:rect b="b" l="l" r="r" t="t"/>
              <a:pathLst>
                <a:path extrusionOk="0" h="2240" w="6657">
                  <a:moveTo>
                    <a:pt x="6466" y="1"/>
                  </a:moveTo>
                  <a:cubicBezTo>
                    <a:pt x="6394" y="322"/>
                    <a:pt x="6144" y="584"/>
                    <a:pt x="5799" y="644"/>
                  </a:cubicBezTo>
                  <a:lnTo>
                    <a:pt x="1" y="1632"/>
                  </a:lnTo>
                  <a:lnTo>
                    <a:pt x="108" y="2239"/>
                  </a:lnTo>
                  <a:lnTo>
                    <a:pt x="5906" y="1251"/>
                  </a:lnTo>
                  <a:cubicBezTo>
                    <a:pt x="6359" y="1179"/>
                    <a:pt x="6656" y="751"/>
                    <a:pt x="6585" y="298"/>
                  </a:cubicBezTo>
                  <a:cubicBezTo>
                    <a:pt x="6561" y="191"/>
                    <a:pt x="6525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008100" y="16003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66" y="1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1" y="1632"/>
                  </a:lnTo>
                  <a:lnTo>
                    <a:pt x="96" y="2239"/>
                  </a:lnTo>
                  <a:lnTo>
                    <a:pt x="5894" y="1263"/>
                  </a:lnTo>
                  <a:cubicBezTo>
                    <a:pt x="6347" y="1179"/>
                    <a:pt x="6644" y="751"/>
                    <a:pt x="6573" y="298"/>
                  </a:cubicBezTo>
                  <a:cubicBezTo>
                    <a:pt x="6549" y="191"/>
                    <a:pt x="6513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990550" y="1491675"/>
              <a:ext cx="166400" cy="56000"/>
            </a:xfrm>
            <a:custGeom>
              <a:rect b="b" l="l" r="r" t="t"/>
              <a:pathLst>
                <a:path extrusionOk="0" h="2240" w="6656">
                  <a:moveTo>
                    <a:pt x="6465" y="1"/>
                  </a:moveTo>
                  <a:cubicBezTo>
                    <a:pt x="6394" y="322"/>
                    <a:pt x="6132" y="584"/>
                    <a:pt x="5787" y="644"/>
                  </a:cubicBezTo>
                  <a:lnTo>
                    <a:pt x="0" y="1632"/>
                  </a:lnTo>
                  <a:lnTo>
                    <a:pt x="107" y="2239"/>
                  </a:lnTo>
                  <a:lnTo>
                    <a:pt x="5894" y="1263"/>
                  </a:lnTo>
                  <a:cubicBezTo>
                    <a:pt x="6346" y="1180"/>
                    <a:pt x="6656" y="751"/>
                    <a:pt x="6572" y="298"/>
                  </a:cubicBezTo>
                  <a:cubicBezTo>
                    <a:pt x="6560" y="191"/>
                    <a:pt x="6513" y="96"/>
                    <a:pt x="6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087575" y="1795000"/>
              <a:ext cx="197075" cy="109250"/>
            </a:xfrm>
            <a:custGeom>
              <a:rect b="b" l="l" r="r" t="t"/>
              <a:pathLst>
                <a:path extrusionOk="0" h="4370" w="7883">
                  <a:moveTo>
                    <a:pt x="7359" y="0"/>
                  </a:moveTo>
                  <a:lnTo>
                    <a:pt x="1" y="1250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067050" y="1848450"/>
              <a:ext cx="204500" cy="120450"/>
            </a:xfrm>
            <a:custGeom>
              <a:rect b="b" l="l" r="r" t="t"/>
              <a:pathLst>
                <a:path extrusionOk="0" h="4818" w="8180">
                  <a:moveTo>
                    <a:pt x="6336" y="1"/>
                  </a:moveTo>
                  <a:cubicBezTo>
                    <a:pt x="6257" y="1"/>
                    <a:pt x="6177" y="6"/>
                    <a:pt x="6096" y="17"/>
                  </a:cubicBezTo>
                  <a:lnTo>
                    <a:pt x="1167" y="1089"/>
                  </a:lnTo>
                  <a:cubicBezTo>
                    <a:pt x="464" y="1375"/>
                    <a:pt x="0" y="1887"/>
                    <a:pt x="131" y="2827"/>
                  </a:cubicBezTo>
                  <a:lnTo>
                    <a:pt x="214" y="3208"/>
                  </a:lnTo>
                  <a:cubicBezTo>
                    <a:pt x="336" y="4079"/>
                    <a:pt x="161" y="4818"/>
                    <a:pt x="882" y="4818"/>
                  </a:cubicBezTo>
                  <a:cubicBezTo>
                    <a:pt x="939" y="4818"/>
                    <a:pt x="1002" y="4813"/>
                    <a:pt x="1072" y="4804"/>
                  </a:cubicBezTo>
                  <a:lnTo>
                    <a:pt x="6584" y="3422"/>
                  </a:lnTo>
                  <a:cubicBezTo>
                    <a:pt x="7525" y="3291"/>
                    <a:pt x="8180" y="2422"/>
                    <a:pt x="8049" y="1482"/>
                  </a:cubicBezTo>
                  <a:cubicBezTo>
                    <a:pt x="7929" y="622"/>
                    <a:pt x="7182" y="1"/>
                    <a:pt x="63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209325" y="20270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7"/>
                    <a:pt x="0" y="1315"/>
                    <a:pt x="72" y="2470"/>
                  </a:cubicBezTo>
                  <a:cubicBezTo>
                    <a:pt x="140" y="3569"/>
                    <a:pt x="1057" y="4415"/>
                    <a:pt x="2154" y="4415"/>
                  </a:cubicBezTo>
                  <a:cubicBezTo>
                    <a:pt x="2198" y="4415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58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180150" y="1924675"/>
              <a:ext cx="209275" cy="110350"/>
            </a:xfrm>
            <a:custGeom>
              <a:rect b="b" l="l" r="r" t="t"/>
              <a:pathLst>
                <a:path extrusionOk="0" h="4414" w="8371">
                  <a:moveTo>
                    <a:pt x="6228" y="0"/>
                  </a:moveTo>
                  <a:cubicBezTo>
                    <a:pt x="6184" y="0"/>
                    <a:pt x="6140" y="2"/>
                    <a:pt x="6096" y="4"/>
                  </a:cubicBezTo>
                  <a:lnTo>
                    <a:pt x="2024" y="254"/>
                  </a:lnTo>
                  <a:cubicBezTo>
                    <a:pt x="881" y="326"/>
                    <a:pt x="0" y="1314"/>
                    <a:pt x="72" y="2457"/>
                  </a:cubicBezTo>
                  <a:cubicBezTo>
                    <a:pt x="141" y="3567"/>
                    <a:pt x="1057" y="4414"/>
                    <a:pt x="2154" y="4414"/>
                  </a:cubicBezTo>
                  <a:cubicBezTo>
                    <a:pt x="2198" y="4414"/>
                    <a:pt x="2242" y="4412"/>
                    <a:pt x="2286" y="4410"/>
                  </a:cubicBezTo>
                  <a:lnTo>
                    <a:pt x="6358" y="4160"/>
                  </a:lnTo>
                  <a:cubicBezTo>
                    <a:pt x="7501" y="4088"/>
                    <a:pt x="8370" y="3100"/>
                    <a:pt x="8299" y="1945"/>
                  </a:cubicBezTo>
                  <a:cubicBezTo>
                    <a:pt x="8230" y="846"/>
                    <a:pt x="7314" y="0"/>
                    <a:pt x="6228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226575" y="21336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50" y="2"/>
                    <a:pt x="5406" y="6"/>
                  </a:cubicBezTo>
                  <a:lnTo>
                    <a:pt x="1799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60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1"/>
                  </a:cubicBezTo>
                  <a:lnTo>
                    <a:pt x="5632" y="3685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3227175" y="2231600"/>
              <a:ext cx="163450" cy="86200"/>
            </a:xfrm>
            <a:custGeom>
              <a:rect b="b" l="l" r="r" t="t"/>
              <a:pathLst>
                <a:path extrusionOk="0" h="3448" w="6538">
                  <a:moveTo>
                    <a:pt x="4840" y="0"/>
                  </a:moveTo>
                  <a:cubicBezTo>
                    <a:pt x="4810" y="0"/>
                    <a:pt x="4781" y="1"/>
                    <a:pt x="4751" y="3"/>
                  </a:cubicBezTo>
                  <a:lnTo>
                    <a:pt x="1572" y="205"/>
                  </a:lnTo>
                  <a:cubicBezTo>
                    <a:pt x="679" y="253"/>
                    <a:pt x="1" y="1027"/>
                    <a:pt x="48" y="1920"/>
                  </a:cubicBezTo>
                  <a:cubicBezTo>
                    <a:pt x="105" y="2787"/>
                    <a:pt x="820" y="3447"/>
                    <a:pt x="1666" y="3447"/>
                  </a:cubicBezTo>
                  <a:cubicBezTo>
                    <a:pt x="1702" y="3447"/>
                    <a:pt x="1738" y="3446"/>
                    <a:pt x="1775" y="3444"/>
                  </a:cubicBezTo>
                  <a:lnTo>
                    <a:pt x="4954" y="3253"/>
                  </a:lnTo>
                  <a:cubicBezTo>
                    <a:pt x="5847" y="3194"/>
                    <a:pt x="6537" y="2420"/>
                    <a:pt x="6478" y="1527"/>
                  </a:cubicBezTo>
                  <a:cubicBezTo>
                    <a:pt x="6420" y="663"/>
                    <a:pt x="5695" y="0"/>
                    <a:pt x="4840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/>
          <p:nvPr/>
        </p:nvSpPr>
        <p:spPr>
          <a:xfrm>
            <a:off x="4110975" y="-9800"/>
            <a:ext cx="5033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 txBox="1"/>
          <p:nvPr>
            <p:ph idx="15" type="title"/>
          </p:nvPr>
        </p:nvSpPr>
        <p:spPr>
          <a:xfrm>
            <a:off x="712350" y="3068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323" name="Google Shape;323;p27"/>
          <p:cNvSpPr txBox="1"/>
          <p:nvPr>
            <p:ph type="title"/>
          </p:nvPr>
        </p:nvSpPr>
        <p:spPr>
          <a:xfrm>
            <a:off x="3245550" y="99517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4" name="Google Shape;324;p27"/>
          <p:cNvSpPr txBox="1"/>
          <p:nvPr>
            <p:ph idx="2" type="title"/>
          </p:nvPr>
        </p:nvSpPr>
        <p:spPr>
          <a:xfrm>
            <a:off x="3245550" y="2007125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5" name="Google Shape;325;p27"/>
          <p:cNvSpPr txBox="1"/>
          <p:nvPr>
            <p:ph idx="4" type="title"/>
          </p:nvPr>
        </p:nvSpPr>
        <p:spPr>
          <a:xfrm>
            <a:off x="3245550" y="284265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27"/>
          <p:cNvSpPr txBox="1"/>
          <p:nvPr>
            <p:ph idx="6" type="title"/>
          </p:nvPr>
        </p:nvSpPr>
        <p:spPr>
          <a:xfrm>
            <a:off x="3245550" y="3690200"/>
            <a:ext cx="1960800" cy="470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7" name="Google Shape;327;p27"/>
          <p:cNvSpPr txBox="1"/>
          <p:nvPr>
            <p:ph idx="1" type="subTitle"/>
          </p:nvPr>
        </p:nvSpPr>
        <p:spPr>
          <a:xfrm>
            <a:off x="5206350" y="95932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UNDERSTANDING</a:t>
            </a:r>
            <a:endParaRPr b="1"/>
          </a:p>
        </p:txBody>
      </p:sp>
      <p:sp>
        <p:nvSpPr>
          <p:cNvPr id="328" name="Google Shape;328;p27"/>
          <p:cNvSpPr txBox="1"/>
          <p:nvPr>
            <p:ph idx="3" type="subTitle"/>
          </p:nvPr>
        </p:nvSpPr>
        <p:spPr>
          <a:xfrm>
            <a:off x="5206350" y="2048100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UNDERSTANDING</a:t>
            </a:r>
            <a:endParaRPr b="1"/>
          </a:p>
        </p:txBody>
      </p:sp>
      <p:sp>
        <p:nvSpPr>
          <p:cNvPr id="329" name="Google Shape;329;p27"/>
          <p:cNvSpPr txBox="1"/>
          <p:nvPr>
            <p:ph idx="5" type="subTitle"/>
          </p:nvPr>
        </p:nvSpPr>
        <p:spPr>
          <a:xfrm>
            <a:off x="5206350" y="288417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ANALYSIS</a:t>
            </a:r>
            <a:endParaRPr b="1"/>
          </a:p>
        </p:txBody>
      </p:sp>
      <p:sp>
        <p:nvSpPr>
          <p:cNvPr id="330" name="Google Shape;330;p27"/>
          <p:cNvSpPr txBox="1"/>
          <p:nvPr>
            <p:ph idx="7" type="subTitle"/>
          </p:nvPr>
        </p:nvSpPr>
        <p:spPr>
          <a:xfrm>
            <a:off x="5206350" y="3766525"/>
            <a:ext cx="3225300" cy="33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grpSp>
        <p:nvGrpSpPr>
          <p:cNvPr id="331" name="Google Shape;331;p27"/>
          <p:cNvGrpSpPr/>
          <p:nvPr/>
        </p:nvGrpSpPr>
        <p:grpSpPr>
          <a:xfrm>
            <a:off x="901061" y="1707110"/>
            <a:ext cx="3479076" cy="3205864"/>
            <a:chOff x="1292661" y="1707110"/>
            <a:chExt cx="3479076" cy="3205864"/>
          </a:xfrm>
        </p:grpSpPr>
        <p:sp>
          <p:nvSpPr>
            <p:cNvPr id="332" name="Google Shape;332;p27"/>
            <p:cNvSpPr/>
            <p:nvPr/>
          </p:nvSpPr>
          <p:spPr>
            <a:xfrm>
              <a:off x="1292661" y="4702378"/>
              <a:ext cx="3479076" cy="210596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1399685" y="1707110"/>
              <a:ext cx="3265010" cy="3091978"/>
              <a:chOff x="176800" y="-680600"/>
              <a:chExt cx="7268500" cy="68833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420225" y="5720150"/>
                <a:ext cx="183375" cy="212975"/>
              </a:xfrm>
              <a:custGeom>
                <a:rect b="b" l="l" r="r" t="t"/>
                <a:pathLst>
                  <a:path extrusionOk="0" h="8519" w="7335">
                    <a:moveTo>
                      <a:pt x="2377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4" y="8518"/>
                    </a:cubicBezTo>
                    <a:cubicBezTo>
                      <a:pt x="4216" y="8518"/>
                      <a:pt x="4909" y="8453"/>
                      <a:pt x="5620" y="8324"/>
                    </a:cubicBezTo>
                    <a:lnTo>
                      <a:pt x="7335" y="1311"/>
                    </a:lnTo>
                    <a:cubicBezTo>
                      <a:pt x="7335" y="1311"/>
                      <a:pt x="4811" y="0"/>
                      <a:pt x="2377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3463225" y="5744800"/>
                <a:ext cx="183375" cy="209950"/>
              </a:xfrm>
              <a:custGeom>
                <a:rect b="b" l="l" r="r" t="t"/>
                <a:pathLst>
                  <a:path extrusionOk="0" h="8398" w="7335">
                    <a:moveTo>
                      <a:pt x="4949" y="0"/>
                    </a:moveTo>
                    <a:cubicBezTo>
                      <a:pt x="2517" y="0"/>
                      <a:pt x="0" y="1302"/>
                      <a:pt x="0" y="1302"/>
                    </a:cubicBezTo>
                    <a:lnTo>
                      <a:pt x="846" y="8398"/>
                    </a:lnTo>
                    <a:lnTo>
                      <a:pt x="6287" y="7921"/>
                    </a:lnTo>
                    <a:lnTo>
                      <a:pt x="7334" y="575"/>
                    </a:lnTo>
                    <a:cubicBezTo>
                      <a:pt x="6621" y="156"/>
                      <a:pt x="5790" y="0"/>
                      <a:pt x="494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2401175" y="2727850"/>
                <a:ext cx="1430275" cy="3086125"/>
              </a:xfrm>
              <a:custGeom>
                <a:rect b="b" l="l" r="r" t="t"/>
                <a:pathLst>
                  <a:path extrusionOk="0" h="123445" w="57211">
                    <a:moveTo>
                      <a:pt x="53579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52" y="122289"/>
                    </a:lnTo>
                    <a:lnTo>
                      <a:pt x="28469" y="16764"/>
                    </a:lnTo>
                    <a:cubicBezTo>
                      <a:pt x="28469" y="16764"/>
                      <a:pt x="29855" y="16653"/>
                      <a:pt x="31199" y="16653"/>
                    </a:cubicBezTo>
                    <a:cubicBezTo>
                      <a:pt x="31871" y="16653"/>
                      <a:pt x="32533" y="16681"/>
                      <a:pt x="33005" y="16764"/>
                    </a:cubicBezTo>
                    <a:lnTo>
                      <a:pt x="41935" y="123444"/>
                    </a:lnTo>
                    <a:lnTo>
                      <a:pt x="50257" y="122003"/>
                    </a:lnTo>
                    <a:cubicBezTo>
                      <a:pt x="50257" y="122003"/>
                      <a:pt x="57210" y="41208"/>
                      <a:pt x="53579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2578575" y="3171500"/>
                <a:ext cx="456925" cy="2444525"/>
              </a:xfrm>
              <a:custGeom>
                <a:rect b="b" l="l" r="r" t="t"/>
                <a:pathLst>
                  <a:path extrusionOk="0" h="97781" w="18277">
                    <a:moveTo>
                      <a:pt x="17892" y="1"/>
                    </a:moveTo>
                    <a:cubicBezTo>
                      <a:pt x="17725" y="1"/>
                      <a:pt x="17571" y="124"/>
                      <a:pt x="17539" y="304"/>
                    </a:cubicBezTo>
                    <a:lnTo>
                      <a:pt x="37" y="97352"/>
                    </a:lnTo>
                    <a:cubicBezTo>
                      <a:pt x="1" y="97554"/>
                      <a:pt x="132" y="97733"/>
                      <a:pt x="322" y="97769"/>
                    </a:cubicBezTo>
                    <a:cubicBezTo>
                      <a:pt x="346" y="97780"/>
                      <a:pt x="370" y="97780"/>
                      <a:pt x="382" y="97780"/>
                    </a:cubicBezTo>
                    <a:cubicBezTo>
                      <a:pt x="560" y="97780"/>
                      <a:pt x="715" y="97661"/>
                      <a:pt x="739" y="97483"/>
                    </a:cubicBezTo>
                    <a:lnTo>
                      <a:pt x="18241" y="423"/>
                    </a:lnTo>
                    <a:cubicBezTo>
                      <a:pt x="18277" y="233"/>
                      <a:pt x="18146" y="42"/>
                      <a:pt x="17955" y="7"/>
                    </a:cubicBezTo>
                    <a:cubicBezTo>
                      <a:pt x="17934" y="3"/>
                      <a:pt x="17913" y="1"/>
                      <a:pt x="17892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3106925" y="2777825"/>
                <a:ext cx="146775" cy="288175"/>
              </a:xfrm>
              <a:custGeom>
                <a:rect b="b" l="l" r="r" t="t"/>
                <a:pathLst>
                  <a:path extrusionOk="0" h="11527" w="5871">
                    <a:moveTo>
                      <a:pt x="5503" y="1"/>
                    </a:moveTo>
                    <a:cubicBezTo>
                      <a:pt x="5321" y="1"/>
                      <a:pt x="5155" y="140"/>
                      <a:pt x="5132" y="323"/>
                    </a:cubicBezTo>
                    <a:lnTo>
                      <a:pt x="4406" y="8217"/>
                    </a:lnTo>
                    <a:cubicBezTo>
                      <a:pt x="4275" y="9693"/>
                      <a:pt x="3060" y="10801"/>
                      <a:pt x="1572" y="10801"/>
                    </a:cubicBezTo>
                    <a:lnTo>
                      <a:pt x="358" y="10801"/>
                    </a:lnTo>
                    <a:cubicBezTo>
                      <a:pt x="155" y="10801"/>
                      <a:pt x="0" y="10967"/>
                      <a:pt x="0" y="11158"/>
                    </a:cubicBezTo>
                    <a:cubicBezTo>
                      <a:pt x="0" y="11360"/>
                      <a:pt x="155" y="11527"/>
                      <a:pt x="358" y="11527"/>
                    </a:cubicBezTo>
                    <a:lnTo>
                      <a:pt x="1572" y="11527"/>
                    </a:lnTo>
                    <a:cubicBezTo>
                      <a:pt x="3429" y="11527"/>
                      <a:pt x="4965" y="10134"/>
                      <a:pt x="5132" y="8276"/>
                    </a:cubicBezTo>
                    <a:lnTo>
                      <a:pt x="5858" y="394"/>
                    </a:lnTo>
                    <a:cubicBezTo>
                      <a:pt x="5870" y="192"/>
                      <a:pt x="5727" y="13"/>
                      <a:pt x="5525" y="2"/>
                    </a:cubicBezTo>
                    <a:cubicBezTo>
                      <a:pt x="5518" y="1"/>
                      <a:pt x="5510" y="1"/>
                      <a:pt x="550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3296525" y="3170100"/>
                <a:ext cx="209275" cy="2478075"/>
              </a:xfrm>
              <a:custGeom>
                <a:rect b="b" l="l" r="r" t="t"/>
                <a:pathLst>
                  <a:path extrusionOk="0" h="99123" w="8371">
                    <a:moveTo>
                      <a:pt x="387" y="1"/>
                    </a:moveTo>
                    <a:cubicBezTo>
                      <a:pt x="374" y="1"/>
                      <a:pt x="360" y="1"/>
                      <a:pt x="346" y="3"/>
                    </a:cubicBezTo>
                    <a:cubicBezTo>
                      <a:pt x="156" y="15"/>
                      <a:pt x="1" y="193"/>
                      <a:pt x="13" y="384"/>
                    </a:cubicBezTo>
                    <a:lnTo>
                      <a:pt x="7633" y="98789"/>
                    </a:lnTo>
                    <a:cubicBezTo>
                      <a:pt x="7645" y="98979"/>
                      <a:pt x="7799" y="99122"/>
                      <a:pt x="7990" y="99122"/>
                    </a:cubicBezTo>
                    <a:lnTo>
                      <a:pt x="8026" y="99122"/>
                    </a:lnTo>
                    <a:cubicBezTo>
                      <a:pt x="8216" y="99110"/>
                      <a:pt x="8371" y="98932"/>
                      <a:pt x="8347" y="98729"/>
                    </a:cubicBezTo>
                    <a:lnTo>
                      <a:pt x="739" y="336"/>
                    </a:lnTo>
                    <a:cubicBezTo>
                      <a:pt x="728" y="148"/>
                      <a:pt x="572" y="1"/>
                      <a:pt x="38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2618775" y="2702850"/>
                <a:ext cx="253025" cy="363150"/>
              </a:xfrm>
              <a:custGeom>
                <a:rect b="b" l="l" r="r" t="t"/>
                <a:pathLst>
                  <a:path extrusionOk="0" h="14526" w="10121">
                    <a:moveTo>
                      <a:pt x="9513" y="0"/>
                    </a:moveTo>
                    <a:cubicBezTo>
                      <a:pt x="9311" y="12"/>
                      <a:pt x="9156" y="167"/>
                      <a:pt x="9156" y="369"/>
                    </a:cubicBezTo>
                    <a:cubicBezTo>
                      <a:pt x="9394" y="11383"/>
                      <a:pt x="691" y="13716"/>
                      <a:pt x="310" y="13811"/>
                    </a:cubicBezTo>
                    <a:cubicBezTo>
                      <a:pt x="119" y="13859"/>
                      <a:pt x="0" y="14061"/>
                      <a:pt x="60" y="14252"/>
                    </a:cubicBezTo>
                    <a:cubicBezTo>
                      <a:pt x="95" y="14419"/>
                      <a:pt x="238" y="14526"/>
                      <a:pt x="405" y="14526"/>
                    </a:cubicBezTo>
                    <a:cubicBezTo>
                      <a:pt x="429" y="14526"/>
                      <a:pt x="465" y="14514"/>
                      <a:pt x="488" y="14514"/>
                    </a:cubicBezTo>
                    <a:cubicBezTo>
                      <a:pt x="584" y="14490"/>
                      <a:pt x="10121" y="11954"/>
                      <a:pt x="9882" y="357"/>
                    </a:cubicBezTo>
                    <a:cubicBezTo>
                      <a:pt x="9882" y="155"/>
                      <a:pt x="9716" y="0"/>
                      <a:pt x="9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3533175" y="2702850"/>
                <a:ext cx="181875" cy="305700"/>
              </a:xfrm>
              <a:custGeom>
                <a:rect b="b" l="l" r="r" t="t"/>
                <a:pathLst>
                  <a:path extrusionOk="0" h="12228" w="7275">
                    <a:moveTo>
                      <a:pt x="369" y="0"/>
                    </a:moveTo>
                    <a:cubicBezTo>
                      <a:pt x="179" y="0"/>
                      <a:pt x="12" y="167"/>
                      <a:pt x="12" y="369"/>
                    </a:cubicBezTo>
                    <a:cubicBezTo>
                      <a:pt x="0" y="9466"/>
                      <a:pt x="6668" y="12180"/>
                      <a:pt x="6739" y="12204"/>
                    </a:cubicBezTo>
                    <a:cubicBezTo>
                      <a:pt x="6775" y="12228"/>
                      <a:pt x="6822" y="12228"/>
                      <a:pt x="6870" y="12228"/>
                    </a:cubicBezTo>
                    <a:cubicBezTo>
                      <a:pt x="7013" y="12228"/>
                      <a:pt x="7144" y="12145"/>
                      <a:pt x="7203" y="12002"/>
                    </a:cubicBezTo>
                    <a:cubicBezTo>
                      <a:pt x="7275" y="11823"/>
                      <a:pt x="7180" y="11609"/>
                      <a:pt x="7001" y="11537"/>
                    </a:cubicBezTo>
                    <a:cubicBezTo>
                      <a:pt x="6739" y="11442"/>
                      <a:pt x="726" y="8954"/>
                      <a:pt x="738" y="369"/>
                    </a:cubicBezTo>
                    <a:cubicBezTo>
                      <a:pt x="738" y="167"/>
                      <a:pt x="572" y="0"/>
                      <a:pt x="369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1881775" y="5855325"/>
                <a:ext cx="719450" cy="347375"/>
              </a:xfrm>
              <a:custGeom>
                <a:rect b="b" l="l" r="r" t="t"/>
                <a:pathLst>
                  <a:path extrusionOk="0" h="13895" w="28778">
                    <a:moveTo>
                      <a:pt x="20777" y="0"/>
                    </a:moveTo>
                    <a:cubicBezTo>
                      <a:pt x="20777" y="0"/>
                      <a:pt x="15478" y="2810"/>
                      <a:pt x="13693" y="4477"/>
                    </a:cubicBezTo>
                    <a:cubicBezTo>
                      <a:pt x="13693" y="4477"/>
                      <a:pt x="7513" y="5620"/>
                      <a:pt x="3322" y="8084"/>
                    </a:cubicBezTo>
                    <a:cubicBezTo>
                      <a:pt x="1786" y="8989"/>
                      <a:pt x="691" y="10454"/>
                      <a:pt x="227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9" y="13895"/>
                    </a:lnTo>
                    <a:cubicBezTo>
                      <a:pt x="27468" y="13311"/>
                      <a:pt x="27551" y="12728"/>
                      <a:pt x="27635" y="12132"/>
                    </a:cubicBezTo>
                    <a:cubicBezTo>
                      <a:pt x="28123" y="8584"/>
                      <a:pt x="28778" y="4870"/>
                      <a:pt x="27635" y="976"/>
                    </a:cubicBezTo>
                    <a:cubicBezTo>
                      <a:pt x="27635" y="976"/>
                      <a:pt x="27077" y="1159"/>
                      <a:pt x="26020" y="1159"/>
                    </a:cubicBezTo>
                    <a:cubicBezTo>
                      <a:pt x="24855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2021075" y="5975875"/>
                <a:ext cx="240225" cy="54175"/>
              </a:xfrm>
              <a:custGeom>
                <a:rect b="b" l="l" r="r" t="t"/>
                <a:pathLst>
                  <a:path extrusionOk="0" h="2167" w="9609">
                    <a:moveTo>
                      <a:pt x="4263" y="0"/>
                    </a:moveTo>
                    <a:cubicBezTo>
                      <a:pt x="1727" y="12"/>
                      <a:pt x="0" y="2167"/>
                      <a:pt x="0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2" y="1031"/>
                      <a:pt x="5032" y="1050"/>
                      <a:pt x="5442" y="1095"/>
                    </a:cubicBezTo>
                    <a:cubicBezTo>
                      <a:pt x="6418" y="1215"/>
                      <a:pt x="7216" y="1500"/>
                      <a:pt x="7775" y="1750"/>
                    </a:cubicBezTo>
                    <a:cubicBezTo>
                      <a:pt x="8134" y="1922"/>
                      <a:pt x="8521" y="2010"/>
                      <a:pt x="8913" y="2010"/>
                    </a:cubicBezTo>
                    <a:cubicBezTo>
                      <a:pt x="9145" y="2010"/>
                      <a:pt x="9378" y="1979"/>
                      <a:pt x="9609" y="1917"/>
                    </a:cubicBezTo>
                    <a:cubicBezTo>
                      <a:pt x="9609" y="1917"/>
                      <a:pt x="7775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2108000" y="5949075"/>
                <a:ext cx="239925" cy="53900"/>
              </a:xfrm>
              <a:custGeom>
                <a:rect b="b" l="l" r="r" t="t"/>
                <a:pathLst>
                  <a:path extrusionOk="0" h="2156" w="9597">
                    <a:moveTo>
                      <a:pt x="4251" y="1"/>
                    </a:moveTo>
                    <a:cubicBezTo>
                      <a:pt x="1726" y="1"/>
                      <a:pt x="0" y="2156"/>
                      <a:pt x="0" y="2156"/>
                    </a:cubicBezTo>
                    <a:lnTo>
                      <a:pt x="2000" y="1358"/>
                    </a:lnTo>
                    <a:cubicBezTo>
                      <a:pt x="2000" y="1358"/>
                      <a:pt x="2846" y="1027"/>
                      <a:pt x="4285" y="1027"/>
                    </a:cubicBezTo>
                    <a:cubicBezTo>
                      <a:pt x="4636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7" y="1914"/>
                      <a:pt x="8514" y="1999"/>
                      <a:pt x="8902" y="1999"/>
                    </a:cubicBezTo>
                    <a:cubicBezTo>
                      <a:pt x="9135" y="1999"/>
                      <a:pt x="9368" y="1968"/>
                      <a:pt x="9597" y="1906"/>
                    </a:cubicBezTo>
                    <a:cubicBezTo>
                      <a:pt x="9597" y="1906"/>
                      <a:pt x="7775" y="1"/>
                      <a:pt x="425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2197275" y="5917825"/>
                <a:ext cx="240250" cy="53900"/>
              </a:xfrm>
              <a:custGeom>
                <a:rect b="b" l="l" r="r" t="t"/>
                <a:pathLst>
                  <a:path extrusionOk="0" h="2156" w="9610">
                    <a:moveTo>
                      <a:pt x="4263" y="0"/>
                    </a:moveTo>
                    <a:cubicBezTo>
                      <a:pt x="1727" y="0"/>
                      <a:pt x="1" y="2155"/>
                      <a:pt x="1" y="2155"/>
                    </a:cubicBezTo>
                    <a:lnTo>
                      <a:pt x="2013" y="1358"/>
                    </a:lnTo>
                    <a:cubicBezTo>
                      <a:pt x="2013" y="1358"/>
                      <a:pt x="2859" y="1027"/>
                      <a:pt x="4292" y="1027"/>
                    </a:cubicBezTo>
                    <a:cubicBezTo>
                      <a:pt x="4641" y="1027"/>
                      <a:pt x="5026" y="1047"/>
                      <a:pt x="5442" y="1096"/>
                    </a:cubicBezTo>
                    <a:cubicBezTo>
                      <a:pt x="6418" y="1203"/>
                      <a:pt x="7216" y="1501"/>
                      <a:pt x="7776" y="1751"/>
                    </a:cubicBezTo>
                    <a:cubicBezTo>
                      <a:pt x="8132" y="1914"/>
                      <a:pt x="8517" y="1999"/>
                      <a:pt x="8906" y="1999"/>
                    </a:cubicBezTo>
                    <a:cubicBezTo>
                      <a:pt x="9141" y="1999"/>
                      <a:pt x="9377" y="1968"/>
                      <a:pt x="9609" y="1905"/>
                    </a:cubicBezTo>
                    <a:cubicBezTo>
                      <a:pt x="9609" y="1905"/>
                      <a:pt x="7776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1881775" y="6158625"/>
                <a:ext cx="690875" cy="44075"/>
              </a:xfrm>
              <a:custGeom>
                <a:rect b="b" l="l" r="r" t="t"/>
                <a:pathLst>
                  <a:path extrusionOk="0" h="1763" w="27635">
                    <a:moveTo>
                      <a:pt x="227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9" y="1763"/>
                    </a:lnTo>
                    <a:cubicBezTo>
                      <a:pt x="27468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3440600" y="5867525"/>
                <a:ext cx="538775" cy="335175"/>
              </a:xfrm>
              <a:custGeom>
                <a:rect b="b" l="l" r="r" t="t"/>
                <a:pathLst>
                  <a:path extrusionOk="0" h="13407" w="21551">
                    <a:moveTo>
                      <a:pt x="7620" y="0"/>
                    </a:moveTo>
                    <a:cubicBezTo>
                      <a:pt x="6902" y="536"/>
                      <a:pt x="5466" y="680"/>
                      <a:pt x="4132" y="680"/>
                    </a:cubicBezTo>
                    <a:cubicBezTo>
                      <a:pt x="2593" y="680"/>
                      <a:pt x="1191" y="488"/>
                      <a:pt x="1191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191" y="12764"/>
                      <a:pt x="1417" y="13407"/>
                      <a:pt x="1417" y="13407"/>
                    </a:cubicBezTo>
                    <a:lnTo>
                      <a:pt x="21503" y="13407"/>
                    </a:lnTo>
                    <a:cubicBezTo>
                      <a:pt x="21551" y="12776"/>
                      <a:pt x="21527" y="12192"/>
                      <a:pt x="21455" y="11644"/>
                    </a:cubicBezTo>
                    <a:cubicBezTo>
                      <a:pt x="20705" y="5715"/>
                      <a:pt x="13669" y="4144"/>
                      <a:pt x="13669" y="4144"/>
                    </a:cubicBezTo>
                    <a:cubicBezTo>
                      <a:pt x="9513" y="560"/>
                      <a:pt x="7620" y="0"/>
                      <a:pt x="7620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3717125" y="598002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4239" y="1"/>
                    </a:moveTo>
                    <a:cubicBezTo>
                      <a:pt x="1453" y="1"/>
                      <a:pt x="0" y="1906"/>
                      <a:pt x="0" y="1906"/>
                    </a:cubicBezTo>
                    <a:cubicBezTo>
                      <a:pt x="184" y="1968"/>
                      <a:pt x="371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93" y="1501"/>
                      <a:pt x="2524" y="1203"/>
                      <a:pt x="3298" y="1096"/>
                    </a:cubicBezTo>
                    <a:cubicBezTo>
                      <a:pt x="3628" y="1047"/>
                      <a:pt x="3932" y="1027"/>
                      <a:pt x="4209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6" y="2156"/>
                    </a:lnTo>
                    <a:cubicBezTo>
                      <a:pt x="7596" y="2156"/>
                      <a:pt x="6239" y="1"/>
                      <a:pt x="4239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3654025" y="5952950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4227" y="0"/>
                    </a:moveTo>
                    <a:cubicBezTo>
                      <a:pt x="1441" y="0"/>
                      <a:pt x="0" y="1917"/>
                      <a:pt x="0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81" y="1500"/>
                      <a:pt x="2524" y="1215"/>
                      <a:pt x="3286" y="1096"/>
                    </a:cubicBezTo>
                    <a:cubicBezTo>
                      <a:pt x="3611" y="1050"/>
                      <a:pt x="3912" y="1031"/>
                      <a:pt x="4186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6" y="2155"/>
                    </a:lnTo>
                    <a:cubicBezTo>
                      <a:pt x="7596" y="2155"/>
                      <a:pt x="6227" y="0"/>
                      <a:pt x="422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3605200" y="5921975"/>
                <a:ext cx="189925" cy="53925"/>
              </a:xfrm>
              <a:custGeom>
                <a:rect b="b" l="l" r="r" t="t"/>
                <a:pathLst>
                  <a:path extrusionOk="0" h="2157" w="7597">
                    <a:moveTo>
                      <a:pt x="4201" y="1"/>
                    </a:moveTo>
                    <a:cubicBezTo>
                      <a:pt x="1444" y="1"/>
                      <a:pt x="1" y="1906"/>
                      <a:pt x="1" y="1906"/>
                    </a:cubicBezTo>
                    <a:cubicBezTo>
                      <a:pt x="184" y="1969"/>
                      <a:pt x="371" y="1999"/>
                      <a:pt x="557" y="1999"/>
                    </a:cubicBezTo>
                    <a:cubicBezTo>
                      <a:pt x="865" y="1999"/>
                      <a:pt x="1171" y="1915"/>
                      <a:pt x="1453" y="1751"/>
                    </a:cubicBezTo>
                    <a:cubicBezTo>
                      <a:pt x="1894" y="1489"/>
                      <a:pt x="2525" y="1204"/>
                      <a:pt x="3287" y="1096"/>
                    </a:cubicBezTo>
                    <a:cubicBezTo>
                      <a:pt x="3625" y="1046"/>
                      <a:pt x="3937" y="1026"/>
                      <a:pt x="4219" y="1026"/>
                    </a:cubicBezTo>
                    <a:cubicBezTo>
                      <a:pt x="5350" y="1026"/>
                      <a:pt x="6013" y="1346"/>
                      <a:pt x="6013" y="1346"/>
                    </a:cubicBezTo>
                    <a:lnTo>
                      <a:pt x="7597" y="2156"/>
                    </a:lnTo>
                    <a:cubicBezTo>
                      <a:pt x="7597" y="2156"/>
                      <a:pt x="6239" y="1"/>
                      <a:pt x="4227" y="1"/>
                    </a:cubicBezTo>
                    <a:cubicBezTo>
                      <a:pt x="4219" y="1"/>
                      <a:pt x="4210" y="1"/>
                      <a:pt x="420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3464700" y="6158625"/>
                <a:ext cx="514675" cy="44075"/>
              </a:xfrm>
              <a:custGeom>
                <a:rect b="b" l="l" r="r" t="t"/>
                <a:pathLst>
                  <a:path extrusionOk="0" h="1763" w="20587">
                    <a:moveTo>
                      <a:pt x="1" y="0"/>
                    </a:moveTo>
                    <a:cubicBezTo>
                      <a:pt x="227" y="1120"/>
                      <a:pt x="453" y="1763"/>
                      <a:pt x="453" y="1763"/>
                    </a:cubicBezTo>
                    <a:lnTo>
                      <a:pt x="20539" y="1763"/>
                    </a:lnTo>
                    <a:cubicBezTo>
                      <a:pt x="20587" y="1132"/>
                      <a:pt x="20563" y="548"/>
                      <a:pt x="20491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2574725" y="603175"/>
                <a:ext cx="1195400" cy="2249900"/>
              </a:xfrm>
              <a:custGeom>
                <a:rect b="b" l="l" r="r" t="t"/>
                <a:pathLst>
                  <a:path extrusionOk="0" h="89996" w="47816">
                    <a:moveTo>
                      <a:pt x="16966" y="1"/>
                    </a:moveTo>
                    <a:lnTo>
                      <a:pt x="14419" y="894"/>
                    </a:lnTo>
                    <a:lnTo>
                      <a:pt x="14061" y="1025"/>
                    </a:lnTo>
                    <a:lnTo>
                      <a:pt x="691" y="5716"/>
                    </a:lnTo>
                    <a:lnTo>
                      <a:pt x="0" y="49126"/>
                    </a:lnTo>
                    <a:lnTo>
                      <a:pt x="453" y="87309"/>
                    </a:lnTo>
                    <a:cubicBezTo>
                      <a:pt x="3179" y="89155"/>
                      <a:pt x="8489" y="89595"/>
                      <a:pt x="14061" y="89750"/>
                    </a:cubicBezTo>
                    <a:cubicBezTo>
                      <a:pt x="15073" y="89786"/>
                      <a:pt x="16109" y="89821"/>
                      <a:pt x="17157" y="89869"/>
                    </a:cubicBezTo>
                    <a:cubicBezTo>
                      <a:pt x="17788" y="89893"/>
                      <a:pt x="18419" y="89917"/>
                      <a:pt x="19062" y="89940"/>
                    </a:cubicBezTo>
                    <a:cubicBezTo>
                      <a:pt x="19562" y="89952"/>
                      <a:pt x="20086" y="89964"/>
                      <a:pt x="20598" y="89976"/>
                    </a:cubicBezTo>
                    <a:cubicBezTo>
                      <a:pt x="21365" y="89990"/>
                      <a:pt x="22136" y="89996"/>
                      <a:pt x="22907" y="89996"/>
                    </a:cubicBezTo>
                    <a:cubicBezTo>
                      <a:pt x="23452" y="89996"/>
                      <a:pt x="23996" y="89993"/>
                      <a:pt x="24539" y="89988"/>
                    </a:cubicBezTo>
                    <a:cubicBezTo>
                      <a:pt x="25051" y="89976"/>
                      <a:pt x="25575" y="89976"/>
                      <a:pt x="26087" y="89964"/>
                    </a:cubicBezTo>
                    <a:cubicBezTo>
                      <a:pt x="28516" y="89917"/>
                      <a:pt x="30921" y="89809"/>
                      <a:pt x="33171" y="89690"/>
                    </a:cubicBezTo>
                    <a:cubicBezTo>
                      <a:pt x="33361" y="89678"/>
                      <a:pt x="33564" y="89666"/>
                      <a:pt x="33754" y="89655"/>
                    </a:cubicBezTo>
                    <a:cubicBezTo>
                      <a:pt x="41386" y="89214"/>
                      <a:pt x="47232" y="88500"/>
                      <a:pt x="47232" y="88500"/>
                    </a:cubicBezTo>
                    <a:cubicBezTo>
                      <a:pt x="46303" y="76593"/>
                      <a:pt x="46684" y="64616"/>
                      <a:pt x="45994" y="54436"/>
                    </a:cubicBezTo>
                    <a:cubicBezTo>
                      <a:pt x="47816" y="33922"/>
                      <a:pt x="46494" y="4311"/>
                      <a:pt x="46494" y="4311"/>
                    </a:cubicBezTo>
                    <a:cubicBezTo>
                      <a:pt x="43815" y="2191"/>
                      <a:pt x="37017" y="1025"/>
                      <a:pt x="33171" y="548"/>
                    </a:cubicBezTo>
                    <a:cubicBezTo>
                      <a:pt x="32028" y="406"/>
                      <a:pt x="31147" y="334"/>
                      <a:pt x="30706" y="310"/>
                    </a:cubicBezTo>
                    <a:cubicBezTo>
                      <a:pt x="30552" y="298"/>
                      <a:pt x="28611" y="1"/>
                      <a:pt x="28611" y="1"/>
                    </a:cubicBezTo>
                    <a:cubicBezTo>
                      <a:pt x="27706" y="191"/>
                      <a:pt x="26861" y="334"/>
                      <a:pt x="26087" y="453"/>
                    </a:cubicBezTo>
                    <a:cubicBezTo>
                      <a:pt x="25539" y="536"/>
                      <a:pt x="25027" y="608"/>
                      <a:pt x="24539" y="656"/>
                    </a:cubicBezTo>
                    <a:cubicBezTo>
                      <a:pt x="23485" y="773"/>
                      <a:pt x="22557" y="819"/>
                      <a:pt x="21749" y="819"/>
                    </a:cubicBezTo>
                    <a:cubicBezTo>
                      <a:pt x="21333" y="819"/>
                      <a:pt x="20950" y="807"/>
                      <a:pt x="20598" y="787"/>
                    </a:cubicBezTo>
                    <a:cubicBezTo>
                      <a:pt x="20003" y="763"/>
                      <a:pt x="19491" y="703"/>
                      <a:pt x="19062" y="632"/>
                    </a:cubicBezTo>
                    <a:cubicBezTo>
                      <a:pt x="17562" y="394"/>
                      <a:pt x="16966" y="1"/>
                      <a:pt x="16966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2672050" y="1209200"/>
                <a:ext cx="294400" cy="87550"/>
              </a:xfrm>
              <a:custGeom>
                <a:rect b="b" l="l" r="r" t="t"/>
                <a:pathLst>
                  <a:path extrusionOk="0" h="3502" w="11776">
                    <a:moveTo>
                      <a:pt x="0" y="1"/>
                    </a:moveTo>
                    <a:lnTo>
                      <a:pt x="0" y="1322"/>
                    </a:lnTo>
                    <a:lnTo>
                      <a:pt x="9811" y="1322"/>
                    </a:lnTo>
                    <a:lnTo>
                      <a:pt x="9811" y="2525"/>
                    </a:lnTo>
                    <a:cubicBezTo>
                      <a:pt x="9811" y="3073"/>
                      <a:pt x="10252" y="3501"/>
                      <a:pt x="10799" y="3501"/>
                    </a:cubicBezTo>
                    <a:cubicBezTo>
                      <a:pt x="11335" y="3501"/>
                      <a:pt x="11776" y="3073"/>
                      <a:pt x="11776" y="2525"/>
                    </a:cubicBezTo>
                    <a:lnTo>
                      <a:pt x="11776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2635150" y="2107525"/>
                <a:ext cx="425650" cy="354525"/>
              </a:xfrm>
              <a:custGeom>
                <a:rect b="b" l="l" r="r" t="t"/>
                <a:pathLst>
                  <a:path extrusionOk="0" h="14181" w="17026">
                    <a:moveTo>
                      <a:pt x="9180" y="1"/>
                    </a:moveTo>
                    <a:lnTo>
                      <a:pt x="0" y="8907"/>
                    </a:lnTo>
                    <a:cubicBezTo>
                      <a:pt x="0" y="8907"/>
                      <a:pt x="3268" y="14180"/>
                      <a:pt x="6908" y="14180"/>
                    </a:cubicBezTo>
                    <a:cubicBezTo>
                      <a:pt x="7567" y="14180"/>
                      <a:pt x="8239" y="14007"/>
                      <a:pt x="8906" y="13598"/>
                    </a:cubicBezTo>
                    <a:cubicBezTo>
                      <a:pt x="17026" y="8621"/>
                      <a:pt x="9180" y="1"/>
                      <a:pt x="9180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>
                <a:off x="3273900" y="2107525"/>
                <a:ext cx="425675" cy="354525"/>
              </a:xfrm>
              <a:custGeom>
                <a:rect b="b" l="l" r="r" t="t"/>
                <a:pathLst>
                  <a:path extrusionOk="0" h="14181" w="17027">
                    <a:moveTo>
                      <a:pt x="7847" y="1"/>
                    </a:moveTo>
                    <a:cubicBezTo>
                      <a:pt x="7847" y="1"/>
                      <a:pt x="1" y="8621"/>
                      <a:pt x="8109" y="13598"/>
                    </a:cubicBezTo>
                    <a:cubicBezTo>
                      <a:pt x="8778" y="14007"/>
                      <a:pt x="9451" y="14180"/>
                      <a:pt x="10112" y="14180"/>
                    </a:cubicBezTo>
                    <a:cubicBezTo>
                      <a:pt x="13759" y="14180"/>
                      <a:pt x="17027" y="8907"/>
                      <a:pt x="17027" y="8907"/>
                    </a:cubicBezTo>
                    <a:lnTo>
                      <a:pt x="7847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3700750" y="480250"/>
                <a:ext cx="694150" cy="559025"/>
              </a:xfrm>
              <a:custGeom>
                <a:rect b="b" l="l" r="r" t="t"/>
                <a:pathLst>
                  <a:path extrusionOk="0" h="22361" w="27766">
                    <a:moveTo>
                      <a:pt x="26623" y="0"/>
                    </a:moveTo>
                    <a:cubicBezTo>
                      <a:pt x="13609" y="2048"/>
                      <a:pt x="358" y="9859"/>
                      <a:pt x="358" y="9859"/>
                    </a:cubicBezTo>
                    <a:cubicBezTo>
                      <a:pt x="191" y="14455"/>
                      <a:pt x="0" y="18372"/>
                      <a:pt x="334" y="22360"/>
                    </a:cubicBezTo>
                    <a:lnTo>
                      <a:pt x="27004" y="8597"/>
                    </a:lnTo>
                    <a:cubicBezTo>
                      <a:pt x="27766" y="3632"/>
                      <a:pt x="26623" y="0"/>
                      <a:pt x="26623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1924050" y="425175"/>
                <a:ext cx="913225" cy="526275"/>
              </a:xfrm>
              <a:custGeom>
                <a:rect b="b" l="l" r="r" t="t"/>
                <a:pathLst>
                  <a:path extrusionOk="0" h="21051" w="36529">
                    <a:moveTo>
                      <a:pt x="762" y="1"/>
                    </a:moveTo>
                    <a:cubicBezTo>
                      <a:pt x="762" y="1"/>
                      <a:pt x="0" y="6121"/>
                      <a:pt x="667" y="8799"/>
                    </a:cubicBezTo>
                    <a:lnTo>
                      <a:pt x="29480" y="21051"/>
                    </a:lnTo>
                    <a:cubicBezTo>
                      <a:pt x="31873" y="21051"/>
                      <a:pt x="36528" y="15098"/>
                      <a:pt x="35993" y="10526"/>
                    </a:cubicBezTo>
                    <a:cubicBezTo>
                      <a:pt x="35993" y="10526"/>
                      <a:pt x="13895" y="1001"/>
                      <a:pt x="762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3087275" y="619550"/>
                <a:ext cx="100925" cy="2233475"/>
              </a:xfrm>
              <a:custGeom>
                <a:rect b="b" l="l" r="r" t="t"/>
                <a:pathLst>
                  <a:path extrusionOk="0" h="89339" w="4037">
                    <a:moveTo>
                      <a:pt x="4037" y="1"/>
                    </a:moveTo>
                    <a:cubicBezTo>
                      <a:pt x="3370" y="72"/>
                      <a:pt x="2751" y="120"/>
                      <a:pt x="2179" y="143"/>
                    </a:cubicBezTo>
                    <a:cubicBezTo>
                      <a:pt x="1918" y="155"/>
                      <a:pt x="1679" y="155"/>
                      <a:pt x="1441" y="167"/>
                    </a:cubicBezTo>
                    <a:cubicBezTo>
                      <a:pt x="917" y="167"/>
                      <a:pt x="429" y="155"/>
                      <a:pt x="1" y="132"/>
                    </a:cubicBezTo>
                    <a:lnTo>
                      <a:pt x="1" y="89321"/>
                    </a:lnTo>
                    <a:cubicBezTo>
                      <a:pt x="477" y="89321"/>
                      <a:pt x="965" y="89333"/>
                      <a:pt x="1441" y="89333"/>
                    </a:cubicBezTo>
                    <a:lnTo>
                      <a:pt x="2179" y="89333"/>
                    </a:lnTo>
                    <a:cubicBezTo>
                      <a:pt x="2386" y="89337"/>
                      <a:pt x="2592" y="89338"/>
                      <a:pt x="2799" y="89338"/>
                    </a:cubicBezTo>
                    <a:cubicBezTo>
                      <a:pt x="3211" y="89338"/>
                      <a:pt x="3624" y="89333"/>
                      <a:pt x="4037" y="89333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3051250" y="618950"/>
                <a:ext cx="38425" cy="2233650"/>
              </a:xfrm>
              <a:custGeom>
                <a:rect b="b" l="l" r="r" t="t"/>
                <a:pathLst>
                  <a:path extrusionOk="0" h="89346" w="1537">
                    <a:moveTo>
                      <a:pt x="1" y="1"/>
                    </a:moveTo>
                    <a:lnTo>
                      <a:pt x="1" y="89309"/>
                    </a:lnTo>
                    <a:cubicBezTo>
                      <a:pt x="501" y="89321"/>
                      <a:pt x="1025" y="89333"/>
                      <a:pt x="1537" y="89345"/>
                    </a:cubicBezTo>
                    <a:lnTo>
                      <a:pt x="1537" y="156"/>
                    </a:lnTo>
                    <a:cubicBezTo>
                      <a:pt x="942" y="132"/>
                      <a:pt x="430" y="72"/>
                      <a:pt x="1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>
                <a:off x="3188175" y="614500"/>
                <a:ext cx="38725" cy="2238375"/>
              </a:xfrm>
              <a:custGeom>
                <a:rect b="b" l="l" r="r" t="t"/>
                <a:pathLst>
                  <a:path extrusionOk="0" h="89535" w="1549">
                    <a:moveTo>
                      <a:pt x="1549" y="0"/>
                    </a:moveTo>
                    <a:cubicBezTo>
                      <a:pt x="1001" y="83"/>
                      <a:pt x="489" y="155"/>
                      <a:pt x="1" y="203"/>
                    </a:cubicBezTo>
                    <a:lnTo>
                      <a:pt x="1" y="89535"/>
                    </a:lnTo>
                    <a:cubicBezTo>
                      <a:pt x="513" y="89523"/>
                      <a:pt x="1037" y="89523"/>
                      <a:pt x="1549" y="89511"/>
                    </a:cubicBezTo>
                    <a:lnTo>
                      <a:pt x="1549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3470075" y="-266875"/>
                <a:ext cx="106575" cy="220300"/>
              </a:xfrm>
              <a:custGeom>
                <a:rect b="b" l="l" r="r" t="t"/>
                <a:pathLst>
                  <a:path extrusionOk="0" h="8812" w="4263">
                    <a:moveTo>
                      <a:pt x="2036" y="1"/>
                    </a:moveTo>
                    <a:lnTo>
                      <a:pt x="0" y="2072"/>
                    </a:lnTo>
                    <a:cubicBezTo>
                      <a:pt x="345" y="5632"/>
                      <a:pt x="929" y="8811"/>
                      <a:pt x="929" y="8811"/>
                    </a:cubicBezTo>
                    <a:cubicBezTo>
                      <a:pt x="929" y="8811"/>
                      <a:pt x="4263" y="7799"/>
                      <a:pt x="3929" y="3608"/>
                    </a:cubicBezTo>
                    <a:cubicBezTo>
                      <a:pt x="3786" y="1787"/>
                      <a:pt x="2477" y="549"/>
                      <a:pt x="2036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2937550" y="255925"/>
                <a:ext cx="368225" cy="422375"/>
              </a:xfrm>
              <a:custGeom>
                <a:rect b="b" l="l" r="r" t="t"/>
                <a:pathLst>
                  <a:path extrusionOk="0" h="16895" w="14729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1751" y="9581"/>
                      <a:pt x="1930" y="12212"/>
                      <a:pt x="1775" y="15748"/>
                    </a:cubicBezTo>
                    <a:cubicBezTo>
                      <a:pt x="3645" y="16513"/>
                      <a:pt x="5489" y="16895"/>
                      <a:pt x="7306" y="16895"/>
                    </a:cubicBezTo>
                    <a:cubicBezTo>
                      <a:pt x="9757" y="16895"/>
                      <a:pt x="12157" y="1620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2937550" y="255925"/>
                <a:ext cx="368225" cy="370500"/>
              </a:xfrm>
              <a:custGeom>
                <a:rect b="b" l="l" r="r" t="t"/>
                <a:pathLst>
                  <a:path extrusionOk="0" h="14820" w="14729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3573" y="10402"/>
                      <a:pt x="7704" y="1433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3443875" y="-87475"/>
                <a:ext cx="194425" cy="295500"/>
              </a:xfrm>
              <a:custGeom>
                <a:rect b="b" l="l" r="r" t="t"/>
                <a:pathLst>
                  <a:path extrusionOk="0" h="11820" w="7777">
                    <a:moveTo>
                      <a:pt x="4202" y="0"/>
                    </a:moveTo>
                    <a:cubicBezTo>
                      <a:pt x="2698" y="0"/>
                      <a:pt x="1274" y="1516"/>
                      <a:pt x="1274" y="1516"/>
                    </a:cubicBezTo>
                    <a:cubicBezTo>
                      <a:pt x="0" y="6624"/>
                      <a:pt x="1096" y="11803"/>
                      <a:pt x="1096" y="11803"/>
                    </a:cubicBezTo>
                    <a:cubicBezTo>
                      <a:pt x="1227" y="11814"/>
                      <a:pt x="1355" y="11820"/>
                      <a:pt x="1481" y="11820"/>
                    </a:cubicBezTo>
                    <a:cubicBezTo>
                      <a:pt x="6552" y="11820"/>
                      <a:pt x="7777" y="3139"/>
                      <a:pt x="5930" y="885"/>
                    </a:cubicBezTo>
                    <a:cubicBezTo>
                      <a:pt x="5396" y="234"/>
                      <a:pt x="4793" y="0"/>
                      <a:pt x="4202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2816400" y="-156725"/>
                <a:ext cx="325" cy="900"/>
              </a:xfrm>
              <a:custGeom>
                <a:rect b="b" l="l" r="r" t="t"/>
                <a:pathLst>
                  <a:path extrusionOk="0" h="36" w="13">
                    <a:moveTo>
                      <a:pt x="1" y="0"/>
                    </a:moveTo>
                    <a:lnTo>
                      <a:pt x="1" y="36"/>
                    </a:lnTo>
                    <a:cubicBezTo>
                      <a:pt x="1" y="36"/>
                      <a:pt x="13" y="24"/>
                      <a:pt x="13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2814325" y="-422300"/>
                <a:ext cx="769775" cy="924800"/>
              </a:xfrm>
              <a:custGeom>
                <a:rect b="b" l="l" r="r" t="t"/>
                <a:pathLst>
                  <a:path extrusionOk="0" h="36992" w="30791">
                    <a:moveTo>
                      <a:pt x="15258" y="1"/>
                    </a:moveTo>
                    <a:cubicBezTo>
                      <a:pt x="15162" y="1"/>
                      <a:pt x="15064" y="1"/>
                      <a:pt x="14967" y="3"/>
                    </a:cubicBezTo>
                    <a:cubicBezTo>
                      <a:pt x="4037" y="158"/>
                      <a:pt x="775" y="5194"/>
                      <a:pt x="132" y="8706"/>
                    </a:cubicBezTo>
                    <a:cubicBezTo>
                      <a:pt x="120" y="8742"/>
                      <a:pt x="84" y="10659"/>
                      <a:pt x="84" y="10659"/>
                    </a:cubicBezTo>
                    <a:cubicBezTo>
                      <a:pt x="1" y="15076"/>
                      <a:pt x="703" y="19577"/>
                      <a:pt x="2048" y="23565"/>
                    </a:cubicBezTo>
                    <a:cubicBezTo>
                      <a:pt x="2191" y="23970"/>
                      <a:pt x="2334" y="24375"/>
                      <a:pt x="2489" y="24768"/>
                    </a:cubicBezTo>
                    <a:cubicBezTo>
                      <a:pt x="2525" y="24875"/>
                      <a:pt x="2572" y="24970"/>
                      <a:pt x="2608" y="25077"/>
                    </a:cubicBezTo>
                    <a:cubicBezTo>
                      <a:pt x="2763" y="25470"/>
                      <a:pt x="2930" y="25863"/>
                      <a:pt x="3096" y="26244"/>
                    </a:cubicBezTo>
                    <a:cubicBezTo>
                      <a:pt x="5868" y="32505"/>
                      <a:pt x="10447" y="36992"/>
                      <a:pt x="16300" y="36992"/>
                    </a:cubicBezTo>
                    <a:cubicBezTo>
                      <a:pt x="17637" y="36992"/>
                      <a:pt x="19040" y="36758"/>
                      <a:pt x="20503" y="36257"/>
                    </a:cubicBezTo>
                    <a:cubicBezTo>
                      <a:pt x="30790" y="32757"/>
                      <a:pt x="29516" y="12778"/>
                      <a:pt x="29409" y="11290"/>
                    </a:cubicBezTo>
                    <a:cubicBezTo>
                      <a:pt x="29433" y="11290"/>
                      <a:pt x="29326" y="10397"/>
                      <a:pt x="29278" y="10206"/>
                    </a:cubicBezTo>
                    <a:cubicBezTo>
                      <a:pt x="28885" y="8801"/>
                      <a:pt x="28873" y="8563"/>
                      <a:pt x="28290" y="7504"/>
                    </a:cubicBezTo>
                    <a:cubicBezTo>
                      <a:pt x="26714" y="4658"/>
                      <a:pt x="22967" y="1"/>
                      <a:pt x="1525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2718075" y="-73500"/>
                <a:ext cx="228150" cy="279025"/>
              </a:xfrm>
              <a:custGeom>
                <a:rect b="b" l="l" r="r" t="t"/>
                <a:pathLst>
                  <a:path extrusionOk="0" h="11161" w="9126">
                    <a:moveTo>
                      <a:pt x="3668" y="0"/>
                    </a:moveTo>
                    <a:cubicBezTo>
                      <a:pt x="2701" y="0"/>
                      <a:pt x="1753" y="317"/>
                      <a:pt x="1231" y="1350"/>
                    </a:cubicBezTo>
                    <a:cubicBezTo>
                      <a:pt x="1" y="3790"/>
                      <a:pt x="2635" y="11161"/>
                      <a:pt x="7048" y="11161"/>
                    </a:cubicBezTo>
                    <a:cubicBezTo>
                      <a:pt x="7460" y="11161"/>
                      <a:pt x="7887" y="11097"/>
                      <a:pt x="8327" y="10959"/>
                    </a:cubicBezTo>
                    <a:cubicBezTo>
                      <a:pt x="8327" y="10959"/>
                      <a:pt x="9125" y="5494"/>
                      <a:pt x="6768" y="791"/>
                    </a:cubicBezTo>
                    <a:cubicBezTo>
                      <a:pt x="6768" y="791"/>
                      <a:pt x="5196" y="0"/>
                      <a:pt x="3668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2879525" y="188550"/>
                <a:ext cx="72050" cy="45275"/>
              </a:xfrm>
              <a:custGeom>
                <a:rect b="b" l="l" r="r" t="t"/>
                <a:pathLst>
                  <a:path extrusionOk="0" h="1811" w="2882">
                    <a:moveTo>
                      <a:pt x="2881" y="0"/>
                    </a:moveTo>
                    <a:lnTo>
                      <a:pt x="2881" y="0"/>
                    </a:lnTo>
                    <a:cubicBezTo>
                      <a:pt x="2881" y="0"/>
                      <a:pt x="1656" y="713"/>
                      <a:pt x="550" y="713"/>
                    </a:cubicBezTo>
                    <a:cubicBezTo>
                      <a:pt x="361" y="713"/>
                      <a:pt x="175" y="692"/>
                      <a:pt x="0" y="643"/>
                    </a:cubicBezTo>
                    <a:lnTo>
                      <a:pt x="0" y="643"/>
                    </a:lnTo>
                    <a:cubicBezTo>
                      <a:pt x="155" y="1036"/>
                      <a:pt x="322" y="1429"/>
                      <a:pt x="488" y="1810"/>
                    </a:cubicBezTo>
                    <a:cubicBezTo>
                      <a:pt x="1238" y="1774"/>
                      <a:pt x="2238" y="1429"/>
                      <a:pt x="2881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2788725" y="-518075"/>
                <a:ext cx="739700" cy="567650"/>
              </a:xfrm>
              <a:custGeom>
                <a:rect b="b" l="l" r="r" t="t"/>
                <a:pathLst>
                  <a:path extrusionOk="0" h="22706" w="29588">
                    <a:moveTo>
                      <a:pt x="16642" y="0"/>
                    </a:moveTo>
                    <a:cubicBezTo>
                      <a:pt x="9909" y="0"/>
                      <a:pt x="2806" y="4164"/>
                      <a:pt x="1037" y="10049"/>
                    </a:cubicBezTo>
                    <a:cubicBezTo>
                      <a:pt x="1" y="13490"/>
                      <a:pt x="1191" y="17752"/>
                      <a:pt x="1191" y="17752"/>
                    </a:cubicBezTo>
                    <a:cubicBezTo>
                      <a:pt x="5323" y="18645"/>
                      <a:pt x="5406" y="22705"/>
                      <a:pt x="5406" y="22705"/>
                    </a:cubicBezTo>
                    <a:lnTo>
                      <a:pt x="8585" y="22550"/>
                    </a:lnTo>
                    <a:cubicBezTo>
                      <a:pt x="8025" y="17883"/>
                      <a:pt x="5859" y="16645"/>
                      <a:pt x="6382" y="13216"/>
                    </a:cubicBezTo>
                    <a:cubicBezTo>
                      <a:pt x="3204" y="11275"/>
                      <a:pt x="2834" y="8775"/>
                      <a:pt x="2834" y="8775"/>
                    </a:cubicBezTo>
                    <a:lnTo>
                      <a:pt x="2834" y="8775"/>
                    </a:lnTo>
                    <a:cubicBezTo>
                      <a:pt x="3525" y="10096"/>
                      <a:pt x="5287" y="11085"/>
                      <a:pt x="6752" y="11704"/>
                    </a:cubicBezTo>
                    <a:cubicBezTo>
                      <a:pt x="6752" y="11692"/>
                      <a:pt x="6752" y="11692"/>
                      <a:pt x="6752" y="11680"/>
                    </a:cubicBezTo>
                    <a:cubicBezTo>
                      <a:pt x="6958" y="11051"/>
                      <a:pt x="7958" y="10747"/>
                      <a:pt x="9501" y="10747"/>
                    </a:cubicBezTo>
                    <a:cubicBezTo>
                      <a:pt x="11257" y="10747"/>
                      <a:pt x="13714" y="11140"/>
                      <a:pt x="16503" y="11894"/>
                    </a:cubicBezTo>
                    <a:cubicBezTo>
                      <a:pt x="19242" y="12638"/>
                      <a:pt x="21453" y="12910"/>
                      <a:pt x="23222" y="12910"/>
                    </a:cubicBezTo>
                    <a:cubicBezTo>
                      <a:pt x="28051" y="12910"/>
                      <a:pt x="29588" y="10882"/>
                      <a:pt x="29588" y="10882"/>
                    </a:cubicBezTo>
                    <a:cubicBezTo>
                      <a:pt x="27993" y="3104"/>
                      <a:pt x="22455" y="0"/>
                      <a:pt x="16642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2923875" y="-21600"/>
                <a:ext cx="609300" cy="578375"/>
              </a:xfrm>
              <a:custGeom>
                <a:rect b="b" l="l" r="r" t="t"/>
                <a:pathLst>
                  <a:path extrusionOk="0" h="23135" w="24372">
                    <a:moveTo>
                      <a:pt x="2250" y="1"/>
                    </a:moveTo>
                    <a:lnTo>
                      <a:pt x="0" y="2846"/>
                    </a:lnTo>
                    <a:cubicBezTo>
                      <a:pt x="369" y="7382"/>
                      <a:pt x="3846" y="19074"/>
                      <a:pt x="7692" y="21765"/>
                    </a:cubicBezTo>
                    <a:cubicBezTo>
                      <a:pt x="9008" y="22689"/>
                      <a:pt x="10750" y="23135"/>
                      <a:pt x="12592" y="23135"/>
                    </a:cubicBezTo>
                    <a:cubicBezTo>
                      <a:pt x="16114" y="23135"/>
                      <a:pt x="20006" y="21508"/>
                      <a:pt x="22015" y="18491"/>
                    </a:cubicBezTo>
                    <a:cubicBezTo>
                      <a:pt x="24372" y="14967"/>
                      <a:pt x="23944" y="9538"/>
                      <a:pt x="23944" y="9537"/>
                    </a:cubicBezTo>
                    <a:lnTo>
                      <a:pt x="23944" y="9537"/>
                    </a:lnTo>
                    <a:cubicBezTo>
                      <a:pt x="23944" y="9538"/>
                      <a:pt x="23621" y="14955"/>
                      <a:pt x="15264" y="15550"/>
                    </a:cubicBezTo>
                    <a:cubicBezTo>
                      <a:pt x="15112" y="15561"/>
                      <a:pt x="14962" y="15566"/>
                      <a:pt x="14813" y="15566"/>
                    </a:cubicBezTo>
                    <a:cubicBezTo>
                      <a:pt x="6727" y="15566"/>
                      <a:pt x="2250" y="1"/>
                      <a:pt x="2250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3389100" y="-132625"/>
                <a:ext cx="180700" cy="485200"/>
              </a:xfrm>
              <a:custGeom>
                <a:rect b="b" l="l" r="r" t="t"/>
                <a:pathLst>
                  <a:path extrusionOk="0" h="19408" w="7228">
                    <a:moveTo>
                      <a:pt x="6918" y="1"/>
                    </a:moveTo>
                    <a:lnTo>
                      <a:pt x="6501" y="1358"/>
                    </a:lnTo>
                    <a:cubicBezTo>
                      <a:pt x="6501" y="1358"/>
                      <a:pt x="6168" y="12133"/>
                      <a:pt x="3942" y="15598"/>
                    </a:cubicBezTo>
                    <a:cubicBezTo>
                      <a:pt x="2240" y="18245"/>
                      <a:pt x="838" y="19071"/>
                      <a:pt x="271" y="19314"/>
                    </a:cubicBezTo>
                    <a:lnTo>
                      <a:pt x="271" y="19314"/>
                    </a:lnTo>
                    <a:lnTo>
                      <a:pt x="5204" y="17598"/>
                    </a:lnTo>
                    <a:cubicBezTo>
                      <a:pt x="5204" y="17598"/>
                      <a:pt x="7228" y="5525"/>
                      <a:pt x="6918" y="1"/>
                    </a:cubicBezTo>
                    <a:close/>
                    <a:moveTo>
                      <a:pt x="271" y="19314"/>
                    </a:moveTo>
                    <a:lnTo>
                      <a:pt x="1" y="19408"/>
                    </a:lnTo>
                    <a:cubicBezTo>
                      <a:pt x="1" y="19408"/>
                      <a:pt x="96" y="19388"/>
                      <a:pt x="271" y="19314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3119725" y="142300"/>
                <a:ext cx="386675" cy="176050"/>
              </a:xfrm>
              <a:custGeom>
                <a:rect b="b" l="l" r="r" t="t"/>
                <a:pathLst>
                  <a:path extrusionOk="0" h="7042" w="15467">
                    <a:moveTo>
                      <a:pt x="9126" y="0"/>
                    </a:moveTo>
                    <a:cubicBezTo>
                      <a:pt x="4702" y="0"/>
                      <a:pt x="280" y="3697"/>
                      <a:pt x="0" y="5541"/>
                    </a:cubicBezTo>
                    <a:lnTo>
                      <a:pt x="1655" y="7041"/>
                    </a:lnTo>
                    <a:cubicBezTo>
                      <a:pt x="1655" y="7041"/>
                      <a:pt x="3453" y="6684"/>
                      <a:pt x="5442" y="5291"/>
                    </a:cubicBezTo>
                    <a:cubicBezTo>
                      <a:pt x="6575" y="4501"/>
                      <a:pt x="7905" y="4089"/>
                      <a:pt x="9234" y="4089"/>
                    </a:cubicBezTo>
                    <a:cubicBezTo>
                      <a:pt x="10307" y="4089"/>
                      <a:pt x="11379" y="4357"/>
                      <a:pt x="12347" y="4910"/>
                    </a:cubicBezTo>
                    <a:cubicBezTo>
                      <a:pt x="13197" y="5396"/>
                      <a:pt x="14057" y="5738"/>
                      <a:pt x="14766" y="5738"/>
                    </a:cubicBezTo>
                    <a:cubicBezTo>
                      <a:pt x="14822" y="5738"/>
                      <a:pt x="14877" y="5736"/>
                      <a:pt x="14931" y="5732"/>
                    </a:cubicBezTo>
                    <a:lnTo>
                      <a:pt x="15467" y="3708"/>
                    </a:lnTo>
                    <a:cubicBezTo>
                      <a:pt x="15467" y="3708"/>
                      <a:pt x="13907" y="148"/>
                      <a:pt x="9394" y="5"/>
                    </a:cubicBezTo>
                    <a:cubicBezTo>
                      <a:pt x="9305" y="2"/>
                      <a:pt x="9216" y="0"/>
                      <a:pt x="9126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3385075" y="701700"/>
                <a:ext cx="326425" cy="480900"/>
              </a:xfrm>
              <a:custGeom>
                <a:rect b="b" l="l" r="r" t="t"/>
                <a:pathLst>
                  <a:path extrusionOk="0" h="19236" w="13057">
                    <a:moveTo>
                      <a:pt x="3995" y="1"/>
                    </a:moveTo>
                    <a:cubicBezTo>
                      <a:pt x="3995" y="1"/>
                      <a:pt x="2471" y="2382"/>
                      <a:pt x="1483" y="4144"/>
                    </a:cubicBezTo>
                    <a:cubicBezTo>
                      <a:pt x="483" y="5906"/>
                      <a:pt x="519" y="7990"/>
                      <a:pt x="173" y="9883"/>
                    </a:cubicBezTo>
                    <a:cubicBezTo>
                      <a:pt x="1" y="10803"/>
                      <a:pt x="284" y="11221"/>
                      <a:pt x="709" y="11221"/>
                    </a:cubicBezTo>
                    <a:cubicBezTo>
                      <a:pt x="1164" y="11221"/>
                      <a:pt x="1780" y="10744"/>
                      <a:pt x="2174" y="9895"/>
                    </a:cubicBezTo>
                    <a:cubicBezTo>
                      <a:pt x="2857" y="8444"/>
                      <a:pt x="3392" y="6854"/>
                      <a:pt x="3819" y="6854"/>
                    </a:cubicBezTo>
                    <a:cubicBezTo>
                      <a:pt x="3876" y="6854"/>
                      <a:pt x="3931" y="6882"/>
                      <a:pt x="3983" y="6942"/>
                    </a:cubicBezTo>
                    <a:cubicBezTo>
                      <a:pt x="4448" y="7466"/>
                      <a:pt x="3805" y="15407"/>
                      <a:pt x="5007" y="17169"/>
                    </a:cubicBezTo>
                    <a:cubicBezTo>
                      <a:pt x="5142" y="17367"/>
                      <a:pt x="5266" y="17455"/>
                      <a:pt x="5378" y="17455"/>
                    </a:cubicBezTo>
                    <a:cubicBezTo>
                      <a:pt x="6270" y="17455"/>
                      <a:pt x="6496" y="11955"/>
                      <a:pt x="6496" y="11955"/>
                    </a:cubicBezTo>
                    <a:cubicBezTo>
                      <a:pt x="6496" y="11955"/>
                      <a:pt x="6829" y="18658"/>
                      <a:pt x="7972" y="19205"/>
                    </a:cubicBezTo>
                    <a:cubicBezTo>
                      <a:pt x="8015" y="19226"/>
                      <a:pt x="8056" y="19236"/>
                      <a:pt x="8094" y="19236"/>
                    </a:cubicBezTo>
                    <a:cubicBezTo>
                      <a:pt x="9085" y="19236"/>
                      <a:pt x="8710" y="12720"/>
                      <a:pt x="8710" y="12717"/>
                    </a:cubicBezTo>
                    <a:lnTo>
                      <a:pt x="8710" y="12717"/>
                    </a:lnTo>
                    <a:cubicBezTo>
                      <a:pt x="8710" y="12719"/>
                      <a:pt x="9057" y="17685"/>
                      <a:pt x="10137" y="17685"/>
                    </a:cubicBezTo>
                    <a:cubicBezTo>
                      <a:pt x="10153" y="17685"/>
                      <a:pt x="10170" y="17684"/>
                      <a:pt x="10187" y="17681"/>
                    </a:cubicBezTo>
                    <a:cubicBezTo>
                      <a:pt x="10984" y="17574"/>
                      <a:pt x="10830" y="13419"/>
                      <a:pt x="10699" y="11395"/>
                    </a:cubicBezTo>
                    <a:lnTo>
                      <a:pt x="10699" y="11395"/>
                    </a:lnTo>
                    <a:cubicBezTo>
                      <a:pt x="10699" y="11397"/>
                      <a:pt x="11127" y="15925"/>
                      <a:pt x="11831" y="15925"/>
                    </a:cubicBezTo>
                    <a:cubicBezTo>
                      <a:pt x="11870" y="15925"/>
                      <a:pt x="11909" y="15912"/>
                      <a:pt x="11949" y="15884"/>
                    </a:cubicBezTo>
                    <a:cubicBezTo>
                      <a:pt x="12913" y="15193"/>
                      <a:pt x="13056" y="5525"/>
                      <a:pt x="10996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3274500" y="457325"/>
                <a:ext cx="388875" cy="265525"/>
              </a:xfrm>
              <a:custGeom>
                <a:rect b="b" l="l" r="r" t="t"/>
                <a:pathLst>
                  <a:path extrusionOk="0" h="10621" w="15555">
                    <a:moveTo>
                      <a:pt x="7502" y="1"/>
                    </a:moveTo>
                    <a:cubicBezTo>
                      <a:pt x="5942" y="2001"/>
                      <a:pt x="429" y="3430"/>
                      <a:pt x="429" y="3430"/>
                    </a:cubicBezTo>
                    <a:cubicBezTo>
                      <a:pt x="1" y="4513"/>
                      <a:pt x="620" y="5835"/>
                      <a:pt x="620" y="5835"/>
                    </a:cubicBezTo>
                    <a:cubicBezTo>
                      <a:pt x="3263" y="6490"/>
                      <a:pt x="5799" y="7192"/>
                      <a:pt x="7394" y="8585"/>
                    </a:cubicBezTo>
                    <a:cubicBezTo>
                      <a:pt x="7775" y="8907"/>
                      <a:pt x="8109" y="9276"/>
                      <a:pt x="8371" y="9692"/>
                    </a:cubicBezTo>
                    <a:cubicBezTo>
                      <a:pt x="8383" y="9716"/>
                      <a:pt x="8406" y="9752"/>
                      <a:pt x="8418" y="9776"/>
                    </a:cubicBezTo>
                    <a:lnTo>
                      <a:pt x="11431" y="10431"/>
                    </a:lnTo>
                    <a:cubicBezTo>
                      <a:pt x="11562" y="10466"/>
                      <a:pt x="11705" y="10478"/>
                      <a:pt x="11835" y="10502"/>
                    </a:cubicBezTo>
                    <a:cubicBezTo>
                      <a:pt x="12470" y="10587"/>
                      <a:pt x="13071" y="10621"/>
                      <a:pt x="13597" y="10621"/>
                    </a:cubicBezTo>
                    <a:cubicBezTo>
                      <a:pt x="14759" y="10621"/>
                      <a:pt x="15555" y="10458"/>
                      <a:pt x="15538" y="10335"/>
                    </a:cubicBezTo>
                    <a:cubicBezTo>
                      <a:pt x="14717" y="5989"/>
                      <a:pt x="12621" y="3382"/>
                      <a:pt x="10752" y="1870"/>
                    </a:cubicBezTo>
                    <a:cubicBezTo>
                      <a:pt x="10192" y="1417"/>
                      <a:pt x="9669" y="1072"/>
                      <a:pt x="9192" y="798"/>
                    </a:cubicBezTo>
                    <a:cubicBezTo>
                      <a:pt x="8061" y="144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3444175" y="476975"/>
                <a:ext cx="99125" cy="45575"/>
              </a:xfrm>
              <a:custGeom>
                <a:rect b="b" l="l" r="r" t="t"/>
                <a:pathLst>
                  <a:path extrusionOk="0" h="1823" w="3965">
                    <a:moveTo>
                      <a:pt x="2405" y="0"/>
                    </a:moveTo>
                    <a:lnTo>
                      <a:pt x="619" y="441"/>
                    </a:lnTo>
                    <a:cubicBezTo>
                      <a:pt x="238" y="536"/>
                      <a:pt x="0" y="917"/>
                      <a:pt x="95" y="1298"/>
                    </a:cubicBezTo>
                    <a:cubicBezTo>
                      <a:pt x="179" y="1620"/>
                      <a:pt x="465" y="1822"/>
                      <a:pt x="774" y="1822"/>
                    </a:cubicBezTo>
                    <a:cubicBezTo>
                      <a:pt x="834" y="1822"/>
                      <a:pt x="893" y="1822"/>
                      <a:pt x="953" y="1810"/>
                    </a:cubicBezTo>
                    <a:lnTo>
                      <a:pt x="3965" y="1084"/>
                    </a:lnTo>
                    <a:cubicBezTo>
                      <a:pt x="3405" y="631"/>
                      <a:pt x="2882" y="286"/>
                      <a:pt x="2405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3459350" y="608350"/>
                <a:ext cx="68475" cy="91300"/>
              </a:xfrm>
              <a:custGeom>
                <a:rect b="b" l="l" r="r" t="t"/>
                <a:pathLst>
                  <a:path extrusionOk="0" h="3652" w="2739">
                    <a:moveTo>
                      <a:pt x="1935" y="1"/>
                    </a:moveTo>
                    <a:cubicBezTo>
                      <a:pt x="1698" y="1"/>
                      <a:pt x="1467" y="122"/>
                      <a:pt x="1334" y="341"/>
                    </a:cubicBezTo>
                    <a:lnTo>
                      <a:pt x="0" y="2544"/>
                    </a:lnTo>
                    <a:cubicBezTo>
                      <a:pt x="381" y="2866"/>
                      <a:pt x="715" y="3235"/>
                      <a:pt x="977" y="3651"/>
                    </a:cubicBezTo>
                    <a:lnTo>
                      <a:pt x="2536" y="1068"/>
                    </a:lnTo>
                    <a:cubicBezTo>
                      <a:pt x="2739" y="734"/>
                      <a:pt x="2632" y="306"/>
                      <a:pt x="2298" y="103"/>
                    </a:cubicBezTo>
                    <a:cubicBezTo>
                      <a:pt x="2184" y="34"/>
                      <a:pt x="2059" y="1"/>
                      <a:pt x="193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2461900" y="1618375"/>
                <a:ext cx="384900" cy="313750"/>
              </a:xfrm>
              <a:custGeom>
                <a:rect b="b" l="l" r="r" t="t"/>
                <a:pathLst>
                  <a:path extrusionOk="0" h="12550" w="15396">
                    <a:moveTo>
                      <a:pt x="7730" y="0"/>
                    </a:moveTo>
                    <a:cubicBezTo>
                      <a:pt x="5730" y="0"/>
                      <a:pt x="3906" y="291"/>
                      <a:pt x="3906" y="291"/>
                    </a:cubicBezTo>
                    <a:cubicBezTo>
                      <a:pt x="3906" y="291"/>
                      <a:pt x="513" y="1541"/>
                      <a:pt x="143" y="6541"/>
                    </a:cubicBezTo>
                    <a:cubicBezTo>
                      <a:pt x="1" y="8601"/>
                      <a:pt x="763" y="10375"/>
                      <a:pt x="1156" y="11304"/>
                    </a:cubicBezTo>
                    <a:cubicBezTo>
                      <a:pt x="1356" y="11776"/>
                      <a:pt x="2013" y="12447"/>
                      <a:pt x="3463" y="12447"/>
                    </a:cubicBezTo>
                    <a:cubicBezTo>
                      <a:pt x="3475" y="12447"/>
                      <a:pt x="3488" y="12447"/>
                      <a:pt x="3501" y="12447"/>
                    </a:cubicBezTo>
                    <a:cubicBezTo>
                      <a:pt x="4128" y="12439"/>
                      <a:pt x="4604" y="12436"/>
                      <a:pt x="4961" y="12436"/>
                    </a:cubicBezTo>
                    <a:cubicBezTo>
                      <a:pt x="5673" y="12436"/>
                      <a:pt x="5906" y="12447"/>
                      <a:pt x="5906" y="12447"/>
                    </a:cubicBezTo>
                    <a:cubicBezTo>
                      <a:pt x="5906" y="12447"/>
                      <a:pt x="6505" y="12550"/>
                      <a:pt x="7253" y="12550"/>
                    </a:cubicBezTo>
                    <a:cubicBezTo>
                      <a:pt x="8228" y="12550"/>
                      <a:pt x="9457" y="12375"/>
                      <a:pt x="9942" y="11566"/>
                    </a:cubicBezTo>
                    <a:cubicBezTo>
                      <a:pt x="10240" y="11078"/>
                      <a:pt x="5716" y="10018"/>
                      <a:pt x="5716" y="10018"/>
                    </a:cubicBezTo>
                    <a:cubicBezTo>
                      <a:pt x="5716" y="10018"/>
                      <a:pt x="12538" y="9339"/>
                      <a:pt x="12609" y="8518"/>
                    </a:cubicBezTo>
                    <a:cubicBezTo>
                      <a:pt x="12740" y="7160"/>
                      <a:pt x="6049" y="6565"/>
                      <a:pt x="6049" y="6565"/>
                    </a:cubicBezTo>
                    <a:cubicBezTo>
                      <a:pt x="6049" y="6565"/>
                      <a:pt x="15395" y="6160"/>
                      <a:pt x="13478" y="4672"/>
                    </a:cubicBezTo>
                    <a:cubicBezTo>
                      <a:pt x="11562" y="3184"/>
                      <a:pt x="5204" y="3077"/>
                      <a:pt x="5204" y="3077"/>
                    </a:cubicBezTo>
                    <a:cubicBezTo>
                      <a:pt x="5204" y="3077"/>
                      <a:pt x="13764" y="2600"/>
                      <a:pt x="12383" y="1160"/>
                    </a:cubicBezTo>
                    <a:cubicBezTo>
                      <a:pt x="11515" y="241"/>
                      <a:pt x="9550" y="0"/>
                      <a:pt x="7730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2533050" y="1525900"/>
                <a:ext cx="53600" cy="133975"/>
              </a:xfrm>
              <a:custGeom>
                <a:rect b="b" l="l" r="r" t="t"/>
                <a:pathLst>
                  <a:path extrusionOk="0" h="5359" w="2144">
                    <a:moveTo>
                      <a:pt x="1758" y="0"/>
                    </a:moveTo>
                    <a:cubicBezTo>
                      <a:pt x="1491" y="0"/>
                      <a:pt x="877" y="574"/>
                      <a:pt x="703" y="1025"/>
                    </a:cubicBezTo>
                    <a:cubicBezTo>
                      <a:pt x="0" y="2847"/>
                      <a:pt x="584" y="5311"/>
                      <a:pt x="584" y="5311"/>
                    </a:cubicBezTo>
                    <a:lnTo>
                      <a:pt x="1858" y="5359"/>
                    </a:lnTo>
                    <a:cubicBezTo>
                      <a:pt x="2012" y="3859"/>
                      <a:pt x="2143" y="1537"/>
                      <a:pt x="1858" y="49"/>
                    </a:cubicBezTo>
                    <a:cubicBezTo>
                      <a:pt x="1836" y="15"/>
                      <a:pt x="1802" y="0"/>
                      <a:pt x="175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2867600" y="553800"/>
                <a:ext cx="219700" cy="285775"/>
              </a:xfrm>
              <a:custGeom>
                <a:rect b="b" l="l" r="r" t="t"/>
                <a:pathLst>
                  <a:path extrusionOk="0" h="11431" w="8788">
                    <a:moveTo>
                      <a:pt x="4454" y="0"/>
                    </a:moveTo>
                    <a:cubicBezTo>
                      <a:pt x="3306" y="0"/>
                      <a:pt x="910" y="414"/>
                      <a:pt x="1" y="3702"/>
                    </a:cubicBezTo>
                    <a:cubicBezTo>
                      <a:pt x="1" y="3702"/>
                      <a:pt x="1565" y="11430"/>
                      <a:pt x="8657" y="11430"/>
                    </a:cubicBezTo>
                    <a:cubicBezTo>
                      <a:pt x="8701" y="11430"/>
                      <a:pt x="8744" y="11430"/>
                      <a:pt x="8788" y="11429"/>
                    </a:cubicBezTo>
                    <a:lnTo>
                      <a:pt x="8788" y="4893"/>
                    </a:lnTo>
                    <a:cubicBezTo>
                      <a:pt x="8788" y="4893"/>
                      <a:pt x="4990" y="3440"/>
                      <a:pt x="5085" y="47"/>
                    </a:cubicBezTo>
                    <a:cubicBezTo>
                      <a:pt x="5085" y="47"/>
                      <a:pt x="4840" y="0"/>
                      <a:pt x="445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3188175" y="553800"/>
                <a:ext cx="220900" cy="285775"/>
              </a:xfrm>
              <a:custGeom>
                <a:rect b="b" l="l" r="r" t="t"/>
                <a:pathLst>
                  <a:path extrusionOk="0" h="11431" w="8836">
                    <a:moveTo>
                      <a:pt x="4380" y="0"/>
                    </a:moveTo>
                    <a:cubicBezTo>
                      <a:pt x="3995" y="0"/>
                      <a:pt x="3751" y="47"/>
                      <a:pt x="3751" y="47"/>
                    </a:cubicBezTo>
                    <a:cubicBezTo>
                      <a:pt x="3847" y="3440"/>
                      <a:pt x="1" y="4702"/>
                      <a:pt x="1" y="4702"/>
                    </a:cubicBezTo>
                    <a:lnTo>
                      <a:pt x="1" y="11429"/>
                    </a:lnTo>
                    <a:cubicBezTo>
                      <a:pt x="44" y="11430"/>
                      <a:pt x="88" y="11430"/>
                      <a:pt x="131" y="11430"/>
                    </a:cubicBezTo>
                    <a:cubicBezTo>
                      <a:pt x="7224" y="11430"/>
                      <a:pt x="8835" y="3702"/>
                      <a:pt x="8835" y="3702"/>
                    </a:cubicBezTo>
                    <a:cubicBezTo>
                      <a:pt x="7917" y="414"/>
                      <a:pt x="5525" y="0"/>
                      <a:pt x="4380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4914600" y="1973875"/>
                <a:ext cx="539125" cy="3665875"/>
              </a:xfrm>
              <a:custGeom>
                <a:rect b="b" l="l" r="r" t="t"/>
                <a:pathLst>
                  <a:path extrusionOk="0" h="146635" w="21565">
                    <a:moveTo>
                      <a:pt x="0" y="1"/>
                    </a:moveTo>
                    <a:lnTo>
                      <a:pt x="4489" y="145209"/>
                    </a:lnTo>
                    <a:cubicBezTo>
                      <a:pt x="4489" y="145209"/>
                      <a:pt x="10433" y="146634"/>
                      <a:pt x="15122" y="146634"/>
                    </a:cubicBezTo>
                    <a:cubicBezTo>
                      <a:pt x="18711" y="146634"/>
                      <a:pt x="21565" y="145799"/>
                      <a:pt x="20455" y="142852"/>
                    </a:cubicBezTo>
                    <a:cubicBezTo>
                      <a:pt x="17895" y="136053"/>
                      <a:pt x="14561" y="60604"/>
                      <a:pt x="12811" y="44768"/>
                    </a:cubicBezTo>
                    <a:cubicBezTo>
                      <a:pt x="11049" y="2893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010725" y="851425"/>
                <a:ext cx="576600" cy="695050"/>
              </a:xfrm>
              <a:custGeom>
                <a:rect b="b" l="l" r="r" t="t"/>
                <a:pathLst>
                  <a:path extrusionOk="0" h="27802" w="23064">
                    <a:moveTo>
                      <a:pt x="3299" y="1"/>
                    </a:moveTo>
                    <a:cubicBezTo>
                      <a:pt x="1" y="4787"/>
                      <a:pt x="1" y="17062"/>
                      <a:pt x="1" y="17062"/>
                    </a:cubicBezTo>
                    <a:lnTo>
                      <a:pt x="23063" y="27802"/>
                    </a:lnTo>
                    <a:lnTo>
                      <a:pt x="20420" y="13705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3837075" y="5720150"/>
                <a:ext cx="167000" cy="212975"/>
              </a:xfrm>
              <a:custGeom>
                <a:rect b="b" l="l" r="r" t="t"/>
                <a:pathLst>
                  <a:path extrusionOk="0" h="8519" w="6680">
                    <a:moveTo>
                      <a:pt x="2163" y="0"/>
                    </a:moveTo>
                    <a:cubicBezTo>
                      <a:pt x="1400" y="0"/>
                      <a:pt x="647" y="155"/>
                      <a:pt x="0" y="573"/>
                    </a:cubicBezTo>
                    <a:lnTo>
                      <a:pt x="0" y="7836"/>
                    </a:lnTo>
                    <a:cubicBezTo>
                      <a:pt x="1007" y="8293"/>
                      <a:pt x="2085" y="8518"/>
                      <a:pt x="3226" y="8518"/>
                    </a:cubicBezTo>
                    <a:cubicBezTo>
                      <a:pt x="3839" y="8518"/>
                      <a:pt x="4471" y="8453"/>
                      <a:pt x="5120" y="8324"/>
                    </a:cubicBezTo>
                    <a:lnTo>
                      <a:pt x="6680" y="1311"/>
                    </a:lnTo>
                    <a:cubicBezTo>
                      <a:pt x="6680" y="1311"/>
                      <a:pt x="4380" y="0"/>
                      <a:pt x="2163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4786600" y="5744800"/>
                <a:ext cx="167000" cy="209950"/>
              </a:xfrm>
              <a:custGeom>
                <a:rect b="b" l="l" r="r" t="t"/>
                <a:pathLst>
                  <a:path extrusionOk="0" h="8398" w="6680">
                    <a:moveTo>
                      <a:pt x="4508" y="0"/>
                    </a:moveTo>
                    <a:cubicBezTo>
                      <a:pt x="2294" y="0"/>
                      <a:pt x="0" y="1302"/>
                      <a:pt x="0" y="1302"/>
                    </a:cubicBezTo>
                    <a:lnTo>
                      <a:pt x="774" y="8398"/>
                    </a:lnTo>
                    <a:lnTo>
                      <a:pt x="5727" y="7921"/>
                    </a:lnTo>
                    <a:lnTo>
                      <a:pt x="6680" y="575"/>
                    </a:lnTo>
                    <a:cubicBezTo>
                      <a:pt x="6031" y="156"/>
                      <a:pt x="5274" y="0"/>
                      <a:pt x="450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3346825" y="5855325"/>
                <a:ext cx="655175" cy="347375"/>
              </a:xfrm>
              <a:custGeom>
                <a:rect b="b" l="l" r="r" t="t"/>
                <a:pathLst>
                  <a:path extrusionOk="0" h="13895" w="26207">
                    <a:moveTo>
                      <a:pt x="18920" y="0"/>
                    </a:moveTo>
                    <a:cubicBezTo>
                      <a:pt x="18920" y="0"/>
                      <a:pt x="14098" y="2810"/>
                      <a:pt x="12479" y="4477"/>
                    </a:cubicBezTo>
                    <a:cubicBezTo>
                      <a:pt x="12479" y="4477"/>
                      <a:pt x="6847" y="5620"/>
                      <a:pt x="3037" y="8084"/>
                    </a:cubicBezTo>
                    <a:cubicBezTo>
                      <a:pt x="1632" y="8989"/>
                      <a:pt x="632" y="10454"/>
                      <a:pt x="215" y="12132"/>
                    </a:cubicBezTo>
                    <a:cubicBezTo>
                      <a:pt x="72" y="12704"/>
                      <a:pt x="1" y="13287"/>
                      <a:pt x="1" y="13895"/>
                    </a:cubicBezTo>
                    <a:lnTo>
                      <a:pt x="24956" y="13895"/>
                    </a:lnTo>
                    <a:cubicBezTo>
                      <a:pt x="25016" y="13311"/>
                      <a:pt x="25087" y="12728"/>
                      <a:pt x="25159" y="12132"/>
                    </a:cubicBezTo>
                    <a:cubicBezTo>
                      <a:pt x="25599" y="8584"/>
                      <a:pt x="26207" y="4870"/>
                      <a:pt x="25159" y="976"/>
                    </a:cubicBezTo>
                    <a:cubicBezTo>
                      <a:pt x="25159" y="976"/>
                      <a:pt x="24650" y="1159"/>
                      <a:pt x="23687" y="1159"/>
                    </a:cubicBezTo>
                    <a:cubicBezTo>
                      <a:pt x="22626" y="1159"/>
                      <a:pt x="21012" y="937"/>
                      <a:pt x="18920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3469475" y="5977050"/>
                <a:ext cx="240225" cy="53900"/>
              </a:xfrm>
              <a:custGeom>
                <a:rect b="b" l="l" r="r" t="t"/>
                <a:pathLst>
                  <a:path extrusionOk="0" h="2156" w="9609">
                    <a:moveTo>
                      <a:pt x="4263" y="1"/>
                    </a:moveTo>
                    <a:cubicBezTo>
                      <a:pt x="1727" y="1"/>
                      <a:pt x="0" y="2156"/>
                      <a:pt x="0" y="2156"/>
                    </a:cubicBezTo>
                    <a:lnTo>
                      <a:pt x="2012" y="1358"/>
                    </a:lnTo>
                    <a:cubicBezTo>
                      <a:pt x="2012" y="1358"/>
                      <a:pt x="2858" y="1027"/>
                      <a:pt x="4291" y="1027"/>
                    </a:cubicBezTo>
                    <a:cubicBezTo>
                      <a:pt x="4641" y="1027"/>
                      <a:pt x="5025" y="1047"/>
                      <a:pt x="5441" y="1096"/>
                    </a:cubicBezTo>
                    <a:cubicBezTo>
                      <a:pt x="6418" y="1203"/>
                      <a:pt x="7215" y="1501"/>
                      <a:pt x="7775" y="1751"/>
                    </a:cubicBezTo>
                    <a:cubicBezTo>
                      <a:pt x="8132" y="1914"/>
                      <a:pt x="8516" y="1999"/>
                      <a:pt x="8905" y="1999"/>
                    </a:cubicBezTo>
                    <a:cubicBezTo>
                      <a:pt x="9140" y="1999"/>
                      <a:pt x="9376" y="1968"/>
                      <a:pt x="9609" y="1906"/>
                    </a:cubicBezTo>
                    <a:cubicBezTo>
                      <a:pt x="9609" y="1906"/>
                      <a:pt x="7775" y="1"/>
                      <a:pt x="4263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3556375" y="5950275"/>
                <a:ext cx="239950" cy="53900"/>
              </a:xfrm>
              <a:custGeom>
                <a:rect b="b" l="l" r="r" t="t"/>
                <a:pathLst>
                  <a:path extrusionOk="0" h="2156" w="9598">
                    <a:moveTo>
                      <a:pt x="4296" y="0"/>
                    </a:moveTo>
                    <a:cubicBezTo>
                      <a:pt x="4285" y="0"/>
                      <a:pt x="4274" y="0"/>
                      <a:pt x="4263" y="0"/>
                    </a:cubicBezTo>
                    <a:cubicBezTo>
                      <a:pt x="1727" y="0"/>
                      <a:pt x="1" y="2155"/>
                      <a:pt x="1" y="2155"/>
                    </a:cubicBezTo>
                    <a:lnTo>
                      <a:pt x="2001" y="1346"/>
                    </a:lnTo>
                    <a:cubicBezTo>
                      <a:pt x="2001" y="1346"/>
                      <a:pt x="2856" y="1019"/>
                      <a:pt x="4307" y="1019"/>
                    </a:cubicBezTo>
                    <a:cubicBezTo>
                      <a:pt x="4653" y="1019"/>
                      <a:pt x="5032" y="1038"/>
                      <a:pt x="5442" y="1084"/>
                    </a:cubicBezTo>
                    <a:cubicBezTo>
                      <a:pt x="6418" y="1203"/>
                      <a:pt x="7216" y="1488"/>
                      <a:pt x="7764" y="1750"/>
                    </a:cubicBezTo>
                    <a:cubicBezTo>
                      <a:pt x="8128" y="1914"/>
                      <a:pt x="8515" y="1998"/>
                      <a:pt x="8903" y="1998"/>
                    </a:cubicBezTo>
                    <a:cubicBezTo>
                      <a:pt x="9136" y="1998"/>
                      <a:pt x="9369" y="1968"/>
                      <a:pt x="9597" y="1905"/>
                    </a:cubicBezTo>
                    <a:cubicBezTo>
                      <a:pt x="9597" y="1905"/>
                      <a:pt x="7787" y="0"/>
                      <a:pt x="4296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3645975" y="5919000"/>
                <a:ext cx="239950" cy="53900"/>
              </a:xfrm>
              <a:custGeom>
                <a:rect b="b" l="l" r="r" t="t"/>
                <a:pathLst>
                  <a:path extrusionOk="0" h="2156" w="9598">
                    <a:moveTo>
                      <a:pt x="4251" y="1"/>
                    </a:moveTo>
                    <a:cubicBezTo>
                      <a:pt x="1715" y="1"/>
                      <a:pt x="1" y="2156"/>
                      <a:pt x="1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8"/>
                      <a:pt x="4279" y="1028"/>
                    </a:cubicBezTo>
                    <a:cubicBezTo>
                      <a:pt x="4629" y="1028"/>
                      <a:pt x="5014" y="1047"/>
                      <a:pt x="5430" y="1096"/>
                    </a:cubicBezTo>
                    <a:cubicBezTo>
                      <a:pt x="6406" y="1204"/>
                      <a:pt x="7204" y="1489"/>
                      <a:pt x="7764" y="1751"/>
                    </a:cubicBezTo>
                    <a:cubicBezTo>
                      <a:pt x="8120" y="1915"/>
                      <a:pt x="8505" y="1999"/>
                      <a:pt x="8894" y="1999"/>
                    </a:cubicBezTo>
                    <a:cubicBezTo>
                      <a:pt x="9128" y="1999"/>
                      <a:pt x="9364" y="1969"/>
                      <a:pt x="9597" y="1906"/>
                    </a:cubicBezTo>
                    <a:cubicBezTo>
                      <a:pt x="9597" y="1906"/>
                      <a:pt x="7764" y="1"/>
                      <a:pt x="4251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3346825" y="6158625"/>
                <a:ext cx="628975" cy="44075"/>
              </a:xfrm>
              <a:custGeom>
                <a:rect b="b" l="l" r="r" t="t"/>
                <a:pathLst>
                  <a:path extrusionOk="0" h="1763" w="25159">
                    <a:moveTo>
                      <a:pt x="215" y="0"/>
                    </a:moveTo>
                    <a:cubicBezTo>
                      <a:pt x="72" y="572"/>
                      <a:pt x="1" y="1155"/>
                      <a:pt x="1" y="1763"/>
                    </a:cubicBezTo>
                    <a:lnTo>
                      <a:pt x="24956" y="1763"/>
                    </a:lnTo>
                    <a:cubicBezTo>
                      <a:pt x="25016" y="1179"/>
                      <a:pt x="25087" y="596"/>
                      <a:pt x="25159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4765750" y="5867525"/>
                <a:ext cx="490575" cy="335175"/>
              </a:xfrm>
              <a:custGeom>
                <a:rect b="b" l="l" r="r" t="t"/>
                <a:pathLst>
                  <a:path extrusionOk="0" h="13407" w="19623">
                    <a:moveTo>
                      <a:pt x="6954" y="0"/>
                    </a:moveTo>
                    <a:cubicBezTo>
                      <a:pt x="6297" y="536"/>
                      <a:pt x="4988" y="680"/>
                      <a:pt x="3774" y="680"/>
                    </a:cubicBezTo>
                    <a:cubicBezTo>
                      <a:pt x="2372" y="680"/>
                      <a:pt x="1096" y="488"/>
                      <a:pt x="1096" y="488"/>
                    </a:cubicBezTo>
                    <a:cubicBezTo>
                      <a:pt x="1" y="5287"/>
                      <a:pt x="465" y="9418"/>
                      <a:pt x="882" y="11644"/>
                    </a:cubicBezTo>
                    <a:cubicBezTo>
                      <a:pt x="1096" y="12764"/>
                      <a:pt x="1299" y="13407"/>
                      <a:pt x="1299" y="13407"/>
                    </a:cubicBezTo>
                    <a:lnTo>
                      <a:pt x="19575" y="13407"/>
                    </a:lnTo>
                    <a:cubicBezTo>
                      <a:pt x="19622" y="12776"/>
                      <a:pt x="19611" y="12192"/>
                      <a:pt x="19539" y="11644"/>
                    </a:cubicBezTo>
                    <a:cubicBezTo>
                      <a:pt x="18860" y="5715"/>
                      <a:pt x="12455" y="4144"/>
                      <a:pt x="12455" y="4144"/>
                    </a:cubicBezTo>
                    <a:cubicBezTo>
                      <a:pt x="8669" y="560"/>
                      <a:pt x="6954" y="0"/>
                      <a:pt x="6954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003600" y="5981225"/>
                <a:ext cx="188425" cy="54200"/>
              </a:xfrm>
              <a:custGeom>
                <a:rect b="b" l="l" r="r" t="t"/>
                <a:pathLst>
                  <a:path extrusionOk="0" h="2168" w="7537">
                    <a:moveTo>
                      <a:pt x="4201" y="0"/>
                    </a:moveTo>
                    <a:cubicBezTo>
                      <a:pt x="1432" y="0"/>
                      <a:pt x="0" y="1905"/>
                      <a:pt x="0" y="1905"/>
                    </a:cubicBezTo>
                    <a:cubicBezTo>
                      <a:pt x="184" y="1968"/>
                      <a:pt x="370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81" y="1489"/>
                      <a:pt x="2524" y="1203"/>
                      <a:pt x="3286" y="1084"/>
                    </a:cubicBezTo>
                    <a:cubicBezTo>
                      <a:pt x="3611" y="1038"/>
                      <a:pt x="3912" y="1020"/>
                      <a:pt x="4186" y="1020"/>
                    </a:cubicBezTo>
                    <a:cubicBezTo>
                      <a:pt x="5337" y="1020"/>
                      <a:pt x="6013" y="1346"/>
                      <a:pt x="6013" y="1346"/>
                    </a:cubicBezTo>
                    <a:lnTo>
                      <a:pt x="7537" y="2167"/>
                    </a:lnTo>
                    <a:cubicBezTo>
                      <a:pt x="7537" y="2167"/>
                      <a:pt x="6239" y="0"/>
                      <a:pt x="4227" y="0"/>
                    </a:cubicBezTo>
                    <a:cubicBezTo>
                      <a:pt x="4218" y="0"/>
                      <a:pt x="4210" y="0"/>
                      <a:pt x="4201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4940475" y="5954125"/>
                <a:ext cx="189950" cy="53900"/>
              </a:xfrm>
              <a:custGeom>
                <a:rect b="b" l="l" r="r" t="t"/>
                <a:pathLst>
                  <a:path extrusionOk="0" h="2156" w="7598">
                    <a:moveTo>
                      <a:pt x="4228" y="1"/>
                    </a:moveTo>
                    <a:cubicBezTo>
                      <a:pt x="1442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4" y="1358"/>
                      <a:pt x="6014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4891675" y="592287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4227" y="1"/>
                    </a:moveTo>
                    <a:cubicBezTo>
                      <a:pt x="1441" y="1"/>
                      <a:pt x="0" y="1918"/>
                      <a:pt x="0" y="1918"/>
                    </a:cubicBezTo>
                    <a:cubicBezTo>
                      <a:pt x="178" y="1980"/>
                      <a:pt x="360" y="2010"/>
                      <a:pt x="542" y="2010"/>
                    </a:cubicBezTo>
                    <a:cubicBezTo>
                      <a:pt x="851" y="2010"/>
                      <a:pt x="1161" y="1923"/>
                      <a:pt x="1453" y="1751"/>
                    </a:cubicBezTo>
                    <a:cubicBezTo>
                      <a:pt x="1882" y="1501"/>
                      <a:pt x="2524" y="1215"/>
                      <a:pt x="3286" y="1096"/>
                    </a:cubicBezTo>
                    <a:cubicBezTo>
                      <a:pt x="3612" y="1050"/>
                      <a:pt x="3912" y="1032"/>
                      <a:pt x="4186" y="1032"/>
                    </a:cubicBezTo>
                    <a:cubicBezTo>
                      <a:pt x="5337" y="1032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7" y="1"/>
                      <a:pt x="4227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4787800" y="6158625"/>
                <a:ext cx="468525" cy="44075"/>
              </a:xfrm>
              <a:custGeom>
                <a:rect b="b" l="l" r="r" t="t"/>
                <a:pathLst>
                  <a:path extrusionOk="0" h="1763" w="18741">
                    <a:moveTo>
                      <a:pt x="0" y="0"/>
                    </a:moveTo>
                    <a:cubicBezTo>
                      <a:pt x="214" y="1120"/>
                      <a:pt x="417" y="1763"/>
                      <a:pt x="417" y="1763"/>
                    </a:cubicBezTo>
                    <a:lnTo>
                      <a:pt x="18693" y="1763"/>
                    </a:lnTo>
                    <a:cubicBezTo>
                      <a:pt x="18740" y="1132"/>
                      <a:pt x="18729" y="548"/>
                      <a:pt x="18657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3721875" y="688600"/>
                <a:ext cx="1473725" cy="5144525"/>
              </a:xfrm>
              <a:custGeom>
                <a:rect b="b" l="l" r="r" t="t"/>
                <a:pathLst>
                  <a:path extrusionOk="0" h="205781" w="58949">
                    <a:moveTo>
                      <a:pt x="26599" y="1"/>
                    </a:moveTo>
                    <a:cubicBezTo>
                      <a:pt x="26599" y="1"/>
                      <a:pt x="25468" y="203"/>
                      <a:pt x="23789" y="572"/>
                    </a:cubicBezTo>
                    <a:cubicBezTo>
                      <a:pt x="21944" y="977"/>
                      <a:pt x="19467" y="2215"/>
                      <a:pt x="17098" y="3608"/>
                    </a:cubicBezTo>
                    <a:cubicBezTo>
                      <a:pt x="16372" y="4037"/>
                      <a:pt x="15657" y="4478"/>
                      <a:pt x="14967" y="4918"/>
                    </a:cubicBezTo>
                    <a:cubicBezTo>
                      <a:pt x="13217" y="6049"/>
                      <a:pt x="11681" y="7156"/>
                      <a:pt x="10728" y="7907"/>
                    </a:cubicBezTo>
                    <a:cubicBezTo>
                      <a:pt x="10728" y="7907"/>
                      <a:pt x="10538" y="20718"/>
                      <a:pt x="15824" y="41661"/>
                    </a:cubicBezTo>
                    <a:cubicBezTo>
                      <a:pt x="16431" y="44030"/>
                      <a:pt x="16491" y="46483"/>
                      <a:pt x="16015" y="48876"/>
                    </a:cubicBezTo>
                    <a:cubicBezTo>
                      <a:pt x="15729" y="50364"/>
                      <a:pt x="15348" y="52245"/>
                      <a:pt x="14919" y="54388"/>
                    </a:cubicBezTo>
                    <a:cubicBezTo>
                      <a:pt x="13622" y="60723"/>
                      <a:pt x="11800" y="69355"/>
                      <a:pt x="9931" y="77010"/>
                    </a:cubicBezTo>
                    <a:cubicBezTo>
                      <a:pt x="9704" y="77927"/>
                      <a:pt x="9466" y="79475"/>
                      <a:pt x="9192" y="81570"/>
                    </a:cubicBezTo>
                    <a:cubicBezTo>
                      <a:pt x="8764" y="84880"/>
                      <a:pt x="8276" y="89512"/>
                      <a:pt x="7764" y="95060"/>
                    </a:cubicBezTo>
                    <a:cubicBezTo>
                      <a:pt x="7692" y="95763"/>
                      <a:pt x="7633" y="96477"/>
                      <a:pt x="7561" y="97215"/>
                    </a:cubicBezTo>
                    <a:cubicBezTo>
                      <a:pt x="7418" y="98870"/>
                      <a:pt x="7264" y="100596"/>
                      <a:pt x="7109" y="102394"/>
                    </a:cubicBezTo>
                    <a:cubicBezTo>
                      <a:pt x="7049" y="103097"/>
                      <a:pt x="6990" y="103811"/>
                      <a:pt x="6930" y="104549"/>
                    </a:cubicBezTo>
                    <a:cubicBezTo>
                      <a:pt x="4811" y="129683"/>
                      <a:pt x="2394" y="165438"/>
                      <a:pt x="1037" y="186000"/>
                    </a:cubicBezTo>
                    <a:cubicBezTo>
                      <a:pt x="989" y="186786"/>
                      <a:pt x="941" y="187560"/>
                      <a:pt x="882" y="188310"/>
                    </a:cubicBezTo>
                    <a:cubicBezTo>
                      <a:pt x="763" y="190179"/>
                      <a:pt x="656" y="191917"/>
                      <a:pt x="560" y="193465"/>
                    </a:cubicBezTo>
                    <a:cubicBezTo>
                      <a:pt x="501" y="194287"/>
                      <a:pt x="453" y="195060"/>
                      <a:pt x="406" y="195775"/>
                    </a:cubicBezTo>
                    <a:cubicBezTo>
                      <a:pt x="144" y="199871"/>
                      <a:pt x="1" y="202240"/>
                      <a:pt x="1" y="202240"/>
                    </a:cubicBezTo>
                    <a:cubicBezTo>
                      <a:pt x="1" y="202240"/>
                      <a:pt x="14621" y="205781"/>
                      <a:pt x="31334" y="205781"/>
                    </a:cubicBezTo>
                    <a:cubicBezTo>
                      <a:pt x="40608" y="205781"/>
                      <a:pt x="50527" y="204690"/>
                      <a:pt x="58949" y="201299"/>
                    </a:cubicBezTo>
                    <a:cubicBezTo>
                      <a:pt x="58949" y="201299"/>
                      <a:pt x="58949" y="200680"/>
                      <a:pt x="58949" y="199537"/>
                    </a:cubicBezTo>
                    <a:cubicBezTo>
                      <a:pt x="58937" y="198382"/>
                      <a:pt x="58937" y="196692"/>
                      <a:pt x="58925" y="194560"/>
                    </a:cubicBezTo>
                    <a:cubicBezTo>
                      <a:pt x="58913" y="193798"/>
                      <a:pt x="58901" y="192989"/>
                      <a:pt x="58901" y="192120"/>
                    </a:cubicBezTo>
                    <a:cubicBezTo>
                      <a:pt x="58889" y="190572"/>
                      <a:pt x="58877" y="188857"/>
                      <a:pt x="58853" y="187000"/>
                    </a:cubicBezTo>
                    <a:cubicBezTo>
                      <a:pt x="58853" y="186202"/>
                      <a:pt x="58841" y="185393"/>
                      <a:pt x="58830" y="184559"/>
                    </a:cubicBezTo>
                    <a:cubicBezTo>
                      <a:pt x="58627" y="163938"/>
                      <a:pt x="58079" y="128600"/>
                      <a:pt x="56686" y="103680"/>
                    </a:cubicBezTo>
                    <a:cubicBezTo>
                      <a:pt x="56639" y="102942"/>
                      <a:pt x="56603" y="102204"/>
                      <a:pt x="56555" y="101489"/>
                    </a:cubicBezTo>
                    <a:cubicBezTo>
                      <a:pt x="56448" y="99680"/>
                      <a:pt x="56341" y="97941"/>
                      <a:pt x="56222" y="96275"/>
                    </a:cubicBezTo>
                    <a:cubicBezTo>
                      <a:pt x="56174" y="95524"/>
                      <a:pt x="56115" y="94798"/>
                      <a:pt x="56067" y="94084"/>
                    </a:cubicBezTo>
                    <a:cubicBezTo>
                      <a:pt x="55472" y="86345"/>
                      <a:pt x="54770" y="80380"/>
                      <a:pt x="53924" y="77367"/>
                    </a:cubicBezTo>
                    <a:cubicBezTo>
                      <a:pt x="50412" y="64830"/>
                      <a:pt x="48007" y="53103"/>
                      <a:pt x="47019" y="47923"/>
                    </a:cubicBezTo>
                    <a:cubicBezTo>
                      <a:pt x="46661" y="46090"/>
                      <a:pt x="46685" y="44221"/>
                      <a:pt x="47078" y="42399"/>
                    </a:cubicBezTo>
                    <a:lnTo>
                      <a:pt x="48257" y="36958"/>
                    </a:lnTo>
                    <a:lnTo>
                      <a:pt x="52841" y="15812"/>
                    </a:lnTo>
                    <a:lnTo>
                      <a:pt x="54853" y="6514"/>
                    </a:lnTo>
                    <a:lnTo>
                      <a:pt x="53912" y="6168"/>
                    </a:lnTo>
                    <a:lnTo>
                      <a:pt x="46518" y="3573"/>
                    </a:lnTo>
                    <a:lnTo>
                      <a:pt x="45447" y="3204"/>
                    </a:lnTo>
                    <a:lnTo>
                      <a:pt x="44102" y="2727"/>
                    </a:lnTo>
                    <a:lnTo>
                      <a:pt x="39018" y="941"/>
                    </a:lnTo>
                    <a:lnTo>
                      <a:pt x="38279" y="679"/>
                    </a:lnTo>
                    <a:cubicBezTo>
                      <a:pt x="38279" y="679"/>
                      <a:pt x="37294" y="1014"/>
                      <a:pt x="34987" y="1014"/>
                    </a:cubicBezTo>
                    <a:cubicBezTo>
                      <a:pt x="33118" y="1014"/>
                      <a:pt x="30382" y="795"/>
                      <a:pt x="26599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3910900" y="3040675"/>
                <a:ext cx="1216550" cy="132775"/>
              </a:xfrm>
              <a:custGeom>
                <a:rect b="b" l="l" r="r" t="t"/>
                <a:pathLst>
                  <a:path extrusionOk="0" h="5311" w="48662">
                    <a:moveTo>
                      <a:pt x="48506" y="1"/>
                    </a:moveTo>
                    <a:cubicBezTo>
                      <a:pt x="41982" y="1811"/>
                      <a:pt x="33659" y="3156"/>
                      <a:pt x="23289" y="3192"/>
                    </a:cubicBezTo>
                    <a:cubicBezTo>
                      <a:pt x="23134" y="3204"/>
                      <a:pt x="22991" y="3204"/>
                      <a:pt x="22848" y="3204"/>
                    </a:cubicBezTo>
                    <a:cubicBezTo>
                      <a:pt x="14073" y="3204"/>
                      <a:pt x="6465" y="2251"/>
                      <a:pt x="203" y="977"/>
                    </a:cubicBezTo>
                    <a:cubicBezTo>
                      <a:pt x="131" y="1680"/>
                      <a:pt x="72" y="2394"/>
                      <a:pt x="0" y="3132"/>
                    </a:cubicBezTo>
                    <a:cubicBezTo>
                      <a:pt x="6311" y="4382"/>
                      <a:pt x="13966" y="5311"/>
                      <a:pt x="22836" y="5311"/>
                    </a:cubicBezTo>
                    <a:lnTo>
                      <a:pt x="23289" y="5311"/>
                    </a:lnTo>
                    <a:cubicBezTo>
                      <a:pt x="33671" y="5275"/>
                      <a:pt x="42041" y="3966"/>
                      <a:pt x="48661" y="2192"/>
                    </a:cubicBezTo>
                    <a:cubicBezTo>
                      <a:pt x="48613" y="1441"/>
                      <a:pt x="48554" y="715"/>
                      <a:pt x="48506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3895125" y="3225825"/>
                <a:ext cx="1243925" cy="134850"/>
              </a:xfrm>
              <a:custGeom>
                <a:rect b="b" l="l" r="r" t="t"/>
                <a:pathLst>
                  <a:path extrusionOk="0" h="5394" w="49757">
                    <a:moveTo>
                      <a:pt x="49625" y="0"/>
                    </a:moveTo>
                    <a:cubicBezTo>
                      <a:pt x="43053" y="1858"/>
                      <a:pt x="34612" y="3251"/>
                      <a:pt x="24063" y="3287"/>
                    </a:cubicBezTo>
                    <a:lnTo>
                      <a:pt x="23610" y="3287"/>
                    </a:lnTo>
                    <a:cubicBezTo>
                      <a:pt x="14466" y="3287"/>
                      <a:pt x="6584" y="2263"/>
                      <a:pt x="179" y="905"/>
                    </a:cubicBezTo>
                    <a:cubicBezTo>
                      <a:pt x="119" y="1608"/>
                      <a:pt x="60" y="2322"/>
                      <a:pt x="0" y="3060"/>
                    </a:cubicBezTo>
                    <a:cubicBezTo>
                      <a:pt x="6453" y="4394"/>
                      <a:pt x="14371" y="5394"/>
                      <a:pt x="23598" y="5394"/>
                    </a:cubicBezTo>
                    <a:lnTo>
                      <a:pt x="24063" y="5394"/>
                    </a:lnTo>
                    <a:cubicBezTo>
                      <a:pt x="34612" y="5358"/>
                      <a:pt x="43089" y="4013"/>
                      <a:pt x="49756" y="2191"/>
                    </a:cubicBezTo>
                    <a:cubicBezTo>
                      <a:pt x="49709" y="1453"/>
                      <a:pt x="49673" y="715"/>
                      <a:pt x="49625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4149325" y="688600"/>
                <a:ext cx="735525" cy="416700"/>
              </a:xfrm>
              <a:custGeom>
                <a:rect b="b" l="l" r="r" t="t"/>
                <a:pathLst>
                  <a:path extrusionOk="0" h="16668" w="29421">
                    <a:moveTo>
                      <a:pt x="9501" y="1"/>
                    </a:moveTo>
                    <a:cubicBezTo>
                      <a:pt x="9501" y="1"/>
                      <a:pt x="8370" y="203"/>
                      <a:pt x="6691" y="572"/>
                    </a:cubicBezTo>
                    <a:cubicBezTo>
                      <a:pt x="4846" y="977"/>
                      <a:pt x="2369" y="2215"/>
                      <a:pt x="0" y="3608"/>
                    </a:cubicBezTo>
                    <a:cubicBezTo>
                      <a:pt x="2269" y="9064"/>
                      <a:pt x="6773" y="16667"/>
                      <a:pt x="14295" y="16667"/>
                    </a:cubicBezTo>
                    <a:cubicBezTo>
                      <a:pt x="15063" y="16667"/>
                      <a:pt x="15862" y="16588"/>
                      <a:pt x="16693" y="16419"/>
                    </a:cubicBezTo>
                    <a:cubicBezTo>
                      <a:pt x="24063" y="14919"/>
                      <a:pt x="27670" y="8823"/>
                      <a:pt x="29420" y="3573"/>
                    </a:cubicBezTo>
                    <a:lnTo>
                      <a:pt x="28349" y="3204"/>
                    </a:lnTo>
                    <a:lnTo>
                      <a:pt x="27004" y="2727"/>
                    </a:lnTo>
                    <a:lnTo>
                      <a:pt x="21920" y="941"/>
                    </a:lnTo>
                    <a:lnTo>
                      <a:pt x="21181" y="679"/>
                    </a:lnTo>
                    <a:cubicBezTo>
                      <a:pt x="21181" y="679"/>
                      <a:pt x="20196" y="1014"/>
                      <a:pt x="17889" y="1014"/>
                    </a:cubicBezTo>
                    <a:cubicBezTo>
                      <a:pt x="16020" y="1014"/>
                      <a:pt x="13284" y="795"/>
                      <a:pt x="9501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3951675" y="756775"/>
                <a:ext cx="1118025" cy="1971100"/>
              </a:xfrm>
              <a:custGeom>
                <a:rect b="b" l="l" r="r" t="t"/>
                <a:pathLst>
                  <a:path extrusionOk="0" h="78844" w="44721">
                    <a:moveTo>
                      <a:pt x="34910" y="0"/>
                    </a:moveTo>
                    <a:cubicBezTo>
                      <a:pt x="32243" y="10442"/>
                      <a:pt x="23789" y="38005"/>
                      <a:pt x="5727" y="51661"/>
                    </a:cubicBezTo>
                    <a:cubicBezTo>
                      <a:pt x="4941" y="55495"/>
                      <a:pt x="3965" y="60162"/>
                      <a:pt x="2894" y="64949"/>
                    </a:cubicBezTo>
                    <a:cubicBezTo>
                      <a:pt x="2215" y="68080"/>
                      <a:pt x="1477" y="71259"/>
                      <a:pt x="739" y="74283"/>
                    </a:cubicBezTo>
                    <a:cubicBezTo>
                      <a:pt x="512" y="75200"/>
                      <a:pt x="274" y="76748"/>
                      <a:pt x="0" y="78843"/>
                    </a:cubicBezTo>
                    <a:cubicBezTo>
                      <a:pt x="0" y="78843"/>
                      <a:pt x="26539" y="74986"/>
                      <a:pt x="39065" y="34231"/>
                    </a:cubicBezTo>
                    <a:cubicBezTo>
                      <a:pt x="40958" y="28063"/>
                      <a:pt x="42530" y="21051"/>
                      <a:pt x="43649" y="13085"/>
                    </a:cubicBezTo>
                    <a:cubicBezTo>
                      <a:pt x="44077" y="10013"/>
                      <a:pt x="44435" y="6811"/>
                      <a:pt x="44720" y="3441"/>
                    </a:cubicBezTo>
                    <a:lnTo>
                      <a:pt x="42029" y="2501"/>
                    </a:lnTo>
                    <a:lnTo>
                      <a:pt x="34910" y="0"/>
                    </a:ln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3951675" y="819275"/>
                <a:ext cx="1118025" cy="1908600"/>
              </a:xfrm>
              <a:custGeom>
                <a:rect b="b" l="l" r="r" t="t"/>
                <a:pathLst>
                  <a:path extrusionOk="0" h="76344" w="44721">
                    <a:moveTo>
                      <a:pt x="42029" y="1"/>
                    </a:moveTo>
                    <a:cubicBezTo>
                      <a:pt x="38779" y="15764"/>
                      <a:pt x="28671" y="52138"/>
                      <a:pt x="2894" y="62449"/>
                    </a:cubicBezTo>
                    <a:cubicBezTo>
                      <a:pt x="2215" y="65580"/>
                      <a:pt x="1477" y="68759"/>
                      <a:pt x="739" y="71783"/>
                    </a:cubicBezTo>
                    <a:cubicBezTo>
                      <a:pt x="512" y="72700"/>
                      <a:pt x="274" y="74248"/>
                      <a:pt x="0" y="76343"/>
                    </a:cubicBezTo>
                    <a:cubicBezTo>
                      <a:pt x="0" y="76343"/>
                      <a:pt x="26539" y="72486"/>
                      <a:pt x="39065" y="31731"/>
                    </a:cubicBezTo>
                    <a:cubicBezTo>
                      <a:pt x="40958" y="25563"/>
                      <a:pt x="42530" y="18551"/>
                      <a:pt x="43649" y="10585"/>
                    </a:cubicBezTo>
                    <a:cubicBezTo>
                      <a:pt x="44077" y="7513"/>
                      <a:pt x="44435" y="4311"/>
                      <a:pt x="44720" y="941"/>
                    </a:cubicBezTo>
                    <a:lnTo>
                      <a:pt x="42029" y="1"/>
                    </a:ln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3732000" y="5491575"/>
                <a:ext cx="1462700" cy="182500"/>
              </a:xfrm>
              <a:custGeom>
                <a:rect b="b" l="l" r="r" t="t"/>
                <a:pathLst>
                  <a:path extrusionOk="0" h="7300" w="58508">
                    <a:moveTo>
                      <a:pt x="58496" y="1"/>
                    </a:moveTo>
                    <a:cubicBezTo>
                      <a:pt x="48793" y="3849"/>
                      <a:pt x="38356" y="5009"/>
                      <a:pt x="29318" y="5009"/>
                    </a:cubicBezTo>
                    <a:cubicBezTo>
                      <a:pt x="25913" y="5009"/>
                      <a:pt x="22706" y="4844"/>
                      <a:pt x="19813" y="4596"/>
                    </a:cubicBezTo>
                    <a:cubicBezTo>
                      <a:pt x="11204" y="3870"/>
                      <a:pt x="4061" y="2322"/>
                      <a:pt x="155" y="1346"/>
                    </a:cubicBezTo>
                    <a:cubicBezTo>
                      <a:pt x="96" y="2168"/>
                      <a:pt x="48" y="2941"/>
                      <a:pt x="1" y="3656"/>
                    </a:cubicBezTo>
                    <a:cubicBezTo>
                      <a:pt x="4073" y="4656"/>
                      <a:pt x="11133" y="6144"/>
                      <a:pt x="19563" y="6871"/>
                    </a:cubicBezTo>
                    <a:cubicBezTo>
                      <a:pt x="22932" y="7156"/>
                      <a:pt x="26230" y="7299"/>
                      <a:pt x="29457" y="7299"/>
                    </a:cubicBezTo>
                    <a:cubicBezTo>
                      <a:pt x="33707" y="7299"/>
                      <a:pt x="37827" y="7049"/>
                      <a:pt x="41744" y="6549"/>
                    </a:cubicBezTo>
                    <a:cubicBezTo>
                      <a:pt x="47780" y="5775"/>
                      <a:pt x="53400" y="4394"/>
                      <a:pt x="58508" y="2441"/>
                    </a:cubicBezTo>
                    <a:cubicBezTo>
                      <a:pt x="58508" y="1679"/>
                      <a:pt x="58496" y="870"/>
                      <a:pt x="58496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3743900" y="5302575"/>
                <a:ext cx="1449325" cy="181875"/>
              </a:xfrm>
              <a:custGeom>
                <a:rect b="b" l="l" r="r" t="t"/>
                <a:pathLst>
                  <a:path extrusionOk="0" h="7275" w="57973">
                    <a:moveTo>
                      <a:pt x="57949" y="0"/>
                    </a:moveTo>
                    <a:cubicBezTo>
                      <a:pt x="48255" y="3831"/>
                      <a:pt x="37846" y="4980"/>
                      <a:pt x="28828" y="4980"/>
                    </a:cubicBezTo>
                    <a:cubicBezTo>
                      <a:pt x="25429" y="4980"/>
                      <a:pt x="22228" y="4817"/>
                      <a:pt x="19337" y="4572"/>
                    </a:cubicBezTo>
                    <a:cubicBezTo>
                      <a:pt x="11074" y="3870"/>
                      <a:pt x="4156" y="2417"/>
                      <a:pt x="156" y="1441"/>
                    </a:cubicBezTo>
                    <a:cubicBezTo>
                      <a:pt x="108" y="2227"/>
                      <a:pt x="60" y="3001"/>
                      <a:pt x="1" y="3751"/>
                    </a:cubicBezTo>
                    <a:cubicBezTo>
                      <a:pt x="4144" y="4751"/>
                      <a:pt x="10990" y="6144"/>
                      <a:pt x="19087" y="6846"/>
                    </a:cubicBezTo>
                    <a:cubicBezTo>
                      <a:pt x="22456" y="7132"/>
                      <a:pt x="25754" y="7275"/>
                      <a:pt x="28981" y="7275"/>
                    </a:cubicBezTo>
                    <a:cubicBezTo>
                      <a:pt x="33231" y="7275"/>
                      <a:pt x="37351" y="7025"/>
                      <a:pt x="41268" y="6513"/>
                    </a:cubicBezTo>
                    <a:cubicBezTo>
                      <a:pt x="47292" y="5751"/>
                      <a:pt x="52876" y="4382"/>
                      <a:pt x="57972" y="2441"/>
                    </a:cubicBezTo>
                    <a:cubicBezTo>
                      <a:pt x="57972" y="1655"/>
                      <a:pt x="57960" y="834"/>
                      <a:pt x="57949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3745700" y="886250"/>
                <a:ext cx="330725" cy="660225"/>
              </a:xfrm>
              <a:custGeom>
                <a:rect b="b" l="l" r="r" t="t"/>
                <a:pathLst>
                  <a:path extrusionOk="0" h="26409" w="13229">
                    <a:moveTo>
                      <a:pt x="9775" y="1"/>
                    </a:moveTo>
                    <a:lnTo>
                      <a:pt x="119" y="12419"/>
                    </a:lnTo>
                    <a:lnTo>
                      <a:pt x="0" y="26409"/>
                    </a:lnTo>
                    <a:lnTo>
                      <a:pt x="11490" y="17550"/>
                    </a:lnTo>
                    <a:cubicBezTo>
                      <a:pt x="11490" y="17550"/>
                      <a:pt x="13228" y="4596"/>
                      <a:pt x="977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4316600" y="688275"/>
                <a:ext cx="381025" cy="198000"/>
              </a:xfrm>
              <a:custGeom>
                <a:rect b="b" l="l" r="r" t="t"/>
                <a:pathLst>
                  <a:path extrusionOk="0" h="7920" w="15241">
                    <a:moveTo>
                      <a:pt x="6455" y="0"/>
                    </a:moveTo>
                    <a:cubicBezTo>
                      <a:pt x="5137" y="0"/>
                      <a:pt x="3864" y="14"/>
                      <a:pt x="2810" y="14"/>
                    </a:cubicBezTo>
                    <a:cubicBezTo>
                      <a:pt x="2810" y="14"/>
                      <a:pt x="1679" y="216"/>
                      <a:pt x="0" y="585"/>
                    </a:cubicBezTo>
                    <a:cubicBezTo>
                      <a:pt x="827" y="2399"/>
                      <a:pt x="3711" y="7919"/>
                      <a:pt x="8313" y="7919"/>
                    </a:cubicBezTo>
                    <a:cubicBezTo>
                      <a:pt x="8484" y="7919"/>
                      <a:pt x="8658" y="7912"/>
                      <a:pt x="8835" y="7896"/>
                    </a:cubicBezTo>
                    <a:cubicBezTo>
                      <a:pt x="13145" y="7503"/>
                      <a:pt x="14717" y="3181"/>
                      <a:pt x="15240" y="954"/>
                    </a:cubicBezTo>
                    <a:lnTo>
                      <a:pt x="14478" y="692"/>
                    </a:lnTo>
                    <a:cubicBezTo>
                      <a:pt x="13420" y="86"/>
                      <a:pt x="9795" y="0"/>
                      <a:pt x="6455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4747775" y="815100"/>
                <a:ext cx="335900" cy="511275"/>
              </a:xfrm>
              <a:custGeom>
                <a:rect b="b" l="l" r="r" t="t"/>
                <a:pathLst>
                  <a:path extrusionOk="0" h="20451" w="13436">
                    <a:moveTo>
                      <a:pt x="4280" y="1"/>
                    </a:moveTo>
                    <a:cubicBezTo>
                      <a:pt x="4280" y="1"/>
                      <a:pt x="2458" y="3097"/>
                      <a:pt x="1458" y="4930"/>
                    </a:cubicBezTo>
                    <a:cubicBezTo>
                      <a:pt x="446" y="6764"/>
                      <a:pt x="506" y="8919"/>
                      <a:pt x="160" y="10883"/>
                    </a:cubicBezTo>
                    <a:cubicBezTo>
                      <a:pt x="0" y="11826"/>
                      <a:pt x="296" y="12253"/>
                      <a:pt x="731" y="12253"/>
                    </a:cubicBezTo>
                    <a:cubicBezTo>
                      <a:pt x="1204" y="12253"/>
                      <a:pt x="1841" y="11751"/>
                      <a:pt x="2244" y="10859"/>
                    </a:cubicBezTo>
                    <a:cubicBezTo>
                      <a:pt x="2927" y="9357"/>
                      <a:pt x="3452" y="7707"/>
                      <a:pt x="3901" y="7707"/>
                    </a:cubicBezTo>
                    <a:cubicBezTo>
                      <a:pt x="3961" y="7707"/>
                      <a:pt x="4020" y="7736"/>
                      <a:pt x="4078" y="7800"/>
                    </a:cubicBezTo>
                    <a:cubicBezTo>
                      <a:pt x="4566" y="8335"/>
                      <a:pt x="3982" y="16551"/>
                      <a:pt x="5244" y="18348"/>
                    </a:cubicBezTo>
                    <a:cubicBezTo>
                      <a:pt x="5385" y="18550"/>
                      <a:pt x="5513" y="18640"/>
                      <a:pt x="5628" y="18640"/>
                    </a:cubicBezTo>
                    <a:cubicBezTo>
                      <a:pt x="6552" y="18640"/>
                      <a:pt x="6721" y="12943"/>
                      <a:pt x="6721" y="12943"/>
                    </a:cubicBezTo>
                    <a:cubicBezTo>
                      <a:pt x="6721" y="12943"/>
                      <a:pt x="7149" y="19861"/>
                      <a:pt x="8340" y="20420"/>
                    </a:cubicBezTo>
                    <a:cubicBezTo>
                      <a:pt x="8384" y="20441"/>
                      <a:pt x="8426" y="20451"/>
                      <a:pt x="8465" y="20451"/>
                    </a:cubicBezTo>
                    <a:cubicBezTo>
                      <a:pt x="9493" y="20451"/>
                      <a:pt x="9019" y="13709"/>
                      <a:pt x="9019" y="13705"/>
                    </a:cubicBezTo>
                    <a:lnTo>
                      <a:pt x="9019" y="13705"/>
                    </a:lnTo>
                    <a:cubicBezTo>
                      <a:pt x="9019" y="13709"/>
                      <a:pt x="9434" y="18829"/>
                      <a:pt x="10549" y="18829"/>
                    </a:cubicBezTo>
                    <a:cubicBezTo>
                      <a:pt x="10566" y="18829"/>
                      <a:pt x="10584" y="18827"/>
                      <a:pt x="10602" y="18825"/>
                    </a:cubicBezTo>
                    <a:cubicBezTo>
                      <a:pt x="11436" y="18694"/>
                      <a:pt x="11221" y="14407"/>
                      <a:pt x="11055" y="12312"/>
                    </a:cubicBezTo>
                    <a:lnTo>
                      <a:pt x="11055" y="12312"/>
                    </a:lnTo>
                    <a:cubicBezTo>
                      <a:pt x="11055" y="12314"/>
                      <a:pt x="11558" y="16987"/>
                      <a:pt x="12279" y="16987"/>
                    </a:cubicBezTo>
                    <a:cubicBezTo>
                      <a:pt x="12319" y="16987"/>
                      <a:pt x="12359" y="16973"/>
                      <a:pt x="12400" y="16943"/>
                    </a:cubicBezTo>
                    <a:cubicBezTo>
                      <a:pt x="13400" y="16217"/>
                      <a:pt x="13436" y="6240"/>
                      <a:pt x="11245" y="537"/>
                    </a:cubicBezTo>
                    <a:lnTo>
                      <a:pt x="4280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4664850" y="480250"/>
                <a:ext cx="370325" cy="359275"/>
              </a:xfrm>
              <a:custGeom>
                <a:rect b="b" l="l" r="r" t="t"/>
                <a:pathLst>
                  <a:path extrusionOk="0" h="14371" w="14813">
                    <a:moveTo>
                      <a:pt x="406" y="0"/>
                    </a:moveTo>
                    <a:cubicBezTo>
                      <a:pt x="1" y="2501"/>
                      <a:pt x="48" y="4453"/>
                      <a:pt x="48" y="4453"/>
                    </a:cubicBezTo>
                    <a:cubicBezTo>
                      <a:pt x="48" y="6144"/>
                      <a:pt x="310" y="8894"/>
                      <a:pt x="310" y="8894"/>
                    </a:cubicBezTo>
                    <a:cubicBezTo>
                      <a:pt x="3751" y="10276"/>
                      <a:pt x="6335" y="11299"/>
                      <a:pt x="7680" y="13514"/>
                    </a:cubicBezTo>
                    <a:lnTo>
                      <a:pt x="10681" y="14169"/>
                    </a:lnTo>
                    <a:cubicBezTo>
                      <a:pt x="10824" y="14205"/>
                      <a:pt x="10955" y="14228"/>
                      <a:pt x="11097" y="14252"/>
                    </a:cubicBezTo>
                    <a:cubicBezTo>
                      <a:pt x="11732" y="14338"/>
                      <a:pt x="12333" y="14371"/>
                      <a:pt x="12859" y="14371"/>
                    </a:cubicBezTo>
                    <a:cubicBezTo>
                      <a:pt x="14020" y="14371"/>
                      <a:pt x="14813" y="14208"/>
                      <a:pt x="14788" y="14086"/>
                    </a:cubicBezTo>
                    <a:cubicBezTo>
                      <a:pt x="13157" y="5453"/>
                      <a:pt x="406" y="0"/>
                      <a:pt x="406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3979350" y="815100"/>
                <a:ext cx="331300" cy="481425"/>
              </a:xfrm>
              <a:custGeom>
                <a:rect b="b" l="l" r="r" t="t"/>
                <a:pathLst>
                  <a:path extrusionOk="0" h="19257" w="13252">
                    <a:moveTo>
                      <a:pt x="8764" y="1"/>
                    </a:moveTo>
                    <a:lnTo>
                      <a:pt x="1608" y="692"/>
                    </a:lnTo>
                    <a:cubicBezTo>
                      <a:pt x="1" y="6109"/>
                      <a:pt x="1179" y="15705"/>
                      <a:pt x="2156" y="16301"/>
                    </a:cubicBezTo>
                    <a:cubicBezTo>
                      <a:pt x="2191" y="16323"/>
                      <a:pt x="2226" y="16334"/>
                      <a:pt x="2259" y="16334"/>
                    </a:cubicBezTo>
                    <a:cubicBezTo>
                      <a:pt x="2931" y="16334"/>
                      <a:pt x="3061" y="11931"/>
                      <a:pt x="3061" y="11931"/>
                    </a:cubicBezTo>
                    <a:cubicBezTo>
                      <a:pt x="3061" y="13884"/>
                      <a:pt x="3180" y="17848"/>
                      <a:pt x="3954" y="17908"/>
                    </a:cubicBezTo>
                    <a:cubicBezTo>
                      <a:pt x="3963" y="17909"/>
                      <a:pt x="3971" y="17909"/>
                      <a:pt x="3980" y="17909"/>
                    </a:cubicBezTo>
                    <a:cubicBezTo>
                      <a:pt x="5025" y="17909"/>
                      <a:pt x="5049" y="13062"/>
                      <a:pt x="5049" y="13062"/>
                    </a:cubicBezTo>
                    <a:cubicBezTo>
                      <a:pt x="5049" y="13062"/>
                      <a:pt x="5093" y="19256"/>
                      <a:pt x="6025" y="19256"/>
                    </a:cubicBezTo>
                    <a:cubicBezTo>
                      <a:pt x="6067" y="19256"/>
                      <a:pt x="6111" y="19244"/>
                      <a:pt x="6156" y="19218"/>
                    </a:cubicBezTo>
                    <a:cubicBezTo>
                      <a:pt x="7216" y="18622"/>
                      <a:pt x="7109" y="12194"/>
                      <a:pt x="7109" y="12193"/>
                    </a:cubicBezTo>
                    <a:lnTo>
                      <a:pt x="7109" y="12193"/>
                    </a:lnTo>
                    <a:cubicBezTo>
                      <a:pt x="7109" y="12194"/>
                      <a:pt x="7675" y="17383"/>
                      <a:pt x="8521" y="17383"/>
                    </a:cubicBezTo>
                    <a:cubicBezTo>
                      <a:pt x="8633" y="17383"/>
                      <a:pt x="8750" y="17292"/>
                      <a:pt x="8871" y="17086"/>
                    </a:cubicBezTo>
                    <a:cubicBezTo>
                      <a:pt x="9907" y="15324"/>
                      <a:pt x="8776" y="7788"/>
                      <a:pt x="9180" y="7252"/>
                    </a:cubicBezTo>
                    <a:cubicBezTo>
                      <a:pt x="9233" y="7186"/>
                      <a:pt x="9290" y="7155"/>
                      <a:pt x="9350" y="7155"/>
                    </a:cubicBezTo>
                    <a:cubicBezTo>
                      <a:pt x="9768" y="7155"/>
                      <a:pt x="10369" y="8623"/>
                      <a:pt x="11097" y="9955"/>
                    </a:cubicBezTo>
                    <a:cubicBezTo>
                      <a:pt x="11521" y="10712"/>
                      <a:pt x="12117" y="11126"/>
                      <a:pt x="12551" y="11126"/>
                    </a:cubicBezTo>
                    <a:cubicBezTo>
                      <a:pt x="12982" y="11126"/>
                      <a:pt x="13252" y="10715"/>
                      <a:pt x="13026" y="9824"/>
                    </a:cubicBezTo>
                    <a:cubicBezTo>
                      <a:pt x="12562" y="8026"/>
                      <a:pt x="12467" y="6025"/>
                      <a:pt x="11395" y="4418"/>
                    </a:cubicBezTo>
                    <a:cubicBezTo>
                      <a:pt x="10335" y="2799"/>
                      <a:pt x="8764" y="1"/>
                      <a:pt x="8764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4019125" y="538300"/>
                <a:ext cx="359400" cy="301225"/>
              </a:xfrm>
              <a:custGeom>
                <a:rect b="b" l="l" r="r" t="t"/>
                <a:pathLst>
                  <a:path extrusionOk="0" h="12049" w="14376">
                    <a:moveTo>
                      <a:pt x="9983" y="0"/>
                    </a:moveTo>
                    <a:cubicBezTo>
                      <a:pt x="6196" y="2417"/>
                      <a:pt x="981" y="6703"/>
                      <a:pt x="17" y="11764"/>
                    </a:cubicBezTo>
                    <a:cubicBezTo>
                      <a:pt x="1" y="11886"/>
                      <a:pt x="797" y="12049"/>
                      <a:pt x="1958" y="12049"/>
                    </a:cubicBezTo>
                    <a:cubicBezTo>
                      <a:pt x="2484" y="12049"/>
                      <a:pt x="3085" y="12016"/>
                      <a:pt x="3720" y="11930"/>
                    </a:cubicBezTo>
                    <a:cubicBezTo>
                      <a:pt x="3851" y="11906"/>
                      <a:pt x="3994" y="11883"/>
                      <a:pt x="4125" y="11847"/>
                    </a:cubicBezTo>
                    <a:lnTo>
                      <a:pt x="7137" y="11192"/>
                    </a:lnTo>
                    <a:cubicBezTo>
                      <a:pt x="8173" y="9478"/>
                      <a:pt x="9959" y="8477"/>
                      <a:pt x="12328" y="7465"/>
                    </a:cubicBezTo>
                    <a:cubicBezTo>
                      <a:pt x="12923" y="7203"/>
                      <a:pt x="13566" y="6953"/>
                      <a:pt x="14233" y="6680"/>
                    </a:cubicBezTo>
                    <a:cubicBezTo>
                      <a:pt x="14257" y="6489"/>
                      <a:pt x="14269" y="6287"/>
                      <a:pt x="14281" y="6096"/>
                    </a:cubicBezTo>
                    <a:cubicBezTo>
                      <a:pt x="14376" y="4703"/>
                      <a:pt x="14305" y="3203"/>
                      <a:pt x="14162" y="2024"/>
                    </a:cubicBezTo>
                    <a:cubicBezTo>
                      <a:pt x="13697" y="1965"/>
                      <a:pt x="13185" y="1822"/>
                      <a:pt x="12709" y="1691"/>
                    </a:cubicBezTo>
                    <a:cubicBezTo>
                      <a:pt x="11483" y="1381"/>
                      <a:pt x="10923" y="750"/>
                      <a:pt x="998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4350825" y="364675"/>
                <a:ext cx="343225" cy="391625"/>
              </a:xfrm>
              <a:custGeom>
                <a:rect b="b" l="l" r="r" t="t"/>
                <a:pathLst>
                  <a:path extrusionOk="0" h="15665" w="13729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2819" y="15183"/>
                      <a:pt x="4879" y="15665"/>
                      <a:pt x="6938" y="15665"/>
                    </a:cubicBezTo>
                    <a:cubicBezTo>
                      <a:pt x="9004" y="15665"/>
                      <a:pt x="11070" y="15180"/>
                      <a:pt x="13026" y="14208"/>
                    </a:cubicBezTo>
                    <a:cubicBezTo>
                      <a:pt x="12633" y="10981"/>
                      <a:pt x="12621" y="8564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4350825" y="364675"/>
                <a:ext cx="343225" cy="355500"/>
              </a:xfrm>
              <a:custGeom>
                <a:rect b="b" l="l" r="r" t="t"/>
                <a:pathLst>
                  <a:path extrusionOk="0" h="14220" w="13729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7049" y="13315"/>
                      <a:pt x="11014" y="9445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4038300" y="-680600"/>
                <a:ext cx="1114725" cy="1157750"/>
              </a:xfrm>
              <a:custGeom>
                <a:rect b="b" l="l" r="r" t="t"/>
                <a:pathLst>
                  <a:path extrusionOk="0" h="46310" w="44589">
                    <a:moveTo>
                      <a:pt x="32218" y="0"/>
                    </a:moveTo>
                    <a:cubicBezTo>
                      <a:pt x="26003" y="0"/>
                      <a:pt x="20848" y="4596"/>
                      <a:pt x="19979" y="10573"/>
                    </a:cubicBezTo>
                    <a:cubicBezTo>
                      <a:pt x="19612" y="10547"/>
                      <a:pt x="19245" y="10534"/>
                      <a:pt x="18879" y="10534"/>
                    </a:cubicBezTo>
                    <a:cubicBezTo>
                      <a:pt x="12172" y="10534"/>
                      <a:pt x="5772" y="14773"/>
                      <a:pt x="3548" y="19312"/>
                    </a:cubicBezTo>
                    <a:cubicBezTo>
                      <a:pt x="0" y="26622"/>
                      <a:pt x="48" y="39946"/>
                      <a:pt x="8775" y="43910"/>
                    </a:cubicBezTo>
                    <a:cubicBezTo>
                      <a:pt x="12930" y="45792"/>
                      <a:pt x="14478" y="46208"/>
                      <a:pt x="17895" y="46303"/>
                    </a:cubicBezTo>
                    <a:cubicBezTo>
                      <a:pt x="18048" y="46308"/>
                      <a:pt x="18201" y="46310"/>
                      <a:pt x="18354" y="46310"/>
                    </a:cubicBezTo>
                    <a:cubicBezTo>
                      <a:pt x="27083" y="46310"/>
                      <a:pt x="34428" y="39650"/>
                      <a:pt x="35493" y="30933"/>
                    </a:cubicBezTo>
                    <a:cubicBezTo>
                      <a:pt x="35743" y="28897"/>
                      <a:pt x="36147" y="26670"/>
                      <a:pt x="36005" y="24146"/>
                    </a:cubicBezTo>
                    <a:cubicBezTo>
                      <a:pt x="40981" y="22551"/>
                      <a:pt x="44589" y="17883"/>
                      <a:pt x="44589" y="12371"/>
                    </a:cubicBezTo>
                    <a:cubicBezTo>
                      <a:pt x="44589" y="5537"/>
                      <a:pt x="39053" y="0"/>
                      <a:pt x="32218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4768750" y="-28750"/>
                <a:ext cx="300" cy="925"/>
              </a:xfrm>
              <a:custGeom>
                <a:rect b="b" l="l" r="r" t="t"/>
                <a:pathLst>
                  <a:path extrusionOk="0" h="37" w="12">
                    <a:moveTo>
                      <a:pt x="0" y="1"/>
                    </a:moveTo>
                    <a:cubicBezTo>
                      <a:pt x="12" y="25"/>
                      <a:pt x="12" y="37"/>
                      <a:pt x="12" y="37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4099300" y="-247700"/>
                <a:ext cx="674225" cy="850175"/>
              </a:xfrm>
              <a:custGeom>
                <a:rect b="b" l="l" r="r" t="t"/>
                <a:pathLst>
                  <a:path extrusionOk="0" h="34007" w="26969">
                    <a:moveTo>
                      <a:pt x="14247" y="1"/>
                    </a:moveTo>
                    <a:cubicBezTo>
                      <a:pt x="13675" y="1"/>
                      <a:pt x="13078" y="18"/>
                      <a:pt x="12455" y="55"/>
                    </a:cubicBezTo>
                    <a:cubicBezTo>
                      <a:pt x="7133" y="365"/>
                      <a:pt x="4001" y="2937"/>
                      <a:pt x="2227" y="5366"/>
                    </a:cubicBezTo>
                    <a:cubicBezTo>
                      <a:pt x="2180" y="5425"/>
                      <a:pt x="2144" y="5485"/>
                      <a:pt x="2108" y="5544"/>
                    </a:cubicBezTo>
                    <a:cubicBezTo>
                      <a:pt x="1525" y="6354"/>
                      <a:pt x="1096" y="7151"/>
                      <a:pt x="787" y="7830"/>
                    </a:cubicBezTo>
                    <a:cubicBezTo>
                      <a:pt x="322" y="8830"/>
                      <a:pt x="60" y="9926"/>
                      <a:pt x="1" y="11033"/>
                    </a:cubicBezTo>
                    <a:cubicBezTo>
                      <a:pt x="1" y="11223"/>
                      <a:pt x="1" y="11354"/>
                      <a:pt x="13" y="11366"/>
                    </a:cubicBezTo>
                    <a:cubicBezTo>
                      <a:pt x="13" y="11723"/>
                      <a:pt x="25" y="13224"/>
                      <a:pt x="215" y="15295"/>
                    </a:cubicBezTo>
                    <a:cubicBezTo>
                      <a:pt x="322" y="16379"/>
                      <a:pt x="465" y="17617"/>
                      <a:pt x="691" y="18927"/>
                    </a:cubicBezTo>
                    <a:cubicBezTo>
                      <a:pt x="1656" y="24773"/>
                      <a:pt x="4037" y="32083"/>
                      <a:pt x="9871" y="33595"/>
                    </a:cubicBezTo>
                    <a:cubicBezTo>
                      <a:pt x="10945" y="33874"/>
                      <a:pt x="11974" y="34007"/>
                      <a:pt x="12957" y="34007"/>
                    </a:cubicBezTo>
                    <a:cubicBezTo>
                      <a:pt x="18718" y="34007"/>
                      <a:pt x="22882" y="29453"/>
                      <a:pt x="25099" y="23249"/>
                    </a:cubicBezTo>
                    <a:cubicBezTo>
                      <a:pt x="25230" y="22880"/>
                      <a:pt x="25349" y="22522"/>
                      <a:pt x="25468" y="22153"/>
                    </a:cubicBezTo>
                    <a:cubicBezTo>
                      <a:pt x="25492" y="22046"/>
                      <a:pt x="25528" y="21951"/>
                      <a:pt x="25552" y="21844"/>
                    </a:cubicBezTo>
                    <a:cubicBezTo>
                      <a:pt x="25671" y="21475"/>
                      <a:pt x="25778" y="21106"/>
                      <a:pt x="25873" y="20725"/>
                    </a:cubicBezTo>
                    <a:cubicBezTo>
                      <a:pt x="26611" y="17867"/>
                      <a:pt x="26969" y="14783"/>
                      <a:pt x="26945" y="11688"/>
                    </a:cubicBezTo>
                    <a:cubicBezTo>
                      <a:pt x="26933" y="10723"/>
                      <a:pt x="26885" y="9747"/>
                      <a:pt x="26790" y="8795"/>
                    </a:cubicBezTo>
                    <a:cubicBezTo>
                      <a:pt x="26790" y="8795"/>
                      <a:pt x="26623" y="7032"/>
                      <a:pt x="26623" y="7009"/>
                    </a:cubicBezTo>
                    <a:cubicBezTo>
                      <a:pt x="25831" y="4039"/>
                      <a:pt x="22870" y="1"/>
                      <a:pt x="14247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4139200" y="-278850"/>
                <a:ext cx="661400" cy="755850"/>
              </a:xfrm>
              <a:custGeom>
                <a:rect b="b" l="l" r="r" t="t"/>
                <a:pathLst>
                  <a:path extrusionOk="0" h="30234" w="26456">
                    <a:moveTo>
                      <a:pt x="12400" y="1"/>
                    </a:moveTo>
                    <a:cubicBezTo>
                      <a:pt x="11864" y="1"/>
                      <a:pt x="11311" y="17"/>
                      <a:pt x="10740" y="51"/>
                    </a:cubicBezTo>
                    <a:cubicBezTo>
                      <a:pt x="5418" y="373"/>
                      <a:pt x="1786" y="3623"/>
                      <a:pt x="0" y="6052"/>
                    </a:cubicBezTo>
                    <a:cubicBezTo>
                      <a:pt x="3536" y="10517"/>
                      <a:pt x="13073" y="16898"/>
                      <a:pt x="13073" y="16898"/>
                    </a:cubicBezTo>
                    <a:cubicBezTo>
                      <a:pt x="15240" y="18089"/>
                      <a:pt x="17110" y="18732"/>
                      <a:pt x="18526" y="18982"/>
                    </a:cubicBezTo>
                    <a:cubicBezTo>
                      <a:pt x="18884" y="19875"/>
                      <a:pt x="19074" y="20959"/>
                      <a:pt x="18717" y="22018"/>
                    </a:cubicBezTo>
                    <a:cubicBezTo>
                      <a:pt x="17872" y="24578"/>
                      <a:pt x="16443" y="28376"/>
                      <a:pt x="19003" y="30233"/>
                    </a:cubicBezTo>
                    <a:cubicBezTo>
                      <a:pt x="19003" y="30233"/>
                      <a:pt x="17693" y="28186"/>
                      <a:pt x="19003" y="25864"/>
                    </a:cubicBezTo>
                    <a:cubicBezTo>
                      <a:pt x="20312" y="23554"/>
                      <a:pt x="23325" y="21292"/>
                      <a:pt x="22301" y="18077"/>
                    </a:cubicBezTo>
                    <a:cubicBezTo>
                      <a:pt x="22813" y="17506"/>
                      <a:pt x="22872" y="16637"/>
                      <a:pt x="23098" y="15696"/>
                    </a:cubicBezTo>
                    <a:cubicBezTo>
                      <a:pt x="23610" y="13636"/>
                      <a:pt x="26075" y="13398"/>
                      <a:pt x="26075" y="13398"/>
                    </a:cubicBezTo>
                    <a:cubicBezTo>
                      <a:pt x="26075" y="13398"/>
                      <a:pt x="26456" y="10993"/>
                      <a:pt x="26373" y="10041"/>
                    </a:cubicBezTo>
                    <a:cubicBezTo>
                      <a:pt x="26373" y="10041"/>
                      <a:pt x="25980" y="7469"/>
                      <a:pt x="25980" y="7445"/>
                    </a:cubicBezTo>
                    <a:cubicBezTo>
                      <a:pt x="25183" y="4459"/>
                      <a:pt x="21242" y="1"/>
                      <a:pt x="12400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4665450" y="46625"/>
                <a:ext cx="206375" cy="261325"/>
              </a:xfrm>
              <a:custGeom>
                <a:rect b="b" l="l" r="r" t="t"/>
                <a:pathLst>
                  <a:path extrusionOk="0" h="10453" w="8255">
                    <a:moveTo>
                      <a:pt x="4883" y="1"/>
                    </a:moveTo>
                    <a:cubicBezTo>
                      <a:pt x="3401" y="1"/>
                      <a:pt x="1834" y="939"/>
                      <a:pt x="1834" y="939"/>
                    </a:cubicBezTo>
                    <a:cubicBezTo>
                      <a:pt x="1" y="5403"/>
                      <a:pt x="1108" y="10345"/>
                      <a:pt x="1108" y="10345"/>
                    </a:cubicBezTo>
                    <a:cubicBezTo>
                      <a:pt x="1422" y="10418"/>
                      <a:pt x="1726" y="10453"/>
                      <a:pt x="2020" y="10453"/>
                    </a:cubicBezTo>
                    <a:cubicBezTo>
                      <a:pt x="6238" y="10453"/>
                      <a:pt x="8255" y="3275"/>
                      <a:pt x="6930" y="1082"/>
                    </a:cubicBezTo>
                    <a:cubicBezTo>
                      <a:pt x="6438" y="267"/>
                      <a:pt x="5672" y="1"/>
                      <a:pt x="4883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4669025" y="296300"/>
                <a:ext cx="67000" cy="37250"/>
              </a:xfrm>
              <a:custGeom>
                <a:rect b="b" l="l" r="r" t="t"/>
                <a:pathLst>
                  <a:path extrusionOk="0" h="1490" w="2680">
                    <a:moveTo>
                      <a:pt x="0" y="0"/>
                    </a:moveTo>
                    <a:lnTo>
                      <a:pt x="0" y="0"/>
                    </a:lnTo>
                    <a:cubicBezTo>
                      <a:pt x="664" y="1223"/>
                      <a:pt x="1578" y="1489"/>
                      <a:pt x="2264" y="1489"/>
                    </a:cubicBezTo>
                    <a:cubicBezTo>
                      <a:pt x="2280" y="1489"/>
                      <a:pt x="2295" y="1489"/>
                      <a:pt x="2310" y="1489"/>
                    </a:cubicBezTo>
                    <a:cubicBezTo>
                      <a:pt x="2441" y="1131"/>
                      <a:pt x="2560" y="762"/>
                      <a:pt x="2679" y="393"/>
                    </a:cubicBezTo>
                    <a:lnTo>
                      <a:pt x="2679" y="393"/>
                    </a:lnTo>
                    <a:cubicBezTo>
                      <a:pt x="2468" y="469"/>
                      <a:pt x="2235" y="499"/>
                      <a:pt x="1998" y="499"/>
                    </a:cubicBezTo>
                    <a:cubicBezTo>
                      <a:pt x="1036" y="49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976000" y="5720150"/>
                <a:ext cx="183675" cy="212975"/>
              </a:xfrm>
              <a:custGeom>
                <a:rect b="b" l="l" r="r" t="t"/>
                <a:pathLst>
                  <a:path extrusionOk="0" h="8519" w="7347">
                    <a:moveTo>
                      <a:pt x="2378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7" y="8518"/>
                    </a:cubicBezTo>
                    <a:cubicBezTo>
                      <a:pt x="4221" y="8518"/>
                      <a:pt x="4917" y="8453"/>
                      <a:pt x="5632" y="8324"/>
                    </a:cubicBezTo>
                    <a:lnTo>
                      <a:pt x="7347" y="1311"/>
                    </a:lnTo>
                    <a:cubicBezTo>
                      <a:pt x="7347" y="1311"/>
                      <a:pt x="4816" y="0"/>
                      <a:pt x="2378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2019000" y="5744800"/>
                <a:ext cx="183675" cy="209950"/>
              </a:xfrm>
              <a:custGeom>
                <a:rect b="b" l="l" r="r" t="t"/>
                <a:pathLst>
                  <a:path extrusionOk="0" h="8398" w="7347">
                    <a:moveTo>
                      <a:pt x="4959" y="0"/>
                    </a:moveTo>
                    <a:cubicBezTo>
                      <a:pt x="2524" y="0"/>
                      <a:pt x="0" y="1302"/>
                      <a:pt x="0" y="1302"/>
                    </a:cubicBezTo>
                    <a:lnTo>
                      <a:pt x="857" y="8398"/>
                    </a:lnTo>
                    <a:lnTo>
                      <a:pt x="6299" y="7921"/>
                    </a:lnTo>
                    <a:lnTo>
                      <a:pt x="7346" y="575"/>
                    </a:lnTo>
                    <a:cubicBezTo>
                      <a:pt x="6633" y="156"/>
                      <a:pt x="5801" y="0"/>
                      <a:pt x="4959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956950" y="2727850"/>
                <a:ext cx="1430575" cy="3086125"/>
              </a:xfrm>
              <a:custGeom>
                <a:rect b="b" l="l" r="r" t="t"/>
                <a:pathLst>
                  <a:path extrusionOk="0" h="123445" w="57223">
                    <a:moveTo>
                      <a:pt x="53591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64" y="122289"/>
                    </a:lnTo>
                    <a:lnTo>
                      <a:pt x="28468" y="16764"/>
                    </a:lnTo>
                    <a:cubicBezTo>
                      <a:pt x="28468" y="16764"/>
                      <a:pt x="29860" y="16653"/>
                      <a:pt x="31208" y="16653"/>
                    </a:cubicBezTo>
                    <a:cubicBezTo>
                      <a:pt x="31882" y="16653"/>
                      <a:pt x="32544" y="16681"/>
                      <a:pt x="33017" y="16764"/>
                    </a:cubicBezTo>
                    <a:lnTo>
                      <a:pt x="41934" y="123444"/>
                    </a:lnTo>
                    <a:lnTo>
                      <a:pt x="50257" y="122003"/>
                    </a:lnTo>
                    <a:cubicBezTo>
                      <a:pt x="50257" y="122003"/>
                      <a:pt x="57222" y="41208"/>
                      <a:pt x="5359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1130475" y="3255950"/>
                <a:ext cx="456950" cy="2444300"/>
              </a:xfrm>
              <a:custGeom>
                <a:rect b="b" l="l" r="r" t="t"/>
                <a:pathLst>
                  <a:path extrusionOk="0" h="97772" w="18278">
                    <a:moveTo>
                      <a:pt x="17877" y="1"/>
                    </a:moveTo>
                    <a:cubicBezTo>
                      <a:pt x="17706" y="1"/>
                      <a:pt x="17558" y="130"/>
                      <a:pt x="17527" y="296"/>
                    </a:cubicBezTo>
                    <a:lnTo>
                      <a:pt x="37" y="97343"/>
                    </a:lnTo>
                    <a:cubicBezTo>
                      <a:pt x="1" y="97546"/>
                      <a:pt x="120" y="97736"/>
                      <a:pt x="322" y="97772"/>
                    </a:cubicBezTo>
                    <a:lnTo>
                      <a:pt x="382" y="97772"/>
                    </a:lnTo>
                    <a:cubicBezTo>
                      <a:pt x="561" y="97772"/>
                      <a:pt x="703" y="97653"/>
                      <a:pt x="739" y="97474"/>
                    </a:cubicBezTo>
                    <a:lnTo>
                      <a:pt x="18241" y="427"/>
                    </a:lnTo>
                    <a:cubicBezTo>
                      <a:pt x="18277" y="224"/>
                      <a:pt x="18146" y="46"/>
                      <a:pt x="17956" y="10"/>
                    </a:cubicBezTo>
                    <a:cubicBezTo>
                      <a:pt x="17929" y="4"/>
                      <a:pt x="17903" y="1"/>
                      <a:pt x="1787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1653175" y="2785875"/>
                <a:ext cx="147050" cy="288175"/>
              </a:xfrm>
              <a:custGeom>
                <a:rect b="b" l="l" r="r" t="t"/>
                <a:pathLst>
                  <a:path extrusionOk="0" h="11527" w="5882">
                    <a:moveTo>
                      <a:pt x="5513" y="0"/>
                    </a:moveTo>
                    <a:cubicBezTo>
                      <a:pt x="5321" y="0"/>
                      <a:pt x="5155" y="140"/>
                      <a:pt x="5144" y="334"/>
                    </a:cubicBezTo>
                    <a:lnTo>
                      <a:pt x="4418" y="8216"/>
                    </a:lnTo>
                    <a:cubicBezTo>
                      <a:pt x="4287" y="9693"/>
                      <a:pt x="3060" y="10812"/>
                      <a:pt x="1584" y="10812"/>
                    </a:cubicBezTo>
                    <a:lnTo>
                      <a:pt x="358" y="10812"/>
                    </a:lnTo>
                    <a:cubicBezTo>
                      <a:pt x="167" y="10812"/>
                      <a:pt x="0" y="10967"/>
                      <a:pt x="0" y="11169"/>
                    </a:cubicBezTo>
                    <a:cubicBezTo>
                      <a:pt x="0" y="11372"/>
                      <a:pt x="167" y="11526"/>
                      <a:pt x="358" y="11526"/>
                    </a:cubicBezTo>
                    <a:lnTo>
                      <a:pt x="1584" y="11526"/>
                    </a:lnTo>
                    <a:cubicBezTo>
                      <a:pt x="3441" y="11526"/>
                      <a:pt x="4965" y="10133"/>
                      <a:pt x="5132" y="8288"/>
                    </a:cubicBezTo>
                    <a:lnTo>
                      <a:pt x="5858" y="394"/>
                    </a:lnTo>
                    <a:cubicBezTo>
                      <a:pt x="5882" y="203"/>
                      <a:pt x="5727" y="25"/>
                      <a:pt x="5537" y="1"/>
                    </a:cubicBezTo>
                    <a:cubicBezTo>
                      <a:pt x="5529" y="1"/>
                      <a:pt x="5521" y="0"/>
                      <a:pt x="551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1866000" y="3254350"/>
                <a:ext cx="208975" cy="2478050"/>
              </a:xfrm>
              <a:custGeom>
                <a:rect b="b" l="l" r="r" t="t"/>
                <a:pathLst>
                  <a:path extrusionOk="0" h="99122" w="8359">
                    <a:moveTo>
                      <a:pt x="387" y="0"/>
                    </a:moveTo>
                    <a:cubicBezTo>
                      <a:pt x="373" y="0"/>
                      <a:pt x="359" y="1"/>
                      <a:pt x="346" y="2"/>
                    </a:cubicBezTo>
                    <a:cubicBezTo>
                      <a:pt x="143" y="26"/>
                      <a:pt x="0" y="193"/>
                      <a:pt x="12" y="395"/>
                    </a:cubicBezTo>
                    <a:lnTo>
                      <a:pt x="7632" y="98800"/>
                    </a:lnTo>
                    <a:cubicBezTo>
                      <a:pt x="7644" y="98979"/>
                      <a:pt x="7799" y="99122"/>
                      <a:pt x="7989" y="99122"/>
                    </a:cubicBezTo>
                    <a:lnTo>
                      <a:pt x="8013" y="99122"/>
                    </a:lnTo>
                    <a:cubicBezTo>
                      <a:pt x="8216" y="99110"/>
                      <a:pt x="8358" y="98931"/>
                      <a:pt x="8347" y="98741"/>
                    </a:cubicBezTo>
                    <a:lnTo>
                      <a:pt x="738" y="336"/>
                    </a:lnTo>
                    <a:cubicBezTo>
                      <a:pt x="716" y="147"/>
                      <a:pt x="570" y="0"/>
                      <a:pt x="38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1162925" y="2787375"/>
                <a:ext cx="253050" cy="362875"/>
              </a:xfrm>
              <a:custGeom>
                <a:rect b="b" l="l" r="r" t="t"/>
                <a:pathLst>
                  <a:path extrusionOk="0" h="14515" w="10122">
                    <a:moveTo>
                      <a:pt x="9514" y="1"/>
                    </a:moveTo>
                    <a:cubicBezTo>
                      <a:pt x="9311" y="1"/>
                      <a:pt x="9157" y="167"/>
                      <a:pt x="9169" y="370"/>
                    </a:cubicBezTo>
                    <a:cubicBezTo>
                      <a:pt x="9395" y="11371"/>
                      <a:pt x="691" y="13717"/>
                      <a:pt x="310" y="13812"/>
                    </a:cubicBezTo>
                    <a:cubicBezTo>
                      <a:pt x="120" y="13859"/>
                      <a:pt x="1" y="14050"/>
                      <a:pt x="60" y="14240"/>
                    </a:cubicBezTo>
                    <a:cubicBezTo>
                      <a:pt x="96" y="14407"/>
                      <a:pt x="239" y="14514"/>
                      <a:pt x="406" y="14514"/>
                    </a:cubicBezTo>
                    <a:cubicBezTo>
                      <a:pt x="429" y="14514"/>
                      <a:pt x="465" y="14514"/>
                      <a:pt x="489" y="14502"/>
                    </a:cubicBezTo>
                    <a:cubicBezTo>
                      <a:pt x="584" y="14479"/>
                      <a:pt x="10121" y="11943"/>
                      <a:pt x="9883" y="346"/>
                    </a:cubicBezTo>
                    <a:cubicBezTo>
                      <a:pt x="9883" y="155"/>
                      <a:pt x="9716" y="1"/>
                      <a:pt x="952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2102625" y="2787375"/>
                <a:ext cx="181900" cy="305725"/>
              </a:xfrm>
              <a:custGeom>
                <a:rect b="b" l="l" r="r" t="t"/>
                <a:pathLst>
                  <a:path extrusionOk="0" h="12229" w="7276">
                    <a:moveTo>
                      <a:pt x="370" y="1"/>
                    </a:moveTo>
                    <a:cubicBezTo>
                      <a:pt x="167" y="1"/>
                      <a:pt x="13" y="155"/>
                      <a:pt x="13" y="358"/>
                    </a:cubicBezTo>
                    <a:cubicBezTo>
                      <a:pt x="1" y="9454"/>
                      <a:pt x="6668" y="12181"/>
                      <a:pt x="6740" y="12204"/>
                    </a:cubicBezTo>
                    <a:cubicBezTo>
                      <a:pt x="6775" y="12216"/>
                      <a:pt x="6823" y="12228"/>
                      <a:pt x="6871" y="12228"/>
                    </a:cubicBezTo>
                    <a:cubicBezTo>
                      <a:pt x="7014" y="12228"/>
                      <a:pt x="7145" y="12145"/>
                      <a:pt x="7204" y="12002"/>
                    </a:cubicBezTo>
                    <a:cubicBezTo>
                      <a:pt x="7275" y="11812"/>
                      <a:pt x="7180" y="11609"/>
                      <a:pt x="7002" y="11526"/>
                    </a:cubicBezTo>
                    <a:cubicBezTo>
                      <a:pt x="6740" y="11431"/>
                      <a:pt x="727" y="8942"/>
                      <a:pt x="727" y="358"/>
                    </a:cubicBezTo>
                    <a:cubicBezTo>
                      <a:pt x="727" y="155"/>
                      <a:pt x="572" y="1"/>
                      <a:pt x="370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437550" y="5855325"/>
                <a:ext cx="719750" cy="347375"/>
              </a:xfrm>
              <a:custGeom>
                <a:rect b="b" l="l" r="r" t="t"/>
                <a:pathLst>
                  <a:path extrusionOk="0" h="13895" w="28790">
                    <a:moveTo>
                      <a:pt x="20777" y="0"/>
                    </a:moveTo>
                    <a:cubicBezTo>
                      <a:pt x="20777" y="0"/>
                      <a:pt x="15478" y="2810"/>
                      <a:pt x="13704" y="4477"/>
                    </a:cubicBezTo>
                    <a:cubicBezTo>
                      <a:pt x="13704" y="4477"/>
                      <a:pt x="7525" y="5620"/>
                      <a:pt x="3334" y="8084"/>
                    </a:cubicBezTo>
                    <a:cubicBezTo>
                      <a:pt x="1786" y="8989"/>
                      <a:pt x="691" y="10454"/>
                      <a:pt x="238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8" y="13895"/>
                    </a:lnTo>
                    <a:cubicBezTo>
                      <a:pt x="27480" y="13311"/>
                      <a:pt x="27551" y="12728"/>
                      <a:pt x="27635" y="12132"/>
                    </a:cubicBezTo>
                    <a:cubicBezTo>
                      <a:pt x="28123" y="8584"/>
                      <a:pt x="28790" y="4870"/>
                      <a:pt x="27647" y="976"/>
                    </a:cubicBezTo>
                    <a:lnTo>
                      <a:pt x="27647" y="976"/>
                    </a:lnTo>
                    <a:cubicBezTo>
                      <a:pt x="27646" y="976"/>
                      <a:pt x="27086" y="1159"/>
                      <a:pt x="26027" y="1159"/>
                    </a:cubicBezTo>
                    <a:cubicBezTo>
                      <a:pt x="24858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75350" y="5975875"/>
                <a:ext cx="239950" cy="54175"/>
              </a:xfrm>
              <a:custGeom>
                <a:rect b="b" l="l" r="r" t="t"/>
                <a:pathLst>
                  <a:path extrusionOk="0" h="2167" w="9598">
                    <a:moveTo>
                      <a:pt x="4251" y="0"/>
                    </a:moveTo>
                    <a:cubicBezTo>
                      <a:pt x="1715" y="12"/>
                      <a:pt x="1" y="2167"/>
                      <a:pt x="1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3" y="1031"/>
                      <a:pt x="5032" y="1050"/>
                      <a:pt x="5442" y="1095"/>
                    </a:cubicBezTo>
                    <a:cubicBezTo>
                      <a:pt x="6406" y="1215"/>
                      <a:pt x="7216" y="1500"/>
                      <a:pt x="7764" y="1750"/>
                    </a:cubicBezTo>
                    <a:cubicBezTo>
                      <a:pt x="8123" y="1922"/>
                      <a:pt x="8514" y="2010"/>
                      <a:pt x="8906" y="2010"/>
                    </a:cubicBezTo>
                    <a:cubicBezTo>
                      <a:pt x="9139" y="2010"/>
                      <a:pt x="9371" y="1979"/>
                      <a:pt x="9597" y="1917"/>
                    </a:cubicBezTo>
                    <a:cubicBezTo>
                      <a:pt x="9597" y="1917"/>
                      <a:pt x="7776" y="0"/>
                      <a:pt x="4251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662275" y="5949075"/>
                <a:ext cx="239925" cy="53900"/>
              </a:xfrm>
              <a:custGeom>
                <a:rect b="b" l="l" r="r" t="t"/>
                <a:pathLst>
                  <a:path extrusionOk="0" h="2156" w="9597">
                    <a:moveTo>
                      <a:pt x="4251" y="1"/>
                    </a:moveTo>
                    <a:cubicBezTo>
                      <a:pt x="1715" y="1"/>
                      <a:pt x="0" y="2156"/>
                      <a:pt x="0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2" y="1096"/>
                    </a:cubicBezTo>
                    <a:cubicBezTo>
                      <a:pt x="6406" y="1203"/>
                      <a:pt x="7216" y="1501"/>
                      <a:pt x="7763" y="1751"/>
                    </a:cubicBezTo>
                    <a:cubicBezTo>
                      <a:pt x="8120" y="1914"/>
                      <a:pt x="8505" y="1999"/>
                      <a:pt x="8894" y="1999"/>
                    </a:cubicBezTo>
                    <a:cubicBezTo>
                      <a:pt x="9128" y="1999"/>
                      <a:pt x="9364" y="1968"/>
                      <a:pt x="9597" y="1906"/>
                    </a:cubicBezTo>
                    <a:cubicBezTo>
                      <a:pt x="9597" y="1906"/>
                      <a:pt x="7763" y="1"/>
                      <a:pt x="4251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51575" y="5917825"/>
                <a:ext cx="239925" cy="53900"/>
              </a:xfrm>
              <a:custGeom>
                <a:rect b="b" l="l" r="r" t="t"/>
                <a:pathLst>
                  <a:path extrusionOk="0" h="2156" w="9597">
                    <a:moveTo>
                      <a:pt x="4251" y="0"/>
                    </a:moveTo>
                    <a:cubicBezTo>
                      <a:pt x="1727" y="0"/>
                      <a:pt x="0" y="2155"/>
                      <a:pt x="0" y="2155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0" y="1914"/>
                      <a:pt x="8509" y="1999"/>
                      <a:pt x="8899" y="1999"/>
                    </a:cubicBezTo>
                    <a:cubicBezTo>
                      <a:pt x="9134" y="1999"/>
                      <a:pt x="9368" y="1968"/>
                      <a:pt x="9597" y="1905"/>
                    </a:cubicBezTo>
                    <a:cubicBezTo>
                      <a:pt x="9597" y="1905"/>
                      <a:pt x="7775" y="0"/>
                      <a:pt x="4251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437550" y="6158625"/>
                <a:ext cx="690875" cy="44075"/>
              </a:xfrm>
              <a:custGeom>
                <a:rect b="b" l="l" r="r" t="t"/>
                <a:pathLst>
                  <a:path extrusionOk="0" h="1763" w="27635">
                    <a:moveTo>
                      <a:pt x="238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8" y="1763"/>
                    </a:lnTo>
                    <a:cubicBezTo>
                      <a:pt x="27480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1996375" y="5867525"/>
                <a:ext cx="538775" cy="335175"/>
              </a:xfrm>
              <a:custGeom>
                <a:rect b="b" l="l" r="r" t="t"/>
                <a:pathLst>
                  <a:path extrusionOk="0" h="13407" w="21551">
                    <a:moveTo>
                      <a:pt x="7632" y="0"/>
                    </a:moveTo>
                    <a:cubicBezTo>
                      <a:pt x="6908" y="536"/>
                      <a:pt x="5471" y="680"/>
                      <a:pt x="4139" y="680"/>
                    </a:cubicBezTo>
                    <a:cubicBezTo>
                      <a:pt x="2601" y="680"/>
                      <a:pt x="1203" y="488"/>
                      <a:pt x="1203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203" y="12764"/>
                      <a:pt x="1429" y="13407"/>
                      <a:pt x="1429" y="13407"/>
                    </a:cubicBezTo>
                    <a:lnTo>
                      <a:pt x="21503" y="13407"/>
                    </a:lnTo>
                    <a:cubicBezTo>
                      <a:pt x="21551" y="12776"/>
                      <a:pt x="21539" y="12192"/>
                      <a:pt x="21467" y="11644"/>
                    </a:cubicBezTo>
                    <a:cubicBezTo>
                      <a:pt x="20717" y="5715"/>
                      <a:pt x="13681" y="4144"/>
                      <a:pt x="13681" y="4144"/>
                    </a:cubicBezTo>
                    <a:cubicBezTo>
                      <a:pt x="9513" y="560"/>
                      <a:pt x="7632" y="0"/>
                      <a:pt x="7632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2271400" y="598002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4227" y="1"/>
                    </a:moveTo>
                    <a:cubicBezTo>
                      <a:pt x="1441" y="1"/>
                      <a:pt x="1" y="1906"/>
                      <a:pt x="1" y="1906"/>
                    </a:cubicBezTo>
                    <a:cubicBezTo>
                      <a:pt x="180" y="1968"/>
                      <a:pt x="364" y="1999"/>
                      <a:pt x="548" y="1999"/>
                    </a:cubicBezTo>
                    <a:cubicBezTo>
                      <a:pt x="855" y="1999"/>
                      <a:pt x="1163" y="1914"/>
                      <a:pt x="1453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7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2208000" y="5952950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4239" y="0"/>
                    </a:moveTo>
                    <a:cubicBezTo>
                      <a:pt x="1453" y="0"/>
                      <a:pt x="1" y="1917"/>
                      <a:pt x="1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94" y="1500"/>
                      <a:pt x="2525" y="1215"/>
                      <a:pt x="3299" y="1096"/>
                    </a:cubicBezTo>
                    <a:cubicBezTo>
                      <a:pt x="3621" y="1050"/>
                      <a:pt x="3921" y="1031"/>
                      <a:pt x="4193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7" y="2155"/>
                    </a:lnTo>
                    <a:cubicBezTo>
                      <a:pt x="7597" y="2155"/>
                      <a:pt x="6239" y="0"/>
                      <a:pt x="4239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2159475" y="5921975"/>
                <a:ext cx="189950" cy="53925"/>
              </a:xfrm>
              <a:custGeom>
                <a:rect b="b" l="l" r="r" t="t"/>
                <a:pathLst>
                  <a:path extrusionOk="0" h="2157" w="7598">
                    <a:moveTo>
                      <a:pt x="4202" y="1"/>
                    </a:moveTo>
                    <a:cubicBezTo>
                      <a:pt x="1433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489"/>
                      <a:pt x="2525" y="1204"/>
                      <a:pt x="3287" y="1096"/>
                    </a:cubicBezTo>
                    <a:cubicBezTo>
                      <a:pt x="3623" y="1046"/>
                      <a:pt x="3933" y="1026"/>
                      <a:pt x="4215" y="1026"/>
                    </a:cubicBezTo>
                    <a:cubicBezTo>
                      <a:pt x="5343" y="1026"/>
                      <a:pt x="6014" y="1346"/>
                      <a:pt x="6014" y="1346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ubicBezTo>
                      <a:pt x="4219" y="1"/>
                      <a:pt x="4210" y="1"/>
                      <a:pt x="4202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2020475" y="6158625"/>
                <a:ext cx="514675" cy="44075"/>
              </a:xfrm>
              <a:custGeom>
                <a:rect b="b" l="l" r="r" t="t"/>
                <a:pathLst>
                  <a:path extrusionOk="0" h="1763" w="20587">
                    <a:moveTo>
                      <a:pt x="1" y="0"/>
                    </a:moveTo>
                    <a:cubicBezTo>
                      <a:pt x="239" y="1120"/>
                      <a:pt x="465" y="1763"/>
                      <a:pt x="465" y="1763"/>
                    </a:cubicBezTo>
                    <a:lnTo>
                      <a:pt x="20539" y="1763"/>
                    </a:lnTo>
                    <a:cubicBezTo>
                      <a:pt x="20587" y="1132"/>
                      <a:pt x="20575" y="548"/>
                      <a:pt x="20503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1141200" y="594250"/>
                <a:ext cx="1183200" cy="2258850"/>
              </a:xfrm>
              <a:custGeom>
                <a:rect b="b" l="l" r="r" t="t"/>
                <a:pathLst>
                  <a:path extrusionOk="0" h="90354" w="47328">
                    <a:moveTo>
                      <a:pt x="17562" y="1"/>
                    </a:moveTo>
                    <a:lnTo>
                      <a:pt x="13990" y="1251"/>
                    </a:lnTo>
                    <a:lnTo>
                      <a:pt x="263" y="6073"/>
                    </a:lnTo>
                    <a:lnTo>
                      <a:pt x="1025" y="34231"/>
                    </a:lnTo>
                    <a:lnTo>
                      <a:pt x="1025" y="34255"/>
                    </a:lnTo>
                    <a:lnTo>
                      <a:pt x="1513" y="52674"/>
                    </a:lnTo>
                    <a:lnTo>
                      <a:pt x="596" y="79867"/>
                    </a:lnTo>
                    <a:lnTo>
                      <a:pt x="560" y="81284"/>
                    </a:lnTo>
                    <a:lnTo>
                      <a:pt x="1" y="88130"/>
                    </a:lnTo>
                    <a:cubicBezTo>
                      <a:pt x="2834" y="90035"/>
                      <a:pt x="8502" y="89952"/>
                      <a:pt x="14348" y="90143"/>
                    </a:cubicBezTo>
                    <a:cubicBezTo>
                      <a:pt x="14860" y="90154"/>
                      <a:pt x="15383" y="90166"/>
                      <a:pt x="15907" y="90190"/>
                    </a:cubicBezTo>
                    <a:cubicBezTo>
                      <a:pt x="16181" y="90202"/>
                      <a:pt x="16455" y="90214"/>
                      <a:pt x="16729" y="90226"/>
                    </a:cubicBezTo>
                    <a:cubicBezTo>
                      <a:pt x="18615" y="90315"/>
                      <a:pt x="20550" y="90353"/>
                      <a:pt x="22484" y="90353"/>
                    </a:cubicBezTo>
                    <a:cubicBezTo>
                      <a:pt x="26217" y="90353"/>
                      <a:pt x="29951" y="90212"/>
                      <a:pt x="33338" y="90023"/>
                    </a:cubicBezTo>
                    <a:cubicBezTo>
                      <a:pt x="34267" y="89964"/>
                      <a:pt x="35184" y="89904"/>
                      <a:pt x="36053" y="89833"/>
                    </a:cubicBezTo>
                    <a:cubicBezTo>
                      <a:pt x="36541" y="89809"/>
                      <a:pt x="37029" y="89773"/>
                      <a:pt x="37493" y="89738"/>
                    </a:cubicBezTo>
                    <a:cubicBezTo>
                      <a:pt x="42994" y="89321"/>
                      <a:pt x="46816" y="88845"/>
                      <a:pt x="46816" y="88845"/>
                    </a:cubicBezTo>
                    <a:cubicBezTo>
                      <a:pt x="46411" y="83666"/>
                      <a:pt x="46256" y="78474"/>
                      <a:pt x="46137" y="73414"/>
                    </a:cubicBezTo>
                    <a:cubicBezTo>
                      <a:pt x="46125" y="72426"/>
                      <a:pt x="46102" y="71438"/>
                      <a:pt x="46078" y="70462"/>
                    </a:cubicBezTo>
                    <a:cubicBezTo>
                      <a:pt x="45983" y="64973"/>
                      <a:pt x="45899" y="59675"/>
                      <a:pt x="45566" y="54805"/>
                    </a:cubicBezTo>
                    <a:lnTo>
                      <a:pt x="45566" y="54793"/>
                    </a:lnTo>
                    <a:cubicBezTo>
                      <a:pt x="45613" y="54269"/>
                      <a:pt x="45661" y="53745"/>
                      <a:pt x="45709" y="53209"/>
                    </a:cubicBezTo>
                    <a:cubicBezTo>
                      <a:pt x="47328" y="32778"/>
                      <a:pt x="46066" y="4668"/>
                      <a:pt x="46066" y="4668"/>
                    </a:cubicBezTo>
                    <a:cubicBezTo>
                      <a:pt x="42601" y="1929"/>
                      <a:pt x="32183" y="751"/>
                      <a:pt x="30290" y="667"/>
                    </a:cubicBezTo>
                    <a:cubicBezTo>
                      <a:pt x="30123" y="655"/>
                      <a:pt x="28195" y="358"/>
                      <a:pt x="28195" y="358"/>
                    </a:cubicBezTo>
                    <a:cubicBezTo>
                      <a:pt x="25584" y="906"/>
                      <a:pt x="23588" y="1100"/>
                      <a:pt x="22072" y="1100"/>
                    </a:cubicBezTo>
                    <a:cubicBezTo>
                      <a:pt x="18455" y="1100"/>
                      <a:pt x="17562" y="1"/>
                      <a:pt x="1756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292275" y="746050"/>
                <a:ext cx="909375" cy="1210300"/>
              </a:xfrm>
              <a:custGeom>
                <a:rect b="b" l="l" r="r" t="t"/>
                <a:pathLst>
                  <a:path extrusionOk="0" h="48412" w="36375">
                    <a:moveTo>
                      <a:pt x="34220" y="1"/>
                    </a:moveTo>
                    <a:cubicBezTo>
                      <a:pt x="34220" y="1"/>
                      <a:pt x="32112" y="5061"/>
                      <a:pt x="29219" y="11288"/>
                    </a:cubicBezTo>
                    <a:cubicBezTo>
                      <a:pt x="28886" y="12026"/>
                      <a:pt x="28528" y="12776"/>
                      <a:pt x="28171" y="13550"/>
                    </a:cubicBezTo>
                    <a:cubicBezTo>
                      <a:pt x="25040" y="20158"/>
                      <a:pt x="21230" y="27528"/>
                      <a:pt x="18194" y="31481"/>
                    </a:cubicBezTo>
                    <a:cubicBezTo>
                      <a:pt x="18194" y="31481"/>
                      <a:pt x="16670" y="28480"/>
                      <a:pt x="14872" y="24658"/>
                    </a:cubicBezTo>
                    <a:cubicBezTo>
                      <a:pt x="14646" y="24194"/>
                      <a:pt x="14419" y="23718"/>
                      <a:pt x="14205" y="23230"/>
                    </a:cubicBezTo>
                    <a:cubicBezTo>
                      <a:pt x="13205" y="21063"/>
                      <a:pt x="12169" y="18753"/>
                      <a:pt x="11300" y="16598"/>
                    </a:cubicBezTo>
                    <a:cubicBezTo>
                      <a:pt x="10312" y="14181"/>
                      <a:pt x="9395" y="11943"/>
                      <a:pt x="8633" y="10085"/>
                    </a:cubicBezTo>
                    <a:cubicBezTo>
                      <a:pt x="8407" y="9526"/>
                      <a:pt x="8192" y="9002"/>
                      <a:pt x="8002" y="8526"/>
                    </a:cubicBezTo>
                    <a:cubicBezTo>
                      <a:pt x="7026" y="6156"/>
                      <a:pt x="6418" y="4680"/>
                      <a:pt x="6418" y="4680"/>
                    </a:cubicBezTo>
                    <a:lnTo>
                      <a:pt x="1" y="6906"/>
                    </a:lnTo>
                    <a:cubicBezTo>
                      <a:pt x="1" y="6906"/>
                      <a:pt x="739" y="13348"/>
                      <a:pt x="2882" y="21444"/>
                    </a:cubicBezTo>
                    <a:cubicBezTo>
                      <a:pt x="3013" y="21944"/>
                      <a:pt x="3144" y="22456"/>
                      <a:pt x="3287" y="22968"/>
                    </a:cubicBezTo>
                    <a:cubicBezTo>
                      <a:pt x="5787" y="31886"/>
                      <a:pt x="9955" y="42363"/>
                      <a:pt x="16634" y="48411"/>
                    </a:cubicBezTo>
                    <a:cubicBezTo>
                      <a:pt x="16634" y="48411"/>
                      <a:pt x="23206" y="47149"/>
                      <a:pt x="29183" y="39303"/>
                    </a:cubicBezTo>
                    <a:cubicBezTo>
                      <a:pt x="29481" y="38898"/>
                      <a:pt x="29790" y="38482"/>
                      <a:pt x="30088" y="38041"/>
                    </a:cubicBezTo>
                    <a:cubicBezTo>
                      <a:pt x="31874" y="35469"/>
                      <a:pt x="33565" y="32267"/>
                      <a:pt x="34970" y="28290"/>
                    </a:cubicBezTo>
                    <a:cubicBezTo>
                      <a:pt x="34970" y="28290"/>
                      <a:pt x="34970" y="28254"/>
                      <a:pt x="34982" y="28183"/>
                    </a:cubicBezTo>
                    <a:lnTo>
                      <a:pt x="34982" y="28159"/>
                    </a:lnTo>
                    <a:cubicBezTo>
                      <a:pt x="35124" y="26694"/>
                      <a:pt x="36375" y="12776"/>
                      <a:pt x="34220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176800" y="232750"/>
                <a:ext cx="457525" cy="685975"/>
              </a:xfrm>
              <a:custGeom>
                <a:rect b="b" l="l" r="r" t="t"/>
                <a:pathLst>
                  <a:path extrusionOk="0" h="27439" w="18301">
                    <a:moveTo>
                      <a:pt x="12261" y="0"/>
                    </a:moveTo>
                    <a:cubicBezTo>
                      <a:pt x="10712" y="0"/>
                      <a:pt x="9537" y="10924"/>
                      <a:pt x="9537" y="10924"/>
                    </a:cubicBezTo>
                    <a:cubicBezTo>
                      <a:pt x="9537" y="10924"/>
                      <a:pt x="8978" y="1185"/>
                      <a:pt x="6692" y="304"/>
                    </a:cubicBezTo>
                    <a:cubicBezTo>
                      <a:pt x="6608" y="272"/>
                      <a:pt x="6530" y="256"/>
                      <a:pt x="6457" y="256"/>
                    </a:cubicBezTo>
                    <a:cubicBezTo>
                      <a:pt x="4525" y="256"/>
                      <a:pt x="6073" y="11234"/>
                      <a:pt x="6073" y="11234"/>
                    </a:cubicBezTo>
                    <a:cubicBezTo>
                      <a:pt x="6073" y="11234"/>
                      <a:pt x="5768" y="11199"/>
                      <a:pt x="5302" y="11199"/>
                    </a:cubicBezTo>
                    <a:cubicBezTo>
                      <a:pt x="3920" y="11199"/>
                      <a:pt x="1121" y="11506"/>
                      <a:pt x="667" y="13937"/>
                    </a:cubicBezTo>
                    <a:cubicBezTo>
                      <a:pt x="0" y="17556"/>
                      <a:pt x="2239" y="18509"/>
                      <a:pt x="2239" y="18509"/>
                    </a:cubicBezTo>
                    <a:lnTo>
                      <a:pt x="2239" y="18556"/>
                    </a:lnTo>
                    <a:cubicBezTo>
                      <a:pt x="2239" y="18652"/>
                      <a:pt x="2251" y="18902"/>
                      <a:pt x="2263" y="19259"/>
                    </a:cubicBezTo>
                    <a:cubicBezTo>
                      <a:pt x="2334" y="21045"/>
                      <a:pt x="2715" y="25581"/>
                      <a:pt x="4620" y="27438"/>
                    </a:cubicBezTo>
                    <a:cubicBezTo>
                      <a:pt x="4620" y="27438"/>
                      <a:pt x="9335" y="27414"/>
                      <a:pt x="11037" y="25212"/>
                    </a:cubicBezTo>
                    <a:cubicBezTo>
                      <a:pt x="11037" y="25212"/>
                      <a:pt x="14776" y="20557"/>
                      <a:pt x="16538" y="17342"/>
                    </a:cubicBezTo>
                    <a:cubicBezTo>
                      <a:pt x="18300" y="14127"/>
                      <a:pt x="15502" y="12032"/>
                      <a:pt x="12800" y="11698"/>
                    </a:cubicBezTo>
                    <a:cubicBezTo>
                      <a:pt x="12800" y="11698"/>
                      <a:pt x="14466" y="2745"/>
                      <a:pt x="12704" y="304"/>
                    </a:cubicBezTo>
                    <a:cubicBezTo>
                      <a:pt x="12554" y="95"/>
                      <a:pt x="12406" y="0"/>
                      <a:pt x="12261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32750" y="566875"/>
                <a:ext cx="65525" cy="147350"/>
              </a:xfrm>
              <a:custGeom>
                <a:rect b="b" l="l" r="r" t="t"/>
                <a:pathLst>
                  <a:path extrusionOk="0" h="5894" w="2621">
                    <a:moveTo>
                      <a:pt x="1671" y="1"/>
                    </a:moveTo>
                    <a:cubicBezTo>
                      <a:pt x="1642" y="1"/>
                      <a:pt x="1613" y="4"/>
                      <a:pt x="1584" y="12"/>
                    </a:cubicBezTo>
                    <a:cubicBezTo>
                      <a:pt x="1394" y="60"/>
                      <a:pt x="1287" y="250"/>
                      <a:pt x="1334" y="441"/>
                    </a:cubicBezTo>
                    <a:cubicBezTo>
                      <a:pt x="1334" y="464"/>
                      <a:pt x="1894" y="2572"/>
                      <a:pt x="1620" y="4286"/>
                    </a:cubicBezTo>
                    <a:cubicBezTo>
                      <a:pt x="1572" y="4596"/>
                      <a:pt x="1429" y="4810"/>
                      <a:pt x="1191" y="4965"/>
                    </a:cubicBezTo>
                    <a:cubicBezTo>
                      <a:pt x="935" y="5143"/>
                      <a:pt x="572" y="5198"/>
                      <a:pt x="217" y="5198"/>
                    </a:cubicBezTo>
                    <a:cubicBezTo>
                      <a:pt x="144" y="5198"/>
                      <a:pt x="72" y="5195"/>
                      <a:pt x="1" y="5191"/>
                    </a:cubicBezTo>
                    <a:lnTo>
                      <a:pt x="1" y="5191"/>
                    </a:lnTo>
                    <a:cubicBezTo>
                      <a:pt x="1" y="5287"/>
                      <a:pt x="13" y="5537"/>
                      <a:pt x="25" y="5894"/>
                    </a:cubicBezTo>
                    <a:lnTo>
                      <a:pt x="203" y="5894"/>
                    </a:lnTo>
                    <a:cubicBezTo>
                      <a:pt x="667" y="5894"/>
                      <a:pt x="1168" y="5822"/>
                      <a:pt x="1572" y="5560"/>
                    </a:cubicBezTo>
                    <a:cubicBezTo>
                      <a:pt x="1727" y="5453"/>
                      <a:pt x="1870" y="5334"/>
                      <a:pt x="1977" y="5191"/>
                    </a:cubicBezTo>
                    <a:cubicBezTo>
                      <a:pt x="2132" y="4989"/>
                      <a:pt x="2239" y="4763"/>
                      <a:pt x="2299" y="4501"/>
                    </a:cubicBezTo>
                    <a:lnTo>
                      <a:pt x="2311" y="4394"/>
                    </a:lnTo>
                    <a:cubicBezTo>
                      <a:pt x="2620" y="2536"/>
                      <a:pt x="2037" y="357"/>
                      <a:pt x="2013" y="262"/>
                    </a:cubicBezTo>
                    <a:cubicBezTo>
                      <a:pt x="1973" y="102"/>
                      <a:pt x="1824" y="1"/>
                      <a:pt x="167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274125" y="562700"/>
                <a:ext cx="105400" cy="154800"/>
              </a:xfrm>
              <a:custGeom>
                <a:rect b="b" l="l" r="r" t="t"/>
                <a:pathLst>
                  <a:path extrusionOk="0" h="6192" w="4216">
                    <a:moveTo>
                      <a:pt x="3029" y="0"/>
                    </a:moveTo>
                    <a:cubicBezTo>
                      <a:pt x="2988" y="0"/>
                      <a:pt x="2946" y="8"/>
                      <a:pt x="2906" y="24"/>
                    </a:cubicBezTo>
                    <a:cubicBezTo>
                      <a:pt x="2727" y="96"/>
                      <a:pt x="2632" y="298"/>
                      <a:pt x="2703" y="477"/>
                    </a:cubicBezTo>
                    <a:cubicBezTo>
                      <a:pt x="2703" y="501"/>
                      <a:pt x="3477" y="2608"/>
                      <a:pt x="2989" y="4227"/>
                    </a:cubicBezTo>
                    <a:cubicBezTo>
                      <a:pt x="2822" y="4751"/>
                      <a:pt x="2549" y="5382"/>
                      <a:pt x="2084" y="5477"/>
                    </a:cubicBezTo>
                    <a:cubicBezTo>
                      <a:pt x="2044" y="5485"/>
                      <a:pt x="2002" y="5489"/>
                      <a:pt x="1960" y="5489"/>
                    </a:cubicBezTo>
                    <a:cubicBezTo>
                      <a:pt x="1450" y="5489"/>
                      <a:pt x="865" y="4923"/>
                      <a:pt x="667" y="4692"/>
                    </a:cubicBezTo>
                    <a:cubicBezTo>
                      <a:pt x="595" y="4606"/>
                      <a:pt x="497" y="4564"/>
                      <a:pt x="397" y="4564"/>
                    </a:cubicBezTo>
                    <a:cubicBezTo>
                      <a:pt x="317" y="4564"/>
                      <a:pt x="236" y="4591"/>
                      <a:pt x="167" y="4644"/>
                    </a:cubicBezTo>
                    <a:cubicBezTo>
                      <a:pt x="24" y="4763"/>
                      <a:pt x="1" y="4989"/>
                      <a:pt x="120" y="5132"/>
                    </a:cubicBezTo>
                    <a:cubicBezTo>
                      <a:pt x="215" y="5251"/>
                      <a:pt x="1025" y="6192"/>
                      <a:pt x="1965" y="6192"/>
                    </a:cubicBezTo>
                    <a:cubicBezTo>
                      <a:pt x="2049" y="6192"/>
                      <a:pt x="2132" y="6180"/>
                      <a:pt x="2227" y="6168"/>
                    </a:cubicBezTo>
                    <a:cubicBezTo>
                      <a:pt x="2870" y="6037"/>
                      <a:pt x="3346" y="5454"/>
                      <a:pt x="3656" y="4441"/>
                    </a:cubicBezTo>
                    <a:cubicBezTo>
                      <a:pt x="4215" y="2584"/>
                      <a:pt x="3394" y="322"/>
                      <a:pt x="3358" y="227"/>
                    </a:cubicBezTo>
                    <a:cubicBezTo>
                      <a:pt x="3303" y="89"/>
                      <a:pt x="3170" y="0"/>
                      <a:pt x="30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406000" y="572425"/>
                <a:ext cx="150925" cy="94775"/>
              </a:xfrm>
              <a:custGeom>
                <a:rect b="b" l="l" r="r" t="t"/>
                <a:pathLst>
                  <a:path extrusionOk="0" h="3791" w="6037">
                    <a:moveTo>
                      <a:pt x="848" y="1"/>
                    </a:moveTo>
                    <a:cubicBezTo>
                      <a:pt x="713" y="1"/>
                      <a:pt x="586" y="74"/>
                      <a:pt x="524" y="207"/>
                    </a:cubicBezTo>
                    <a:cubicBezTo>
                      <a:pt x="191" y="909"/>
                      <a:pt x="0" y="2457"/>
                      <a:pt x="1631" y="3267"/>
                    </a:cubicBezTo>
                    <a:cubicBezTo>
                      <a:pt x="2453" y="3671"/>
                      <a:pt x="3322" y="3791"/>
                      <a:pt x="4060" y="3791"/>
                    </a:cubicBezTo>
                    <a:cubicBezTo>
                      <a:pt x="4989" y="3791"/>
                      <a:pt x="5691" y="3600"/>
                      <a:pt x="5739" y="3588"/>
                    </a:cubicBezTo>
                    <a:cubicBezTo>
                      <a:pt x="5929" y="3541"/>
                      <a:pt x="6037" y="3350"/>
                      <a:pt x="5989" y="3160"/>
                    </a:cubicBezTo>
                    <a:cubicBezTo>
                      <a:pt x="5949" y="2999"/>
                      <a:pt x="5808" y="2898"/>
                      <a:pt x="5651" y="2898"/>
                    </a:cubicBezTo>
                    <a:cubicBezTo>
                      <a:pt x="5621" y="2898"/>
                      <a:pt x="5591" y="2902"/>
                      <a:pt x="5560" y="2909"/>
                    </a:cubicBezTo>
                    <a:cubicBezTo>
                      <a:pt x="5547" y="2916"/>
                      <a:pt x="4908" y="3082"/>
                      <a:pt x="4065" y="3082"/>
                    </a:cubicBezTo>
                    <a:cubicBezTo>
                      <a:pt x="3414" y="3082"/>
                      <a:pt x="2641" y="2983"/>
                      <a:pt x="1941" y="2636"/>
                    </a:cubicBezTo>
                    <a:cubicBezTo>
                      <a:pt x="548" y="1945"/>
                      <a:pt x="1096" y="647"/>
                      <a:pt x="1155" y="493"/>
                    </a:cubicBezTo>
                    <a:cubicBezTo>
                      <a:pt x="1238" y="326"/>
                      <a:pt x="1167" y="112"/>
                      <a:pt x="988" y="28"/>
                    </a:cubicBezTo>
                    <a:cubicBezTo>
                      <a:pt x="942" y="10"/>
                      <a:pt x="894" y="1"/>
                      <a:pt x="848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384850" y="649500"/>
                <a:ext cx="95875" cy="124850"/>
              </a:xfrm>
              <a:custGeom>
                <a:rect b="b" l="l" r="r" t="t"/>
                <a:pathLst>
                  <a:path extrusionOk="0" h="4994" w="3835">
                    <a:moveTo>
                      <a:pt x="3433" y="1"/>
                    </a:moveTo>
                    <a:cubicBezTo>
                      <a:pt x="3367" y="1"/>
                      <a:pt x="3300" y="18"/>
                      <a:pt x="3239" y="53"/>
                    </a:cubicBezTo>
                    <a:cubicBezTo>
                      <a:pt x="3144" y="124"/>
                      <a:pt x="739" y="1743"/>
                      <a:pt x="48" y="4565"/>
                    </a:cubicBezTo>
                    <a:cubicBezTo>
                      <a:pt x="1" y="4756"/>
                      <a:pt x="120" y="4946"/>
                      <a:pt x="310" y="4994"/>
                    </a:cubicBezTo>
                    <a:lnTo>
                      <a:pt x="394" y="4994"/>
                    </a:lnTo>
                    <a:cubicBezTo>
                      <a:pt x="548" y="4994"/>
                      <a:pt x="691" y="4887"/>
                      <a:pt x="727" y="4732"/>
                    </a:cubicBezTo>
                    <a:cubicBezTo>
                      <a:pt x="1346" y="2184"/>
                      <a:pt x="3608" y="660"/>
                      <a:pt x="3632" y="648"/>
                    </a:cubicBezTo>
                    <a:cubicBezTo>
                      <a:pt x="3787" y="541"/>
                      <a:pt x="3835" y="315"/>
                      <a:pt x="3727" y="160"/>
                    </a:cubicBezTo>
                    <a:cubicBezTo>
                      <a:pt x="3659" y="54"/>
                      <a:pt x="3548" y="1"/>
                      <a:pt x="3433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2251450" y="410600"/>
                <a:ext cx="754600" cy="581950"/>
              </a:xfrm>
              <a:custGeom>
                <a:rect b="b" l="l" r="r" t="t"/>
                <a:pathLst>
                  <a:path extrusionOk="0" h="23278" w="30184">
                    <a:moveTo>
                      <a:pt x="28933" y="0"/>
                    </a:moveTo>
                    <a:cubicBezTo>
                      <a:pt x="27957" y="155"/>
                      <a:pt x="26969" y="346"/>
                      <a:pt x="25980" y="572"/>
                    </a:cubicBezTo>
                    <a:cubicBezTo>
                      <a:pt x="25314" y="715"/>
                      <a:pt x="24647" y="881"/>
                      <a:pt x="23968" y="1048"/>
                    </a:cubicBezTo>
                    <a:cubicBezTo>
                      <a:pt x="18194" y="2584"/>
                      <a:pt x="12336" y="5049"/>
                      <a:pt x="7871" y="7156"/>
                    </a:cubicBezTo>
                    <a:cubicBezTo>
                      <a:pt x="7395" y="7382"/>
                      <a:pt x="6942" y="7597"/>
                      <a:pt x="6490" y="7811"/>
                    </a:cubicBezTo>
                    <a:cubicBezTo>
                      <a:pt x="2668" y="9680"/>
                      <a:pt x="168" y="11109"/>
                      <a:pt x="168" y="11109"/>
                    </a:cubicBezTo>
                    <a:cubicBezTo>
                      <a:pt x="1" y="15717"/>
                      <a:pt x="560" y="19812"/>
                      <a:pt x="2001" y="23277"/>
                    </a:cubicBezTo>
                    <a:lnTo>
                      <a:pt x="8788" y="19729"/>
                    </a:lnTo>
                    <a:lnTo>
                      <a:pt x="10276" y="18943"/>
                    </a:lnTo>
                    <a:lnTo>
                      <a:pt x="26135" y="10633"/>
                    </a:lnTo>
                    <a:lnTo>
                      <a:pt x="27433" y="9954"/>
                    </a:lnTo>
                    <a:lnTo>
                      <a:pt x="29731" y="8751"/>
                    </a:lnTo>
                    <a:cubicBezTo>
                      <a:pt x="30183" y="6037"/>
                      <a:pt x="28933" y="0"/>
                      <a:pt x="28933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1539175" y="266000"/>
                <a:ext cx="372100" cy="429700"/>
              </a:xfrm>
              <a:custGeom>
                <a:rect b="b" l="l" r="r" t="t"/>
                <a:pathLst>
                  <a:path extrusionOk="0" h="17188" w="14884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1631" y="9654"/>
                      <a:pt x="1762" y="12333"/>
                      <a:pt x="1536" y="15917"/>
                    </a:cubicBezTo>
                    <a:cubicBezTo>
                      <a:pt x="3507" y="16764"/>
                      <a:pt x="5454" y="17188"/>
                      <a:pt x="7378" y="17188"/>
                    </a:cubicBezTo>
                    <a:cubicBezTo>
                      <a:pt x="9778" y="17188"/>
                      <a:pt x="12140" y="16529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1539175" y="266000"/>
                <a:ext cx="372100" cy="380375"/>
              </a:xfrm>
              <a:custGeom>
                <a:rect b="b" l="l" r="r" t="t"/>
                <a:pathLst>
                  <a:path extrusionOk="0" h="15215" w="14884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3465" y="10523"/>
                      <a:pt x="7585" y="14595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2057400" y="-73000"/>
                <a:ext cx="198650" cy="298500"/>
              </a:xfrm>
              <a:custGeom>
                <a:rect b="b" l="l" r="r" t="t"/>
                <a:pathLst>
                  <a:path extrusionOk="0" h="11940" w="7946">
                    <a:moveTo>
                      <a:pt x="4346" y="0"/>
                    </a:moveTo>
                    <a:cubicBezTo>
                      <a:pt x="2836" y="0"/>
                      <a:pt x="1393" y="1485"/>
                      <a:pt x="1393" y="1485"/>
                    </a:cubicBezTo>
                    <a:cubicBezTo>
                      <a:pt x="0" y="6640"/>
                      <a:pt x="1012" y="11915"/>
                      <a:pt x="1012" y="11915"/>
                    </a:cubicBezTo>
                    <a:cubicBezTo>
                      <a:pt x="1173" y="11931"/>
                      <a:pt x="1331" y="11939"/>
                      <a:pt x="1485" y="11939"/>
                    </a:cubicBezTo>
                    <a:cubicBezTo>
                      <a:pt x="6564" y="11939"/>
                      <a:pt x="7946" y="3236"/>
                      <a:pt x="6120" y="925"/>
                    </a:cubicBezTo>
                    <a:cubicBezTo>
                      <a:pt x="5578" y="243"/>
                      <a:pt x="4956" y="0"/>
                      <a:pt x="4346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1425475" y="-157325"/>
                <a:ext cx="300" cy="925"/>
              </a:xfrm>
              <a:custGeom>
                <a:rect b="b" l="l" r="r" t="t"/>
                <a:pathLst>
                  <a:path extrusionOk="0" h="37" w="12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36"/>
                      <a:pt x="0" y="24"/>
                      <a:pt x="12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1421300" y="-419575"/>
                <a:ext cx="771850" cy="938750"/>
              </a:xfrm>
              <a:custGeom>
                <a:rect b="b" l="l" r="r" t="t"/>
                <a:pathLst>
                  <a:path extrusionOk="0" h="37550" w="30874">
                    <a:moveTo>
                      <a:pt x="15311" y="1"/>
                    </a:moveTo>
                    <a:cubicBezTo>
                      <a:pt x="4338" y="1"/>
                      <a:pt x="973" y="5018"/>
                      <a:pt x="238" y="8550"/>
                    </a:cubicBezTo>
                    <a:cubicBezTo>
                      <a:pt x="238" y="8573"/>
                      <a:pt x="167" y="10526"/>
                      <a:pt x="167" y="10526"/>
                    </a:cubicBezTo>
                    <a:cubicBezTo>
                      <a:pt x="0" y="15003"/>
                      <a:pt x="608" y="19575"/>
                      <a:pt x="1905" y="23659"/>
                    </a:cubicBezTo>
                    <a:cubicBezTo>
                      <a:pt x="2036" y="24063"/>
                      <a:pt x="2179" y="24480"/>
                      <a:pt x="2322" y="24885"/>
                    </a:cubicBezTo>
                    <a:cubicBezTo>
                      <a:pt x="2370" y="24992"/>
                      <a:pt x="2405" y="25099"/>
                      <a:pt x="2441" y="25206"/>
                    </a:cubicBezTo>
                    <a:cubicBezTo>
                      <a:pt x="2596" y="25611"/>
                      <a:pt x="2751" y="26004"/>
                      <a:pt x="2917" y="26397"/>
                    </a:cubicBezTo>
                    <a:cubicBezTo>
                      <a:pt x="5646" y="32876"/>
                      <a:pt x="10277" y="37550"/>
                      <a:pt x="16323" y="37550"/>
                    </a:cubicBezTo>
                    <a:cubicBezTo>
                      <a:pt x="17610" y="37550"/>
                      <a:pt x="18961" y="37338"/>
                      <a:pt x="20372" y="36886"/>
                    </a:cubicBezTo>
                    <a:cubicBezTo>
                      <a:pt x="30873" y="33529"/>
                      <a:pt x="29980" y="13241"/>
                      <a:pt x="29897" y="11729"/>
                    </a:cubicBezTo>
                    <a:cubicBezTo>
                      <a:pt x="29921" y="11729"/>
                      <a:pt x="29909" y="11574"/>
                      <a:pt x="29885" y="11371"/>
                    </a:cubicBezTo>
                    <a:cubicBezTo>
                      <a:pt x="29766" y="10145"/>
                      <a:pt x="29409" y="8966"/>
                      <a:pt x="28837" y="7871"/>
                    </a:cubicBezTo>
                    <a:cubicBezTo>
                      <a:pt x="27278" y="4918"/>
                      <a:pt x="23491" y="37"/>
                      <a:pt x="15467" y="1"/>
                    </a:cubicBezTo>
                    <a:cubicBezTo>
                      <a:pt x="15415" y="1"/>
                      <a:pt x="15363" y="1"/>
                      <a:pt x="1531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1322000" y="-73150"/>
                <a:ext cx="230875" cy="284900"/>
              </a:xfrm>
              <a:custGeom>
                <a:rect b="b" l="l" r="r" t="t"/>
                <a:pathLst>
                  <a:path extrusionOk="0" h="11396" w="9235">
                    <a:moveTo>
                      <a:pt x="3720" y="0"/>
                    </a:moveTo>
                    <a:cubicBezTo>
                      <a:pt x="2769" y="0"/>
                      <a:pt x="1839" y="315"/>
                      <a:pt x="1305" y="1324"/>
                    </a:cubicBezTo>
                    <a:cubicBezTo>
                      <a:pt x="1" y="3791"/>
                      <a:pt x="2572" y="11396"/>
                      <a:pt x="7096" y="11396"/>
                    </a:cubicBezTo>
                    <a:cubicBezTo>
                      <a:pt x="7485" y="11396"/>
                      <a:pt x="7889" y="11339"/>
                      <a:pt x="8306" y="11218"/>
                    </a:cubicBezTo>
                    <a:cubicBezTo>
                      <a:pt x="8306" y="11218"/>
                      <a:pt x="9235" y="5682"/>
                      <a:pt x="6925" y="860"/>
                    </a:cubicBezTo>
                    <a:cubicBezTo>
                      <a:pt x="6925" y="860"/>
                      <a:pt x="5293" y="0"/>
                      <a:pt x="3720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1482325" y="195700"/>
                <a:ext cx="73250" cy="44675"/>
              </a:xfrm>
              <a:custGeom>
                <a:rect b="b" l="l" r="r" t="t"/>
                <a:pathLst>
                  <a:path extrusionOk="0" h="1787" w="2930">
                    <a:moveTo>
                      <a:pt x="2929" y="0"/>
                    </a:moveTo>
                    <a:cubicBezTo>
                      <a:pt x="2929" y="0"/>
                      <a:pt x="1713" y="676"/>
                      <a:pt x="604" y="676"/>
                    </a:cubicBezTo>
                    <a:cubicBezTo>
                      <a:pt x="396" y="676"/>
                      <a:pt x="192" y="652"/>
                      <a:pt x="0" y="595"/>
                    </a:cubicBezTo>
                    <a:lnTo>
                      <a:pt x="0" y="595"/>
                    </a:lnTo>
                    <a:cubicBezTo>
                      <a:pt x="155" y="1000"/>
                      <a:pt x="310" y="1393"/>
                      <a:pt x="476" y="1786"/>
                    </a:cubicBezTo>
                    <a:cubicBezTo>
                      <a:pt x="1238" y="1762"/>
                      <a:pt x="2250" y="1429"/>
                      <a:pt x="29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1530525" y="-176975"/>
                <a:ext cx="654275" cy="935250"/>
              </a:xfrm>
              <a:custGeom>
                <a:rect b="b" l="l" r="r" t="t"/>
                <a:pathLst>
                  <a:path extrusionOk="0" h="37410" w="26171">
                    <a:moveTo>
                      <a:pt x="19277" y="18628"/>
                    </a:moveTo>
                    <a:cubicBezTo>
                      <a:pt x="19535" y="18628"/>
                      <a:pt x="19826" y="18652"/>
                      <a:pt x="20158" y="18705"/>
                    </a:cubicBezTo>
                    <a:cubicBezTo>
                      <a:pt x="21420" y="18908"/>
                      <a:pt x="22111" y="19420"/>
                      <a:pt x="22468" y="19872"/>
                    </a:cubicBezTo>
                    <a:cubicBezTo>
                      <a:pt x="22087" y="20813"/>
                      <a:pt x="21718" y="21551"/>
                      <a:pt x="21396" y="21932"/>
                    </a:cubicBezTo>
                    <a:cubicBezTo>
                      <a:pt x="20335" y="23195"/>
                      <a:pt x="19423" y="24274"/>
                      <a:pt x="18018" y="24274"/>
                    </a:cubicBezTo>
                    <a:cubicBezTo>
                      <a:pt x="17438" y="24274"/>
                      <a:pt x="16773" y="24090"/>
                      <a:pt x="15979" y="23658"/>
                    </a:cubicBezTo>
                    <a:cubicBezTo>
                      <a:pt x="15420" y="23354"/>
                      <a:pt x="14916" y="23233"/>
                      <a:pt x="14441" y="23233"/>
                    </a:cubicBezTo>
                    <a:cubicBezTo>
                      <a:pt x="12609" y="23233"/>
                      <a:pt x="11197" y="25027"/>
                      <a:pt x="8645" y="25027"/>
                    </a:cubicBezTo>
                    <a:cubicBezTo>
                      <a:pt x="7502" y="25027"/>
                      <a:pt x="6395" y="23825"/>
                      <a:pt x="5466" y="22134"/>
                    </a:cubicBezTo>
                    <a:cubicBezTo>
                      <a:pt x="6216" y="21586"/>
                      <a:pt x="6942" y="20027"/>
                      <a:pt x="10086" y="19003"/>
                    </a:cubicBezTo>
                    <a:cubicBezTo>
                      <a:pt x="10135" y="18987"/>
                      <a:pt x="10199" y="18980"/>
                      <a:pt x="10276" y="18980"/>
                    </a:cubicBezTo>
                    <a:cubicBezTo>
                      <a:pt x="11101" y="18980"/>
                      <a:pt x="13413" y="19786"/>
                      <a:pt x="14958" y="19786"/>
                    </a:cubicBezTo>
                    <a:cubicBezTo>
                      <a:pt x="15051" y="19786"/>
                      <a:pt x="15142" y="19783"/>
                      <a:pt x="15229" y="19777"/>
                    </a:cubicBezTo>
                    <a:cubicBezTo>
                      <a:pt x="17245" y="19642"/>
                      <a:pt x="17573" y="18628"/>
                      <a:pt x="19277" y="18628"/>
                    </a:cubicBezTo>
                    <a:close/>
                    <a:moveTo>
                      <a:pt x="24373" y="0"/>
                    </a:moveTo>
                    <a:cubicBezTo>
                      <a:pt x="24373" y="1"/>
                      <a:pt x="25004" y="4370"/>
                      <a:pt x="25266" y="7573"/>
                    </a:cubicBezTo>
                    <a:cubicBezTo>
                      <a:pt x="25409" y="9287"/>
                      <a:pt x="24718" y="12788"/>
                      <a:pt x="23802" y="15931"/>
                    </a:cubicBezTo>
                    <a:cubicBezTo>
                      <a:pt x="22998" y="15172"/>
                      <a:pt x="22189" y="14901"/>
                      <a:pt x="21377" y="14901"/>
                    </a:cubicBezTo>
                    <a:cubicBezTo>
                      <a:pt x="19566" y="14901"/>
                      <a:pt x="17733" y="16247"/>
                      <a:pt x="15884" y="16526"/>
                    </a:cubicBezTo>
                    <a:cubicBezTo>
                      <a:pt x="15652" y="16563"/>
                      <a:pt x="15419" y="16579"/>
                      <a:pt x="15187" y="16579"/>
                    </a:cubicBezTo>
                    <a:cubicBezTo>
                      <a:pt x="13293" y="16579"/>
                      <a:pt x="11394" y="15498"/>
                      <a:pt x="9599" y="15498"/>
                    </a:cubicBezTo>
                    <a:cubicBezTo>
                      <a:pt x="9106" y="15498"/>
                      <a:pt x="8620" y="15580"/>
                      <a:pt x="8145" y="15788"/>
                    </a:cubicBezTo>
                    <a:cubicBezTo>
                      <a:pt x="6194" y="16640"/>
                      <a:pt x="4722" y="16837"/>
                      <a:pt x="3773" y="16837"/>
                    </a:cubicBezTo>
                    <a:cubicBezTo>
                      <a:pt x="3622" y="16837"/>
                      <a:pt x="3483" y="16832"/>
                      <a:pt x="3359" y="16824"/>
                    </a:cubicBezTo>
                    <a:cubicBezTo>
                      <a:pt x="2906" y="15157"/>
                      <a:pt x="2644" y="13657"/>
                      <a:pt x="2656" y="12776"/>
                    </a:cubicBezTo>
                    <a:cubicBezTo>
                      <a:pt x="2716" y="9942"/>
                      <a:pt x="2073" y="5942"/>
                      <a:pt x="2073" y="5942"/>
                    </a:cubicBezTo>
                    <a:lnTo>
                      <a:pt x="1" y="9240"/>
                    </a:lnTo>
                    <a:cubicBezTo>
                      <a:pt x="1" y="9240"/>
                      <a:pt x="1144" y="25408"/>
                      <a:pt x="2811" y="27861"/>
                    </a:cubicBezTo>
                    <a:cubicBezTo>
                      <a:pt x="4478" y="30314"/>
                      <a:pt x="6180" y="29766"/>
                      <a:pt x="7942" y="33957"/>
                    </a:cubicBezTo>
                    <a:cubicBezTo>
                      <a:pt x="8921" y="36307"/>
                      <a:pt x="12095" y="37410"/>
                      <a:pt x="14928" y="37410"/>
                    </a:cubicBezTo>
                    <a:cubicBezTo>
                      <a:pt x="17163" y="37410"/>
                      <a:pt x="19186" y="36724"/>
                      <a:pt x="19753" y="35422"/>
                    </a:cubicBezTo>
                    <a:cubicBezTo>
                      <a:pt x="21039" y="32457"/>
                      <a:pt x="22409" y="32052"/>
                      <a:pt x="23778" y="29290"/>
                    </a:cubicBezTo>
                    <a:cubicBezTo>
                      <a:pt x="25135" y="26516"/>
                      <a:pt x="24790" y="23218"/>
                      <a:pt x="24861" y="20384"/>
                    </a:cubicBezTo>
                    <a:cubicBezTo>
                      <a:pt x="24933" y="17550"/>
                      <a:pt x="25933" y="12252"/>
                      <a:pt x="26052" y="8502"/>
                    </a:cubicBezTo>
                    <a:cubicBezTo>
                      <a:pt x="26171" y="4739"/>
                      <a:pt x="25254" y="215"/>
                      <a:pt x="25254" y="215"/>
                    </a:cubicBezTo>
                    <a:lnTo>
                      <a:pt x="24373" y="0"/>
                    </a:ln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1392725" y="-630000"/>
                <a:ext cx="827500" cy="683725"/>
              </a:xfrm>
              <a:custGeom>
                <a:rect b="b" l="l" r="r" t="t"/>
                <a:pathLst>
                  <a:path extrusionOk="0" h="27349" w="33100">
                    <a:moveTo>
                      <a:pt x="26146" y="0"/>
                    </a:moveTo>
                    <a:cubicBezTo>
                      <a:pt x="24730" y="2893"/>
                      <a:pt x="20955" y="4834"/>
                      <a:pt x="14978" y="6144"/>
                    </a:cubicBezTo>
                    <a:cubicBezTo>
                      <a:pt x="9287" y="7406"/>
                      <a:pt x="8478" y="7168"/>
                      <a:pt x="6025" y="8632"/>
                    </a:cubicBezTo>
                    <a:cubicBezTo>
                      <a:pt x="6013" y="8644"/>
                      <a:pt x="4549" y="9609"/>
                      <a:pt x="3989" y="9990"/>
                    </a:cubicBezTo>
                    <a:cubicBezTo>
                      <a:pt x="3846" y="10085"/>
                      <a:pt x="3703" y="10180"/>
                      <a:pt x="3560" y="10287"/>
                    </a:cubicBezTo>
                    <a:cubicBezTo>
                      <a:pt x="2048" y="11514"/>
                      <a:pt x="1655" y="12549"/>
                      <a:pt x="1453" y="13157"/>
                    </a:cubicBezTo>
                    <a:cubicBezTo>
                      <a:pt x="0" y="17479"/>
                      <a:pt x="1322" y="22253"/>
                      <a:pt x="1322" y="22253"/>
                    </a:cubicBezTo>
                    <a:cubicBezTo>
                      <a:pt x="5501" y="23241"/>
                      <a:pt x="5513" y="27349"/>
                      <a:pt x="5513" y="27349"/>
                    </a:cubicBezTo>
                    <a:lnTo>
                      <a:pt x="7323" y="26932"/>
                    </a:lnTo>
                    <a:cubicBezTo>
                      <a:pt x="8168" y="24741"/>
                      <a:pt x="6882" y="21015"/>
                      <a:pt x="7489" y="19074"/>
                    </a:cubicBezTo>
                    <a:cubicBezTo>
                      <a:pt x="7772" y="18190"/>
                      <a:pt x="8672" y="17781"/>
                      <a:pt x="9827" y="17781"/>
                    </a:cubicBezTo>
                    <a:cubicBezTo>
                      <a:pt x="10617" y="17781"/>
                      <a:pt x="11528" y="17973"/>
                      <a:pt x="12442" y="18336"/>
                    </a:cubicBezTo>
                    <a:cubicBezTo>
                      <a:pt x="12808" y="18482"/>
                      <a:pt x="13221" y="18545"/>
                      <a:pt x="13663" y="18545"/>
                    </a:cubicBezTo>
                    <a:cubicBezTo>
                      <a:pt x="15953" y="18545"/>
                      <a:pt x="18997" y="16843"/>
                      <a:pt x="20015" y="16205"/>
                    </a:cubicBezTo>
                    <a:cubicBezTo>
                      <a:pt x="20427" y="15950"/>
                      <a:pt x="21072" y="15812"/>
                      <a:pt x="21826" y="15812"/>
                    </a:cubicBezTo>
                    <a:cubicBezTo>
                      <a:pt x="23293" y="15812"/>
                      <a:pt x="25171" y="16335"/>
                      <a:pt x="26539" y="17538"/>
                    </a:cubicBezTo>
                    <a:cubicBezTo>
                      <a:pt x="27511" y="18387"/>
                      <a:pt x="28502" y="18612"/>
                      <a:pt x="29279" y="18612"/>
                    </a:cubicBezTo>
                    <a:cubicBezTo>
                      <a:pt x="30159" y="18612"/>
                      <a:pt x="30766" y="18324"/>
                      <a:pt x="30766" y="18324"/>
                    </a:cubicBezTo>
                    <a:cubicBezTo>
                      <a:pt x="30361" y="16133"/>
                      <a:pt x="29623" y="14335"/>
                      <a:pt x="28635" y="12883"/>
                    </a:cubicBezTo>
                    <a:cubicBezTo>
                      <a:pt x="33100" y="9025"/>
                      <a:pt x="29480" y="1584"/>
                      <a:pt x="29480" y="1584"/>
                    </a:cubicBezTo>
                    <a:lnTo>
                      <a:pt x="29480" y="1584"/>
                    </a:lnTo>
                    <a:cubicBezTo>
                      <a:pt x="28790" y="3834"/>
                      <a:pt x="26218" y="5310"/>
                      <a:pt x="26146" y="5358"/>
                    </a:cubicBezTo>
                    <a:cubicBezTo>
                      <a:pt x="27456" y="2631"/>
                      <a:pt x="26146" y="0"/>
                      <a:pt x="2614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1323375" y="1814450"/>
                <a:ext cx="103000" cy="159450"/>
              </a:xfrm>
              <a:custGeom>
                <a:rect b="b" l="l" r="r" t="t"/>
                <a:pathLst>
                  <a:path extrusionOk="0" h="6378" w="4120">
                    <a:moveTo>
                      <a:pt x="3313" y="0"/>
                    </a:moveTo>
                    <a:cubicBezTo>
                      <a:pt x="3057" y="0"/>
                      <a:pt x="2816" y="139"/>
                      <a:pt x="2691" y="389"/>
                    </a:cubicBezTo>
                    <a:lnTo>
                      <a:pt x="179" y="5366"/>
                    </a:lnTo>
                    <a:cubicBezTo>
                      <a:pt x="0" y="5711"/>
                      <a:pt x="143" y="6128"/>
                      <a:pt x="488" y="6306"/>
                    </a:cubicBezTo>
                    <a:cubicBezTo>
                      <a:pt x="584" y="6354"/>
                      <a:pt x="691" y="6378"/>
                      <a:pt x="798" y="6378"/>
                    </a:cubicBezTo>
                    <a:cubicBezTo>
                      <a:pt x="1060" y="6378"/>
                      <a:pt x="1310" y="6235"/>
                      <a:pt x="1429" y="5997"/>
                    </a:cubicBezTo>
                    <a:lnTo>
                      <a:pt x="3953" y="1020"/>
                    </a:lnTo>
                    <a:cubicBezTo>
                      <a:pt x="4120" y="675"/>
                      <a:pt x="3989" y="246"/>
                      <a:pt x="3644" y="79"/>
                    </a:cubicBezTo>
                    <a:cubicBezTo>
                      <a:pt x="3536" y="26"/>
                      <a:pt x="3423" y="0"/>
                      <a:pt x="33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1508800" y="1484025"/>
                <a:ext cx="60750" cy="172575"/>
              </a:xfrm>
              <a:custGeom>
                <a:rect b="b" l="l" r="r" t="t"/>
                <a:pathLst>
                  <a:path extrusionOk="0" h="6903" w="2430">
                    <a:moveTo>
                      <a:pt x="756" y="0"/>
                    </a:moveTo>
                    <a:cubicBezTo>
                      <a:pt x="719" y="0"/>
                      <a:pt x="681" y="3"/>
                      <a:pt x="644" y="9"/>
                    </a:cubicBezTo>
                    <a:cubicBezTo>
                      <a:pt x="263" y="69"/>
                      <a:pt x="1" y="438"/>
                      <a:pt x="60" y="819"/>
                    </a:cubicBezTo>
                    <a:lnTo>
                      <a:pt x="977" y="6319"/>
                    </a:lnTo>
                    <a:cubicBezTo>
                      <a:pt x="1025" y="6665"/>
                      <a:pt x="1334" y="6903"/>
                      <a:pt x="1668" y="6903"/>
                    </a:cubicBezTo>
                    <a:lnTo>
                      <a:pt x="1787" y="6903"/>
                    </a:lnTo>
                    <a:cubicBezTo>
                      <a:pt x="2168" y="6831"/>
                      <a:pt x="2430" y="6474"/>
                      <a:pt x="2358" y="6093"/>
                    </a:cubicBezTo>
                    <a:lnTo>
                      <a:pt x="1453" y="593"/>
                    </a:lnTo>
                    <a:cubicBezTo>
                      <a:pt x="1389" y="238"/>
                      <a:pt x="1092" y="0"/>
                      <a:pt x="756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897125" y="1363075"/>
                <a:ext cx="175050" cy="39925"/>
              </a:xfrm>
              <a:custGeom>
                <a:rect b="b" l="l" r="r" t="t"/>
                <a:pathLst>
                  <a:path extrusionOk="0" h="1597" w="7002">
                    <a:moveTo>
                      <a:pt x="698" y="0"/>
                    </a:moveTo>
                    <a:cubicBezTo>
                      <a:pt x="324" y="0"/>
                      <a:pt x="24" y="312"/>
                      <a:pt x="12" y="680"/>
                    </a:cubicBezTo>
                    <a:cubicBezTo>
                      <a:pt x="0" y="1073"/>
                      <a:pt x="298" y="1394"/>
                      <a:pt x="691" y="1406"/>
                    </a:cubicBezTo>
                    <a:lnTo>
                      <a:pt x="6263" y="1597"/>
                    </a:lnTo>
                    <a:lnTo>
                      <a:pt x="6287" y="1597"/>
                    </a:lnTo>
                    <a:cubicBezTo>
                      <a:pt x="6668" y="1597"/>
                      <a:pt x="6978" y="1299"/>
                      <a:pt x="6989" y="918"/>
                    </a:cubicBezTo>
                    <a:cubicBezTo>
                      <a:pt x="7001" y="525"/>
                      <a:pt x="6704" y="204"/>
                      <a:pt x="6311" y="192"/>
                    </a:cubicBezTo>
                    <a:lnTo>
                      <a:pt x="739" y="1"/>
                    </a:lnTo>
                    <a:cubicBezTo>
                      <a:pt x="725" y="0"/>
                      <a:pt x="711" y="0"/>
                      <a:pt x="69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17625" y="1736950"/>
                <a:ext cx="175350" cy="39900"/>
              </a:xfrm>
              <a:custGeom>
                <a:rect b="b" l="l" r="r" t="t"/>
                <a:pathLst>
                  <a:path extrusionOk="0" h="1596" w="7014">
                    <a:moveTo>
                      <a:pt x="718" y="0"/>
                    </a:moveTo>
                    <a:cubicBezTo>
                      <a:pt x="346" y="0"/>
                      <a:pt x="25" y="306"/>
                      <a:pt x="13" y="691"/>
                    </a:cubicBezTo>
                    <a:cubicBezTo>
                      <a:pt x="1" y="1072"/>
                      <a:pt x="311" y="1394"/>
                      <a:pt x="692" y="1405"/>
                    </a:cubicBezTo>
                    <a:lnTo>
                      <a:pt x="6276" y="1596"/>
                    </a:lnTo>
                    <a:lnTo>
                      <a:pt x="6299" y="1596"/>
                    </a:lnTo>
                    <a:cubicBezTo>
                      <a:pt x="6668" y="1596"/>
                      <a:pt x="6978" y="1298"/>
                      <a:pt x="6990" y="917"/>
                    </a:cubicBezTo>
                    <a:cubicBezTo>
                      <a:pt x="7014" y="536"/>
                      <a:pt x="6704" y="203"/>
                      <a:pt x="6311" y="191"/>
                    </a:cubicBezTo>
                    <a:lnTo>
                      <a:pt x="739" y="1"/>
                    </a:lnTo>
                    <a:cubicBezTo>
                      <a:pt x="732" y="0"/>
                      <a:pt x="725" y="0"/>
                      <a:pt x="71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578325" y="1326775"/>
                <a:ext cx="85750" cy="110175"/>
              </a:xfrm>
              <a:custGeom>
                <a:rect b="b" l="l" r="r" t="t"/>
                <a:pathLst>
                  <a:path extrusionOk="0" h="4407" w="3430">
                    <a:moveTo>
                      <a:pt x="2763" y="1"/>
                    </a:moveTo>
                    <a:lnTo>
                      <a:pt x="239" y="3275"/>
                    </a:lnTo>
                    <a:cubicBezTo>
                      <a:pt x="1" y="3585"/>
                      <a:pt x="60" y="4025"/>
                      <a:pt x="370" y="4251"/>
                    </a:cubicBezTo>
                    <a:cubicBezTo>
                      <a:pt x="501" y="4358"/>
                      <a:pt x="656" y="4406"/>
                      <a:pt x="799" y="4406"/>
                    </a:cubicBezTo>
                    <a:cubicBezTo>
                      <a:pt x="1013" y="4406"/>
                      <a:pt x="1215" y="4311"/>
                      <a:pt x="1358" y="4132"/>
                    </a:cubicBezTo>
                    <a:lnTo>
                      <a:pt x="3430" y="1429"/>
                    </a:lnTo>
                    <a:cubicBezTo>
                      <a:pt x="3204" y="965"/>
                      <a:pt x="2977" y="489"/>
                      <a:pt x="276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364325" y="1282125"/>
                <a:ext cx="127125" cy="58975"/>
              </a:xfrm>
              <a:custGeom>
                <a:rect b="b" l="l" r="r" t="t"/>
                <a:pathLst>
                  <a:path extrusionOk="0" h="2359" w="5085">
                    <a:moveTo>
                      <a:pt x="0" y="1"/>
                    </a:moveTo>
                    <a:cubicBezTo>
                      <a:pt x="131" y="501"/>
                      <a:pt x="262" y="1013"/>
                      <a:pt x="405" y="1525"/>
                    </a:cubicBezTo>
                    <a:lnTo>
                      <a:pt x="4167" y="2334"/>
                    </a:lnTo>
                    <a:cubicBezTo>
                      <a:pt x="4215" y="2346"/>
                      <a:pt x="4263" y="2358"/>
                      <a:pt x="4310" y="2358"/>
                    </a:cubicBezTo>
                    <a:cubicBezTo>
                      <a:pt x="4644" y="2358"/>
                      <a:pt x="4929" y="2132"/>
                      <a:pt x="5001" y="1799"/>
                    </a:cubicBezTo>
                    <a:cubicBezTo>
                      <a:pt x="5084" y="1418"/>
                      <a:pt x="4834" y="1049"/>
                      <a:pt x="4453" y="9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430700" y="959175"/>
                <a:ext cx="77400" cy="108375"/>
              </a:xfrm>
              <a:custGeom>
                <a:rect b="b" l="l" r="r" t="t"/>
                <a:pathLst>
                  <a:path extrusionOk="0" h="4335" w="3096">
                    <a:moveTo>
                      <a:pt x="2465" y="1"/>
                    </a:moveTo>
                    <a:lnTo>
                      <a:pt x="227" y="3239"/>
                    </a:lnTo>
                    <a:cubicBezTo>
                      <a:pt x="0" y="3549"/>
                      <a:pt x="84" y="4001"/>
                      <a:pt x="405" y="4215"/>
                    </a:cubicBezTo>
                    <a:cubicBezTo>
                      <a:pt x="524" y="4299"/>
                      <a:pt x="667" y="4334"/>
                      <a:pt x="810" y="4334"/>
                    </a:cubicBezTo>
                    <a:cubicBezTo>
                      <a:pt x="1036" y="4334"/>
                      <a:pt x="1251" y="4239"/>
                      <a:pt x="1381" y="4037"/>
                    </a:cubicBezTo>
                    <a:lnTo>
                      <a:pt x="3096" y="1560"/>
                    </a:lnTo>
                    <a:cubicBezTo>
                      <a:pt x="2870" y="1001"/>
                      <a:pt x="2667" y="477"/>
                      <a:pt x="246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996550" y="1028225"/>
                <a:ext cx="42575" cy="109875"/>
              </a:xfrm>
              <a:custGeom>
                <a:rect b="b" l="l" r="r" t="t"/>
                <a:pathLst>
                  <a:path extrusionOk="0" h="4395" w="1703">
                    <a:moveTo>
                      <a:pt x="1048" y="1"/>
                    </a:moveTo>
                    <a:cubicBezTo>
                      <a:pt x="715" y="739"/>
                      <a:pt x="357" y="1489"/>
                      <a:pt x="0" y="2263"/>
                    </a:cubicBezTo>
                    <a:lnTo>
                      <a:pt x="250" y="3799"/>
                    </a:lnTo>
                    <a:cubicBezTo>
                      <a:pt x="310" y="4144"/>
                      <a:pt x="607" y="4394"/>
                      <a:pt x="953" y="4394"/>
                    </a:cubicBezTo>
                    <a:cubicBezTo>
                      <a:pt x="988" y="4394"/>
                      <a:pt x="1024" y="4382"/>
                      <a:pt x="1060" y="4382"/>
                    </a:cubicBezTo>
                    <a:cubicBezTo>
                      <a:pt x="1453" y="4323"/>
                      <a:pt x="1703" y="3954"/>
                      <a:pt x="1643" y="3573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2096075" y="1552725"/>
                <a:ext cx="111050" cy="155075"/>
              </a:xfrm>
              <a:custGeom>
                <a:rect b="b" l="l" r="r" t="t"/>
                <a:pathLst>
                  <a:path extrusionOk="0" h="6203" w="4442">
                    <a:moveTo>
                      <a:pt x="3648" y="1"/>
                    </a:moveTo>
                    <a:cubicBezTo>
                      <a:pt x="3407" y="1"/>
                      <a:pt x="3172" y="123"/>
                      <a:pt x="3037" y="345"/>
                    </a:cubicBezTo>
                    <a:lnTo>
                      <a:pt x="203" y="5143"/>
                    </a:lnTo>
                    <a:cubicBezTo>
                      <a:pt x="1" y="5476"/>
                      <a:pt x="108" y="5917"/>
                      <a:pt x="441" y="6107"/>
                    </a:cubicBezTo>
                    <a:cubicBezTo>
                      <a:pt x="560" y="6179"/>
                      <a:pt x="679" y="6203"/>
                      <a:pt x="799" y="6203"/>
                    </a:cubicBezTo>
                    <a:cubicBezTo>
                      <a:pt x="1037" y="6203"/>
                      <a:pt x="1275" y="6084"/>
                      <a:pt x="1406" y="5857"/>
                    </a:cubicBezTo>
                    <a:lnTo>
                      <a:pt x="4251" y="1059"/>
                    </a:lnTo>
                    <a:cubicBezTo>
                      <a:pt x="4442" y="726"/>
                      <a:pt x="4335" y="297"/>
                      <a:pt x="4001" y="95"/>
                    </a:cubicBezTo>
                    <a:cubicBezTo>
                      <a:pt x="3890" y="31"/>
                      <a:pt x="3768" y="1"/>
                      <a:pt x="3648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1284075" y="1059300"/>
                <a:ext cx="157200" cy="110950"/>
              </a:xfrm>
              <a:custGeom>
                <a:rect b="b" l="l" r="r" t="t"/>
                <a:pathLst>
                  <a:path extrusionOk="0" h="4438" w="6288">
                    <a:moveTo>
                      <a:pt x="801" y="0"/>
                    </a:moveTo>
                    <a:cubicBezTo>
                      <a:pt x="574" y="0"/>
                      <a:pt x="351" y="113"/>
                      <a:pt x="215" y="318"/>
                    </a:cubicBezTo>
                    <a:cubicBezTo>
                      <a:pt x="1" y="651"/>
                      <a:pt x="96" y="1080"/>
                      <a:pt x="417" y="1294"/>
                    </a:cubicBezTo>
                    <a:lnTo>
                      <a:pt x="5108" y="4318"/>
                    </a:lnTo>
                    <a:cubicBezTo>
                      <a:pt x="5227" y="4401"/>
                      <a:pt x="5358" y="4437"/>
                      <a:pt x="5489" y="4437"/>
                    </a:cubicBezTo>
                    <a:cubicBezTo>
                      <a:pt x="5716" y="4437"/>
                      <a:pt x="5942" y="4318"/>
                      <a:pt x="6073" y="4116"/>
                    </a:cubicBezTo>
                    <a:cubicBezTo>
                      <a:pt x="6287" y="3782"/>
                      <a:pt x="6192" y="3354"/>
                      <a:pt x="5870" y="3139"/>
                    </a:cubicBezTo>
                    <a:lnTo>
                      <a:pt x="1179" y="115"/>
                    </a:lnTo>
                    <a:cubicBezTo>
                      <a:pt x="1062" y="37"/>
                      <a:pt x="931" y="0"/>
                      <a:pt x="80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1922850" y="2128350"/>
                <a:ext cx="103000" cy="159575"/>
              </a:xfrm>
              <a:custGeom>
                <a:rect b="b" l="l" r="r" t="t"/>
                <a:pathLst>
                  <a:path extrusionOk="0" h="6383" w="4120">
                    <a:moveTo>
                      <a:pt x="3319" y="1"/>
                    </a:moveTo>
                    <a:cubicBezTo>
                      <a:pt x="3063" y="1"/>
                      <a:pt x="2818" y="138"/>
                      <a:pt x="2691" y="382"/>
                    </a:cubicBezTo>
                    <a:lnTo>
                      <a:pt x="167" y="5359"/>
                    </a:lnTo>
                    <a:cubicBezTo>
                      <a:pt x="0" y="5704"/>
                      <a:pt x="131" y="6133"/>
                      <a:pt x="477" y="6312"/>
                    </a:cubicBezTo>
                    <a:cubicBezTo>
                      <a:pt x="584" y="6359"/>
                      <a:pt x="691" y="6383"/>
                      <a:pt x="798" y="6383"/>
                    </a:cubicBezTo>
                    <a:cubicBezTo>
                      <a:pt x="1060" y="6383"/>
                      <a:pt x="1298" y="6240"/>
                      <a:pt x="1429" y="6002"/>
                    </a:cubicBezTo>
                    <a:lnTo>
                      <a:pt x="3941" y="1025"/>
                    </a:lnTo>
                    <a:cubicBezTo>
                      <a:pt x="4120" y="680"/>
                      <a:pt x="3977" y="251"/>
                      <a:pt x="3632" y="73"/>
                    </a:cubicBezTo>
                    <a:cubicBezTo>
                      <a:pt x="3531" y="24"/>
                      <a:pt x="3424" y="1"/>
                      <a:pt x="331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2171100" y="1924475"/>
                <a:ext cx="112825" cy="77700"/>
              </a:xfrm>
              <a:custGeom>
                <a:rect b="b" l="l" r="r" t="t"/>
                <a:pathLst>
                  <a:path extrusionOk="0" h="3108" w="4513">
                    <a:moveTo>
                      <a:pt x="4513" y="0"/>
                    </a:moveTo>
                    <a:lnTo>
                      <a:pt x="512" y="1751"/>
                    </a:lnTo>
                    <a:cubicBezTo>
                      <a:pt x="155" y="1905"/>
                      <a:pt x="0" y="2322"/>
                      <a:pt x="155" y="2679"/>
                    </a:cubicBezTo>
                    <a:cubicBezTo>
                      <a:pt x="274" y="2953"/>
                      <a:pt x="524" y="3108"/>
                      <a:pt x="798" y="3108"/>
                    </a:cubicBezTo>
                    <a:cubicBezTo>
                      <a:pt x="893" y="3108"/>
                      <a:pt x="988" y="3084"/>
                      <a:pt x="1072" y="3037"/>
                    </a:cubicBezTo>
                    <a:lnTo>
                      <a:pt x="4370" y="1596"/>
                    </a:lnTo>
                    <a:lnTo>
                      <a:pt x="4370" y="1584"/>
                    </a:lnTo>
                    <a:cubicBezTo>
                      <a:pt x="4417" y="1060"/>
                      <a:pt x="4465" y="536"/>
                      <a:pt x="45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1646025" y="1154625"/>
                <a:ext cx="158375" cy="109075"/>
              </a:xfrm>
              <a:custGeom>
                <a:rect b="b" l="l" r="r" t="t"/>
                <a:pathLst>
                  <a:path extrusionOk="0" h="4363" w="6335">
                    <a:moveTo>
                      <a:pt x="5532" y="1"/>
                    </a:moveTo>
                    <a:cubicBezTo>
                      <a:pt x="5404" y="1"/>
                      <a:pt x="5274" y="36"/>
                      <a:pt x="5156" y="112"/>
                    </a:cubicBezTo>
                    <a:lnTo>
                      <a:pt x="429" y="3065"/>
                    </a:lnTo>
                    <a:cubicBezTo>
                      <a:pt x="108" y="3267"/>
                      <a:pt x="1" y="3708"/>
                      <a:pt x="203" y="4029"/>
                    </a:cubicBezTo>
                    <a:cubicBezTo>
                      <a:pt x="346" y="4244"/>
                      <a:pt x="572" y="4363"/>
                      <a:pt x="810" y="4363"/>
                    </a:cubicBezTo>
                    <a:cubicBezTo>
                      <a:pt x="929" y="4363"/>
                      <a:pt x="1060" y="4327"/>
                      <a:pt x="1179" y="4255"/>
                    </a:cubicBezTo>
                    <a:lnTo>
                      <a:pt x="5906" y="1303"/>
                    </a:lnTo>
                    <a:cubicBezTo>
                      <a:pt x="6228" y="1088"/>
                      <a:pt x="6335" y="660"/>
                      <a:pt x="6132" y="326"/>
                    </a:cubicBezTo>
                    <a:cubicBezTo>
                      <a:pt x="5994" y="119"/>
                      <a:pt x="5766" y="1"/>
                      <a:pt x="553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1261750" y="1348850"/>
                <a:ext cx="88125" cy="147625"/>
              </a:xfrm>
              <a:custGeom>
                <a:rect b="b" l="l" r="r" t="t"/>
                <a:pathLst>
                  <a:path extrusionOk="0" h="5905" w="3525">
                    <a:moveTo>
                      <a:pt x="791" y="0"/>
                    </a:moveTo>
                    <a:cubicBezTo>
                      <a:pt x="698" y="0"/>
                      <a:pt x="603" y="19"/>
                      <a:pt x="513" y="58"/>
                    </a:cubicBezTo>
                    <a:cubicBezTo>
                      <a:pt x="155" y="213"/>
                      <a:pt x="1" y="618"/>
                      <a:pt x="143" y="975"/>
                    </a:cubicBezTo>
                    <a:lnTo>
                      <a:pt x="2084" y="5476"/>
                    </a:lnTo>
                    <a:cubicBezTo>
                      <a:pt x="2203" y="5750"/>
                      <a:pt x="2453" y="5904"/>
                      <a:pt x="2727" y="5904"/>
                    </a:cubicBezTo>
                    <a:cubicBezTo>
                      <a:pt x="2822" y="5904"/>
                      <a:pt x="2918" y="5880"/>
                      <a:pt x="3013" y="5845"/>
                    </a:cubicBezTo>
                    <a:cubicBezTo>
                      <a:pt x="3358" y="5690"/>
                      <a:pt x="3525" y="5285"/>
                      <a:pt x="3370" y="4928"/>
                    </a:cubicBezTo>
                    <a:lnTo>
                      <a:pt x="1441" y="427"/>
                    </a:lnTo>
                    <a:cubicBezTo>
                      <a:pt x="1326" y="161"/>
                      <a:pt x="1064" y="0"/>
                      <a:pt x="79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964700" y="1585200"/>
                <a:ext cx="79800" cy="143450"/>
              </a:xfrm>
              <a:custGeom>
                <a:rect b="b" l="l" r="r" t="t"/>
                <a:pathLst>
                  <a:path extrusionOk="0" h="5738" w="3192">
                    <a:moveTo>
                      <a:pt x="800" y="0"/>
                    </a:moveTo>
                    <a:cubicBezTo>
                      <a:pt x="708" y="0"/>
                      <a:pt x="615" y="19"/>
                      <a:pt x="524" y="58"/>
                    </a:cubicBezTo>
                    <a:cubicBezTo>
                      <a:pt x="167" y="213"/>
                      <a:pt x="0" y="617"/>
                      <a:pt x="155" y="987"/>
                    </a:cubicBezTo>
                    <a:lnTo>
                      <a:pt x="2096" y="5475"/>
                    </a:lnTo>
                    <a:cubicBezTo>
                      <a:pt x="2131" y="5582"/>
                      <a:pt x="2203" y="5678"/>
                      <a:pt x="2286" y="5737"/>
                    </a:cubicBezTo>
                    <a:cubicBezTo>
                      <a:pt x="2584" y="5332"/>
                      <a:pt x="2893" y="4916"/>
                      <a:pt x="3191" y="4475"/>
                    </a:cubicBezTo>
                    <a:lnTo>
                      <a:pt x="1441" y="427"/>
                    </a:lnTo>
                    <a:cubicBezTo>
                      <a:pt x="1325" y="160"/>
                      <a:pt x="1071" y="0"/>
                      <a:pt x="800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510175" y="1528925"/>
                <a:ext cx="88425" cy="147625"/>
              </a:xfrm>
              <a:custGeom>
                <a:rect b="b" l="l" r="r" t="t"/>
                <a:pathLst>
                  <a:path extrusionOk="0" h="5905" w="3537">
                    <a:moveTo>
                      <a:pt x="796" y="1"/>
                    </a:moveTo>
                    <a:cubicBezTo>
                      <a:pt x="704" y="1"/>
                      <a:pt x="612" y="19"/>
                      <a:pt x="524" y="59"/>
                    </a:cubicBezTo>
                    <a:cubicBezTo>
                      <a:pt x="167" y="213"/>
                      <a:pt x="0" y="618"/>
                      <a:pt x="155" y="975"/>
                    </a:cubicBezTo>
                    <a:lnTo>
                      <a:pt x="2084" y="5476"/>
                    </a:lnTo>
                    <a:cubicBezTo>
                      <a:pt x="2203" y="5750"/>
                      <a:pt x="2465" y="5905"/>
                      <a:pt x="2739" y="5905"/>
                    </a:cubicBezTo>
                    <a:cubicBezTo>
                      <a:pt x="2822" y="5905"/>
                      <a:pt x="2917" y="5893"/>
                      <a:pt x="3013" y="5845"/>
                    </a:cubicBezTo>
                    <a:cubicBezTo>
                      <a:pt x="3370" y="5690"/>
                      <a:pt x="3536" y="5285"/>
                      <a:pt x="3382" y="4928"/>
                    </a:cubicBezTo>
                    <a:lnTo>
                      <a:pt x="1441" y="428"/>
                    </a:lnTo>
                    <a:cubicBezTo>
                      <a:pt x="1325" y="161"/>
                      <a:pt x="1064" y="1"/>
                      <a:pt x="796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2149950" y="765200"/>
                <a:ext cx="107475" cy="137450"/>
              </a:xfrm>
              <a:custGeom>
                <a:rect b="b" l="l" r="r" t="t"/>
                <a:pathLst>
                  <a:path extrusionOk="0" h="5498" w="4299">
                    <a:moveTo>
                      <a:pt x="3501" y="1"/>
                    </a:moveTo>
                    <a:cubicBezTo>
                      <a:pt x="3272" y="1"/>
                      <a:pt x="3047" y="114"/>
                      <a:pt x="2918" y="318"/>
                    </a:cubicBezTo>
                    <a:lnTo>
                      <a:pt x="215" y="4414"/>
                    </a:lnTo>
                    <a:cubicBezTo>
                      <a:pt x="1" y="4735"/>
                      <a:pt x="96" y="5164"/>
                      <a:pt x="418" y="5378"/>
                    </a:cubicBezTo>
                    <a:cubicBezTo>
                      <a:pt x="537" y="5462"/>
                      <a:pt x="668" y="5497"/>
                      <a:pt x="799" y="5497"/>
                    </a:cubicBezTo>
                    <a:cubicBezTo>
                      <a:pt x="1037" y="5497"/>
                      <a:pt x="1251" y="5390"/>
                      <a:pt x="1394" y="5188"/>
                    </a:cubicBezTo>
                    <a:lnTo>
                      <a:pt x="4085" y="1092"/>
                    </a:lnTo>
                    <a:cubicBezTo>
                      <a:pt x="4299" y="771"/>
                      <a:pt x="4204" y="330"/>
                      <a:pt x="3882" y="116"/>
                    </a:cubicBezTo>
                    <a:cubicBezTo>
                      <a:pt x="3765" y="38"/>
                      <a:pt x="3632" y="1"/>
                      <a:pt x="350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2825925" y="424875"/>
                <a:ext cx="75050" cy="69100"/>
              </a:xfrm>
              <a:custGeom>
                <a:rect b="b" l="l" r="r" t="t"/>
                <a:pathLst>
                  <a:path extrusionOk="0" h="2764" w="3002">
                    <a:moveTo>
                      <a:pt x="3001" y="1"/>
                    </a:moveTo>
                    <a:lnTo>
                      <a:pt x="3001" y="1"/>
                    </a:lnTo>
                    <a:cubicBezTo>
                      <a:pt x="2335" y="144"/>
                      <a:pt x="1668" y="310"/>
                      <a:pt x="989" y="477"/>
                    </a:cubicBezTo>
                    <a:lnTo>
                      <a:pt x="203" y="1680"/>
                    </a:lnTo>
                    <a:cubicBezTo>
                      <a:pt x="1" y="2001"/>
                      <a:pt x="84" y="2430"/>
                      <a:pt x="406" y="2644"/>
                    </a:cubicBezTo>
                    <a:cubicBezTo>
                      <a:pt x="525" y="2727"/>
                      <a:pt x="668" y="2763"/>
                      <a:pt x="799" y="2763"/>
                    </a:cubicBezTo>
                    <a:cubicBezTo>
                      <a:pt x="1025" y="2763"/>
                      <a:pt x="1251" y="2656"/>
                      <a:pt x="1382" y="2454"/>
                    </a:cubicBez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2471125" y="818300"/>
                <a:ext cx="42600" cy="85525"/>
              </a:xfrm>
              <a:custGeom>
                <a:rect b="b" l="l" r="r" t="t"/>
                <a:pathLst>
                  <a:path extrusionOk="0" h="3421" w="1704">
                    <a:moveTo>
                      <a:pt x="970" y="1"/>
                    </a:moveTo>
                    <a:cubicBezTo>
                      <a:pt x="606" y="1"/>
                      <a:pt x="296" y="276"/>
                      <a:pt x="263" y="647"/>
                    </a:cubicBezTo>
                    <a:lnTo>
                      <a:pt x="1" y="3421"/>
                    </a:lnTo>
                    <a:lnTo>
                      <a:pt x="1489" y="2635"/>
                    </a:lnTo>
                    <a:lnTo>
                      <a:pt x="1668" y="778"/>
                    </a:lnTo>
                    <a:cubicBezTo>
                      <a:pt x="1703" y="385"/>
                      <a:pt x="1418" y="40"/>
                      <a:pt x="1037" y="4"/>
                    </a:cubicBezTo>
                    <a:cubicBezTo>
                      <a:pt x="1014" y="2"/>
                      <a:pt x="992" y="1"/>
                      <a:pt x="97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2413675" y="589500"/>
                <a:ext cx="39025" cy="115500"/>
              </a:xfrm>
              <a:custGeom>
                <a:rect b="b" l="l" r="r" t="t"/>
                <a:pathLst>
                  <a:path extrusionOk="0" h="4620" w="1561">
                    <a:moveTo>
                      <a:pt x="1382" y="0"/>
                    </a:moveTo>
                    <a:cubicBezTo>
                      <a:pt x="906" y="226"/>
                      <a:pt x="453" y="441"/>
                      <a:pt x="1" y="655"/>
                    </a:cubicBezTo>
                    <a:lnTo>
                      <a:pt x="144" y="3941"/>
                    </a:lnTo>
                    <a:cubicBezTo>
                      <a:pt x="156" y="4322"/>
                      <a:pt x="465" y="4620"/>
                      <a:pt x="846" y="4620"/>
                    </a:cubicBezTo>
                    <a:lnTo>
                      <a:pt x="882" y="4620"/>
                    </a:lnTo>
                    <a:cubicBezTo>
                      <a:pt x="1263" y="4608"/>
                      <a:pt x="1561" y="4274"/>
                      <a:pt x="1549" y="3893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2640500" y="539200"/>
                <a:ext cx="107475" cy="137525"/>
              </a:xfrm>
              <a:custGeom>
                <a:rect b="b" l="l" r="r" t="t"/>
                <a:pathLst>
                  <a:path extrusionOk="0" h="5501" w="4299">
                    <a:moveTo>
                      <a:pt x="3492" y="1"/>
                    </a:moveTo>
                    <a:cubicBezTo>
                      <a:pt x="3265" y="1"/>
                      <a:pt x="3040" y="112"/>
                      <a:pt x="2905" y="321"/>
                    </a:cubicBezTo>
                    <a:lnTo>
                      <a:pt x="215" y="4405"/>
                    </a:lnTo>
                    <a:cubicBezTo>
                      <a:pt x="0" y="4727"/>
                      <a:pt x="84" y="5167"/>
                      <a:pt x="405" y="5381"/>
                    </a:cubicBezTo>
                    <a:cubicBezTo>
                      <a:pt x="524" y="5465"/>
                      <a:pt x="667" y="5501"/>
                      <a:pt x="798" y="5501"/>
                    </a:cubicBezTo>
                    <a:cubicBezTo>
                      <a:pt x="1024" y="5501"/>
                      <a:pt x="1251" y="5381"/>
                      <a:pt x="1381" y="5179"/>
                    </a:cubicBezTo>
                    <a:lnTo>
                      <a:pt x="4084" y="1095"/>
                    </a:lnTo>
                    <a:cubicBezTo>
                      <a:pt x="4299" y="762"/>
                      <a:pt x="4203" y="333"/>
                      <a:pt x="3882" y="119"/>
                    </a:cubicBezTo>
                    <a:cubicBezTo>
                      <a:pt x="3763" y="39"/>
                      <a:pt x="3627" y="1"/>
                      <a:pt x="34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2851225" y="598225"/>
                <a:ext cx="86050" cy="78200"/>
              </a:xfrm>
              <a:custGeom>
                <a:rect b="b" l="l" r="r" t="t"/>
                <a:pathLst>
                  <a:path extrusionOk="0" h="3128" w="3442">
                    <a:moveTo>
                      <a:pt x="769" y="1"/>
                    </a:moveTo>
                    <a:cubicBezTo>
                      <a:pt x="594" y="1"/>
                      <a:pt x="419" y="66"/>
                      <a:pt x="287" y="199"/>
                    </a:cubicBezTo>
                    <a:cubicBezTo>
                      <a:pt x="13" y="473"/>
                      <a:pt x="1" y="913"/>
                      <a:pt x="275" y="1199"/>
                    </a:cubicBezTo>
                    <a:lnTo>
                      <a:pt x="2144" y="3128"/>
                    </a:lnTo>
                    <a:lnTo>
                      <a:pt x="3442" y="2449"/>
                    </a:lnTo>
                    <a:lnTo>
                      <a:pt x="1287" y="223"/>
                    </a:lnTo>
                    <a:cubicBezTo>
                      <a:pt x="1146" y="75"/>
                      <a:pt x="957" y="1"/>
                      <a:pt x="76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2114550" y="2533575"/>
                <a:ext cx="135150" cy="135950"/>
              </a:xfrm>
              <a:custGeom>
                <a:rect b="b" l="l" r="r" t="t"/>
                <a:pathLst>
                  <a:path extrusionOk="0" h="5438" w="5406">
                    <a:moveTo>
                      <a:pt x="772" y="1"/>
                    </a:moveTo>
                    <a:cubicBezTo>
                      <a:pt x="599" y="1"/>
                      <a:pt x="424" y="66"/>
                      <a:pt x="286" y="199"/>
                    </a:cubicBezTo>
                    <a:cubicBezTo>
                      <a:pt x="12" y="473"/>
                      <a:pt x="0" y="913"/>
                      <a:pt x="262" y="1187"/>
                    </a:cubicBezTo>
                    <a:lnTo>
                      <a:pt x="4131" y="5212"/>
                    </a:lnTo>
                    <a:cubicBezTo>
                      <a:pt x="4262" y="5354"/>
                      <a:pt x="4453" y="5438"/>
                      <a:pt x="4632" y="5438"/>
                    </a:cubicBezTo>
                    <a:cubicBezTo>
                      <a:pt x="4810" y="5438"/>
                      <a:pt x="4989" y="5366"/>
                      <a:pt x="5120" y="5235"/>
                    </a:cubicBezTo>
                    <a:cubicBezTo>
                      <a:pt x="5405" y="4973"/>
                      <a:pt x="5405" y="4521"/>
                      <a:pt x="5144" y="4247"/>
                    </a:cubicBezTo>
                    <a:lnTo>
                      <a:pt x="1274" y="223"/>
                    </a:lnTo>
                    <a:cubicBezTo>
                      <a:pt x="1139" y="75"/>
                      <a:pt x="956" y="1"/>
                      <a:pt x="77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1759725" y="2512725"/>
                <a:ext cx="135175" cy="135675"/>
              </a:xfrm>
              <a:custGeom>
                <a:rect b="b" l="l" r="r" t="t"/>
                <a:pathLst>
                  <a:path extrusionOk="0" h="5427" w="5407">
                    <a:moveTo>
                      <a:pt x="773" y="0"/>
                    </a:moveTo>
                    <a:cubicBezTo>
                      <a:pt x="597" y="0"/>
                      <a:pt x="420" y="66"/>
                      <a:pt x="287" y="200"/>
                    </a:cubicBezTo>
                    <a:cubicBezTo>
                      <a:pt x="1" y="461"/>
                      <a:pt x="1" y="914"/>
                      <a:pt x="263" y="1188"/>
                    </a:cubicBezTo>
                    <a:lnTo>
                      <a:pt x="4132" y="5212"/>
                    </a:lnTo>
                    <a:cubicBezTo>
                      <a:pt x="4263" y="5355"/>
                      <a:pt x="4454" y="5426"/>
                      <a:pt x="4632" y="5426"/>
                    </a:cubicBezTo>
                    <a:cubicBezTo>
                      <a:pt x="4811" y="5426"/>
                      <a:pt x="4989" y="5367"/>
                      <a:pt x="5120" y="5236"/>
                    </a:cubicBezTo>
                    <a:cubicBezTo>
                      <a:pt x="5406" y="4962"/>
                      <a:pt x="5406" y="4522"/>
                      <a:pt x="5144" y="4236"/>
                    </a:cubicBezTo>
                    <a:lnTo>
                      <a:pt x="1275" y="211"/>
                    </a:lnTo>
                    <a:cubicBezTo>
                      <a:pt x="1141" y="72"/>
                      <a:pt x="957" y="0"/>
                      <a:pt x="77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1473975" y="2407075"/>
                <a:ext cx="109875" cy="155900"/>
              </a:xfrm>
              <a:custGeom>
                <a:rect b="b" l="l" r="r" t="t"/>
                <a:pathLst>
                  <a:path extrusionOk="0" h="6236" w="4395">
                    <a:moveTo>
                      <a:pt x="3599" y="1"/>
                    </a:moveTo>
                    <a:cubicBezTo>
                      <a:pt x="3356" y="1"/>
                      <a:pt x="3118" y="128"/>
                      <a:pt x="2989" y="354"/>
                    </a:cubicBezTo>
                    <a:lnTo>
                      <a:pt x="191" y="5176"/>
                    </a:lnTo>
                    <a:cubicBezTo>
                      <a:pt x="1" y="5521"/>
                      <a:pt x="108" y="5950"/>
                      <a:pt x="441" y="6140"/>
                    </a:cubicBezTo>
                    <a:cubicBezTo>
                      <a:pt x="560" y="6200"/>
                      <a:pt x="679" y="6235"/>
                      <a:pt x="798" y="6235"/>
                    </a:cubicBezTo>
                    <a:cubicBezTo>
                      <a:pt x="1037" y="6235"/>
                      <a:pt x="1275" y="6104"/>
                      <a:pt x="1406" y="5878"/>
                    </a:cubicBezTo>
                    <a:lnTo>
                      <a:pt x="4204" y="1056"/>
                    </a:lnTo>
                    <a:cubicBezTo>
                      <a:pt x="4394" y="723"/>
                      <a:pt x="4275" y="294"/>
                      <a:pt x="3942" y="92"/>
                    </a:cubicBezTo>
                    <a:cubicBezTo>
                      <a:pt x="3834" y="30"/>
                      <a:pt x="3716" y="1"/>
                      <a:pt x="359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1452850" y="2724300"/>
                <a:ext cx="86050" cy="124725"/>
              </a:xfrm>
              <a:custGeom>
                <a:rect b="b" l="l" r="r" t="t"/>
                <a:pathLst>
                  <a:path extrusionOk="0" h="4989" w="3442">
                    <a:moveTo>
                      <a:pt x="792" y="1"/>
                    </a:moveTo>
                    <a:cubicBezTo>
                      <a:pt x="699" y="1"/>
                      <a:pt x="604" y="19"/>
                      <a:pt x="512" y="59"/>
                    </a:cubicBezTo>
                    <a:cubicBezTo>
                      <a:pt x="155" y="214"/>
                      <a:pt x="0" y="630"/>
                      <a:pt x="143" y="988"/>
                    </a:cubicBezTo>
                    <a:lnTo>
                      <a:pt x="1882" y="4941"/>
                    </a:lnTo>
                    <a:cubicBezTo>
                      <a:pt x="2394" y="4952"/>
                      <a:pt x="2917" y="4964"/>
                      <a:pt x="3441" y="4988"/>
                    </a:cubicBezTo>
                    <a:lnTo>
                      <a:pt x="1441" y="416"/>
                    </a:lnTo>
                    <a:cubicBezTo>
                      <a:pt x="1326" y="159"/>
                      <a:pt x="1065" y="1"/>
                      <a:pt x="7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1615075" y="2102275"/>
                <a:ext cx="103900" cy="159175"/>
              </a:xfrm>
              <a:custGeom>
                <a:rect b="b" l="l" r="r" t="t"/>
                <a:pathLst>
                  <a:path extrusionOk="0" h="6367" w="4156">
                    <a:moveTo>
                      <a:pt x="804" y="0"/>
                    </a:moveTo>
                    <a:cubicBezTo>
                      <a:pt x="693" y="0"/>
                      <a:pt x="581" y="26"/>
                      <a:pt x="477" y="80"/>
                    </a:cubicBezTo>
                    <a:cubicBezTo>
                      <a:pt x="131" y="258"/>
                      <a:pt x="0" y="675"/>
                      <a:pt x="179" y="1020"/>
                    </a:cubicBezTo>
                    <a:lnTo>
                      <a:pt x="2739" y="5985"/>
                    </a:lnTo>
                    <a:cubicBezTo>
                      <a:pt x="2858" y="6223"/>
                      <a:pt x="3108" y="6366"/>
                      <a:pt x="3358" y="6366"/>
                    </a:cubicBezTo>
                    <a:cubicBezTo>
                      <a:pt x="3465" y="6366"/>
                      <a:pt x="3572" y="6331"/>
                      <a:pt x="3679" y="6283"/>
                    </a:cubicBezTo>
                    <a:cubicBezTo>
                      <a:pt x="4025" y="6104"/>
                      <a:pt x="4156" y="5676"/>
                      <a:pt x="3977" y="5330"/>
                    </a:cubicBezTo>
                    <a:lnTo>
                      <a:pt x="1429" y="377"/>
                    </a:lnTo>
                    <a:cubicBezTo>
                      <a:pt x="1305" y="137"/>
                      <a:pt x="1058" y="0"/>
                      <a:pt x="804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2042500" y="2731800"/>
                <a:ext cx="48850" cy="108275"/>
              </a:xfrm>
              <a:custGeom>
                <a:rect b="b" l="l" r="r" t="t"/>
                <a:pathLst>
                  <a:path extrusionOk="0" h="4331" w="1954">
                    <a:moveTo>
                      <a:pt x="1194" y="1"/>
                    </a:moveTo>
                    <a:cubicBezTo>
                      <a:pt x="854" y="1"/>
                      <a:pt x="556" y="258"/>
                      <a:pt x="513" y="604"/>
                    </a:cubicBezTo>
                    <a:lnTo>
                      <a:pt x="1" y="4331"/>
                    </a:lnTo>
                    <a:cubicBezTo>
                      <a:pt x="489" y="4307"/>
                      <a:pt x="977" y="4271"/>
                      <a:pt x="1441" y="4236"/>
                    </a:cubicBezTo>
                    <a:lnTo>
                      <a:pt x="1906" y="795"/>
                    </a:lnTo>
                    <a:cubicBezTo>
                      <a:pt x="1953" y="414"/>
                      <a:pt x="1691" y="57"/>
                      <a:pt x="1298" y="9"/>
                    </a:cubicBezTo>
                    <a:cubicBezTo>
                      <a:pt x="1263" y="4"/>
                      <a:pt x="1228" y="1"/>
                      <a:pt x="11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1614175" y="787575"/>
                <a:ext cx="103900" cy="159125"/>
              </a:xfrm>
              <a:custGeom>
                <a:rect b="b" l="l" r="r" t="t"/>
                <a:pathLst>
                  <a:path extrusionOk="0" h="6365" w="4156">
                    <a:moveTo>
                      <a:pt x="794" y="1"/>
                    </a:moveTo>
                    <a:cubicBezTo>
                      <a:pt x="687" y="1"/>
                      <a:pt x="578" y="26"/>
                      <a:pt x="477" y="78"/>
                    </a:cubicBezTo>
                    <a:cubicBezTo>
                      <a:pt x="132" y="257"/>
                      <a:pt x="1" y="685"/>
                      <a:pt x="179" y="1031"/>
                    </a:cubicBezTo>
                    <a:lnTo>
                      <a:pt x="2727" y="5983"/>
                    </a:lnTo>
                    <a:cubicBezTo>
                      <a:pt x="2858" y="6222"/>
                      <a:pt x="3108" y="6364"/>
                      <a:pt x="3358" y="6364"/>
                    </a:cubicBezTo>
                    <a:cubicBezTo>
                      <a:pt x="3465" y="6364"/>
                      <a:pt x="3572" y="6341"/>
                      <a:pt x="3680" y="6281"/>
                    </a:cubicBezTo>
                    <a:cubicBezTo>
                      <a:pt x="4025" y="6103"/>
                      <a:pt x="4156" y="5686"/>
                      <a:pt x="3977" y="5341"/>
                    </a:cubicBezTo>
                    <a:lnTo>
                      <a:pt x="1429" y="388"/>
                    </a:lnTo>
                    <a:cubicBezTo>
                      <a:pt x="1303" y="144"/>
                      <a:pt x="1052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2222875" y="2284750"/>
                <a:ext cx="71775" cy="144875"/>
              </a:xfrm>
              <a:custGeom>
                <a:rect b="b" l="l" r="r" t="t"/>
                <a:pathLst>
                  <a:path extrusionOk="0" h="5795" w="2871">
                    <a:moveTo>
                      <a:pt x="802" y="1"/>
                    </a:moveTo>
                    <a:cubicBezTo>
                      <a:pt x="684" y="1"/>
                      <a:pt x="564" y="30"/>
                      <a:pt x="453" y="91"/>
                    </a:cubicBezTo>
                    <a:cubicBezTo>
                      <a:pt x="120" y="282"/>
                      <a:pt x="1" y="710"/>
                      <a:pt x="191" y="1044"/>
                    </a:cubicBezTo>
                    <a:lnTo>
                      <a:pt x="2870" y="5794"/>
                    </a:lnTo>
                    <a:cubicBezTo>
                      <a:pt x="2858" y="4806"/>
                      <a:pt x="2835" y="3818"/>
                      <a:pt x="2811" y="2842"/>
                    </a:cubicBezTo>
                    <a:lnTo>
                      <a:pt x="1418" y="365"/>
                    </a:lnTo>
                    <a:cubicBezTo>
                      <a:pt x="1288" y="131"/>
                      <a:pt x="1050" y="1"/>
                      <a:pt x="80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2088650" y="1228550"/>
                <a:ext cx="64600" cy="172075"/>
              </a:xfrm>
              <a:custGeom>
                <a:rect b="b" l="l" r="r" t="t"/>
                <a:pathLst>
                  <a:path extrusionOk="0" h="6883" w="2584">
                    <a:moveTo>
                      <a:pt x="1822" y="0"/>
                    </a:moveTo>
                    <a:cubicBezTo>
                      <a:pt x="1491" y="0"/>
                      <a:pt x="1194" y="235"/>
                      <a:pt x="1131" y="572"/>
                    </a:cubicBezTo>
                    <a:lnTo>
                      <a:pt x="72" y="6049"/>
                    </a:lnTo>
                    <a:cubicBezTo>
                      <a:pt x="0" y="6430"/>
                      <a:pt x="250" y="6799"/>
                      <a:pt x="631" y="6871"/>
                    </a:cubicBezTo>
                    <a:cubicBezTo>
                      <a:pt x="679" y="6882"/>
                      <a:pt x="726" y="6882"/>
                      <a:pt x="762" y="6882"/>
                    </a:cubicBezTo>
                    <a:cubicBezTo>
                      <a:pt x="1096" y="6882"/>
                      <a:pt x="1393" y="6644"/>
                      <a:pt x="1453" y="6311"/>
                    </a:cubicBezTo>
                    <a:lnTo>
                      <a:pt x="2512" y="834"/>
                    </a:lnTo>
                    <a:cubicBezTo>
                      <a:pt x="2584" y="453"/>
                      <a:pt x="2334" y="84"/>
                      <a:pt x="1953" y="13"/>
                    </a:cubicBezTo>
                    <a:cubicBezTo>
                      <a:pt x="1909" y="4"/>
                      <a:pt x="1865" y="0"/>
                      <a:pt x="1822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1860625" y="1348800"/>
                <a:ext cx="64625" cy="172075"/>
              </a:xfrm>
              <a:custGeom>
                <a:rect b="b" l="l" r="r" t="t"/>
                <a:pathLst>
                  <a:path extrusionOk="0" h="6883" w="2585">
                    <a:moveTo>
                      <a:pt x="1823" y="1"/>
                    </a:moveTo>
                    <a:cubicBezTo>
                      <a:pt x="1492" y="1"/>
                      <a:pt x="1195" y="235"/>
                      <a:pt x="1132" y="572"/>
                    </a:cubicBezTo>
                    <a:lnTo>
                      <a:pt x="72" y="6049"/>
                    </a:lnTo>
                    <a:cubicBezTo>
                      <a:pt x="1" y="6430"/>
                      <a:pt x="251" y="6799"/>
                      <a:pt x="632" y="6871"/>
                    </a:cubicBezTo>
                    <a:cubicBezTo>
                      <a:pt x="680" y="6883"/>
                      <a:pt x="715" y="6883"/>
                      <a:pt x="763" y="6883"/>
                    </a:cubicBezTo>
                    <a:cubicBezTo>
                      <a:pt x="1096" y="6883"/>
                      <a:pt x="1394" y="6644"/>
                      <a:pt x="1454" y="6311"/>
                    </a:cubicBezTo>
                    <a:lnTo>
                      <a:pt x="2513" y="834"/>
                    </a:lnTo>
                    <a:cubicBezTo>
                      <a:pt x="2585" y="453"/>
                      <a:pt x="2335" y="84"/>
                      <a:pt x="1954" y="13"/>
                    </a:cubicBezTo>
                    <a:cubicBezTo>
                      <a:pt x="1910" y="4"/>
                      <a:pt x="1866" y="1"/>
                      <a:pt x="182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1948450" y="916325"/>
                <a:ext cx="114625" cy="152700"/>
              </a:xfrm>
              <a:custGeom>
                <a:rect b="b" l="l" r="r" t="t"/>
                <a:pathLst>
                  <a:path extrusionOk="0" h="6108" w="4585">
                    <a:moveTo>
                      <a:pt x="794" y="1"/>
                    </a:moveTo>
                    <a:cubicBezTo>
                      <a:pt x="666" y="1"/>
                      <a:pt x="535" y="35"/>
                      <a:pt x="417" y="107"/>
                    </a:cubicBezTo>
                    <a:cubicBezTo>
                      <a:pt x="96" y="322"/>
                      <a:pt x="0" y="750"/>
                      <a:pt x="203" y="1084"/>
                    </a:cubicBezTo>
                    <a:lnTo>
                      <a:pt x="3191" y="5786"/>
                    </a:lnTo>
                    <a:cubicBezTo>
                      <a:pt x="3322" y="6001"/>
                      <a:pt x="3560" y="6108"/>
                      <a:pt x="3787" y="6108"/>
                    </a:cubicBezTo>
                    <a:cubicBezTo>
                      <a:pt x="3917" y="6108"/>
                      <a:pt x="4048" y="6072"/>
                      <a:pt x="4168" y="6001"/>
                    </a:cubicBezTo>
                    <a:cubicBezTo>
                      <a:pt x="4489" y="5798"/>
                      <a:pt x="4584" y="5358"/>
                      <a:pt x="4382" y="5036"/>
                    </a:cubicBezTo>
                    <a:lnTo>
                      <a:pt x="1393" y="322"/>
                    </a:lnTo>
                    <a:cubicBezTo>
                      <a:pt x="1255" y="114"/>
                      <a:pt x="1028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1198650" y="2261375"/>
                <a:ext cx="90800" cy="164975"/>
              </a:xfrm>
              <a:custGeom>
                <a:rect b="b" l="l" r="r" t="t"/>
                <a:pathLst>
                  <a:path extrusionOk="0" h="6599" w="3632">
                    <a:moveTo>
                      <a:pt x="803" y="1"/>
                    </a:moveTo>
                    <a:cubicBezTo>
                      <a:pt x="718" y="1"/>
                      <a:pt x="632" y="16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46"/>
                    </a:lnTo>
                    <a:cubicBezTo>
                      <a:pt x="2286" y="6432"/>
                      <a:pt x="2548" y="6598"/>
                      <a:pt x="2834" y="6598"/>
                    </a:cubicBezTo>
                    <a:cubicBezTo>
                      <a:pt x="2918" y="6598"/>
                      <a:pt x="3001" y="6586"/>
                      <a:pt x="3084" y="6551"/>
                    </a:cubicBezTo>
                    <a:cubicBezTo>
                      <a:pt x="3453" y="6408"/>
                      <a:pt x="3632" y="6003"/>
                      <a:pt x="3489" y="5634"/>
                    </a:cubicBezTo>
                    <a:lnTo>
                      <a:pt x="1453" y="443"/>
                    </a:lnTo>
                    <a:cubicBezTo>
                      <a:pt x="1344" y="169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1351350" y="2127575"/>
                <a:ext cx="99150" cy="161150"/>
              </a:xfrm>
              <a:custGeom>
                <a:rect b="b" l="l" r="r" t="t"/>
                <a:pathLst>
                  <a:path extrusionOk="0" h="6446" w="3966">
                    <a:moveTo>
                      <a:pt x="3171" y="1"/>
                    </a:moveTo>
                    <a:cubicBezTo>
                      <a:pt x="2910" y="1"/>
                      <a:pt x="2657" y="151"/>
                      <a:pt x="2536" y="401"/>
                    </a:cubicBezTo>
                    <a:lnTo>
                      <a:pt x="131" y="5438"/>
                    </a:lnTo>
                    <a:cubicBezTo>
                      <a:pt x="0" y="5700"/>
                      <a:pt x="60" y="6009"/>
                      <a:pt x="250" y="6223"/>
                    </a:cubicBezTo>
                    <a:cubicBezTo>
                      <a:pt x="310" y="6283"/>
                      <a:pt x="381" y="6331"/>
                      <a:pt x="465" y="6378"/>
                    </a:cubicBezTo>
                    <a:cubicBezTo>
                      <a:pt x="560" y="6424"/>
                      <a:pt x="661" y="6446"/>
                      <a:pt x="761" y="6446"/>
                    </a:cubicBezTo>
                    <a:cubicBezTo>
                      <a:pt x="1026" y="6446"/>
                      <a:pt x="1284" y="6295"/>
                      <a:pt x="1405" y="6045"/>
                    </a:cubicBezTo>
                    <a:lnTo>
                      <a:pt x="3798" y="1009"/>
                    </a:lnTo>
                    <a:cubicBezTo>
                      <a:pt x="3965" y="663"/>
                      <a:pt x="3822" y="235"/>
                      <a:pt x="3465" y="68"/>
                    </a:cubicBezTo>
                    <a:cubicBezTo>
                      <a:pt x="3370" y="22"/>
                      <a:pt x="3270" y="1"/>
                      <a:pt x="317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1738900" y="1752975"/>
                <a:ext cx="90800" cy="164975"/>
              </a:xfrm>
              <a:custGeom>
                <a:rect b="b" l="l" r="r" t="t"/>
                <a:pathLst>
                  <a:path extrusionOk="0" h="6599" w="3632">
                    <a:moveTo>
                      <a:pt x="803" y="1"/>
                    </a:moveTo>
                    <a:cubicBezTo>
                      <a:pt x="718" y="1"/>
                      <a:pt x="632" y="17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58"/>
                    </a:lnTo>
                    <a:cubicBezTo>
                      <a:pt x="2286" y="6432"/>
                      <a:pt x="2548" y="6599"/>
                      <a:pt x="2834" y="6599"/>
                    </a:cubicBezTo>
                    <a:cubicBezTo>
                      <a:pt x="2917" y="6599"/>
                      <a:pt x="3001" y="6587"/>
                      <a:pt x="3084" y="6551"/>
                    </a:cubicBezTo>
                    <a:cubicBezTo>
                      <a:pt x="3453" y="6408"/>
                      <a:pt x="3632" y="6003"/>
                      <a:pt x="3489" y="5646"/>
                    </a:cubicBezTo>
                    <a:lnTo>
                      <a:pt x="1453" y="443"/>
                    </a:lnTo>
                    <a:cubicBezTo>
                      <a:pt x="1343" y="170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1155200" y="2590925"/>
                <a:ext cx="122050" cy="57475"/>
              </a:xfrm>
              <a:custGeom>
                <a:rect b="b" l="l" r="r" t="t"/>
                <a:pathLst>
                  <a:path extrusionOk="0" h="2299" w="4882">
                    <a:moveTo>
                      <a:pt x="36" y="0"/>
                    </a:moveTo>
                    <a:lnTo>
                      <a:pt x="0" y="1429"/>
                    </a:lnTo>
                    <a:lnTo>
                      <a:pt x="3965" y="2286"/>
                    </a:lnTo>
                    <a:cubicBezTo>
                      <a:pt x="4013" y="2298"/>
                      <a:pt x="4072" y="2298"/>
                      <a:pt x="4120" y="2298"/>
                    </a:cubicBezTo>
                    <a:cubicBezTo>
                      <a:pt x="4441" y="2298"/>
                      <a:pt x="4727" y="2072"/>
                      <a:pt x="4798" y="1751"/>
                    </a:cubicBezTo>
                    <a:cubicBezTo>
                      <a:pt x="4882" y="1370"/>
                      <a:pt x="4644" y="1001"/>
                      <a:pt x="4263" y="917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1148350" y="762125"/>
                <a:ext cx="339475" cy="511500"/>
              </a:xfrm>
              <a:custGeom>
                <a:rect b="b" l="l" r="r" t="t"/>
                <a:pathLst>
                  <a:path extrusionOk="0" h="20460" w="13579">
                    <a:moveTo>
                      <a:pt x="9525" y="1"/>
                    </a:moveTo>
                    <a:lnTo>
                      <a:pt x="2251" y="560"/>
                    </a:lnTo>
                    <a:cubicBezTo>
                      <a:pt x="0" y="6239"/>
                      <a:pt x="131" y="16169"/>
                      <a:pt x="1131" y="16907"/>
                    </a:cubicBezTo>
                    <a:cubicBezTo>
                      <a:pt x="1173" y="16939"/>
                      <a:pt x="1213" y="16953"/>
                      <a:pt x="1254" y="16953"/>
                    </a:cubicBezTo>
                    <a:cubicBezTo>
                      <a:pt x="1969" y="16953"/>
                      <a:pt x="2524" y="12301"/>
                      <a:pt x="2524" y="12300"/>
                    </a:cubicBezTo>
                    <a:lnTo>
                      <a:pt x="2524" y="12300"/>
                    </a:lnTo>
                    <a:cubicBezTo>
                      <a:pt x="2334" y="14395"/>
                      <a:pt x="2072" y="18670"/>
                      <a:pt x="2905" y="18812"/>
                    </a:cubicBezTo>
                    <a:cubicBezTo>
                      <a:pt x="2924" y="18815"/>
                      <a:pt x="2943" y="18817"/>
                      <a:pt x="2962" y="18817"/>
                    </a:cubicBezTo>
                    <a:cubicBezTo>
                      <a:pt x="4065" y="18817"/>
                      <a:pt x="4548" y="13706"/>
                      <a:pt x="4549" y="13705"/>
                    </a:cubicBezTo>
                    <a:lnTo>
                      <a:pt x="4549" y="13705"/>
                    </a:lnTo>
                    <a:cubicBezTo>
                      <a:pt x="4548" y="13707"/>
                      <a:pt x="3995" y="20460"/>
                      <a:pt x="5034" y="20460"/>
                    </a:cubicBezTo>
                    <a:cubicBezTo>
                      <a:pt x="5072" y="20460"/>
                      <a:pt x="5113" y="20451"/>
                      <a:pt x="5156" y="20432"/>
                    </a:cubicBezTo>
                    <a:cubicBezTo>
                      <a:pt x="6346" y="19884"/>
                      <a:pt x="6846" y="12967"/>
                      <a:pt x="6846" y="12967"/>
                    </a:cubicBezTo>
                    <a:cubicBezTo>
                      <a:pt x="6846" y="12967"/>
                      <a:pt x="6959" y="18683"/>
                      <a:pt x="7881" y="18683"/>
                    </a:cubicBezTo>
                    <a:cubicBezTo>
                      <a:pt x="7995" y="18683"/>
                      <a:pt x="8122" y="18595"/>
                      <a:pt x="8263" y="18396"/>
                    </a:cubicBezTo>
                    <a:cubicBezTo>
                      <a:pt x="9549" y="16598"/>
                      <a:pt x="9061" y="8383"/>
                      <a:pt x="9549" y="7859"/>
                    </a:cubicBezTo>
                    <a:cubicBezTo>
                      <a:pt x="9606" y="7796"/>
                      <a:pt x="9664" y="7767"/>
                      <a:pt x="9724" y="7767"/>
                    </a:cubicBezTo>
                    <a:cubicBezTo>
                      <a:pt x="10171" y="7767"/>
                      <a:pt x="10685" y="9429"/>
                      <a:pt x="11347" y="10942"/>
                    </a:cubicBezTo>
                    <a:cubicBezTo>
                      <a:pt x="11745" y="11838"/>
                      <a:pt x="12380" y="12347"/>
                      <a:pt x="12852" y="12347"/>
                    </a:cubicBezTo>
                    <a:cubicBezTo>
                      <a:pt x="13284" y="12347"/>
                      <a:pt x="13578" y="11922"/>
                      <a:pt x="13431" y="10978"/>
                    </a:cubicBezTo>
                    <a:cubicBezTo>
                      <a:pt x="13109" y="9014"/>
                      <a:pt x="13192" y="6859"/>
                      <a:pt x="12204" y="5013"/>
                    </a:cubicBezTo>
                    <a:cubicBezTo>
                      <a:pt x="11216" y="3180"/>
                      <a:pt x="9525" y="1"/>
                      <a:pt x="952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1204025" y="401675"/>
                <a:ext cx="383400" cy="381100"/>
              </a:xfrm>
              <a:custGeom>
                <a:rect b="b" l="l" r="r" t="t"/>
                <a:pathLst>
                  <a:path extrusionOk="0" h="15244" w="15336">
                    <a:moveTo>
                      <a:pt x="14287" y="0"/>
                    </a:moveTo>
                    <a:cubicBezTo>
                      <a:pt x="14287" y="0"/>
                      <a:pt x="1548" y="6334"/>
                      <a:pt x="24" y="14978"/>
                    </a:cubicBezTo>
                    <a:cubicBezTo>
                      <a:pt x="0" y="15096"/>
                      <a:pt x="727" y="15244"/>
                      <a:pt x="1803" y="15244"/>
                    </a:cubicBezTo>
                    <a:cubicBezTo>
                      <a:pt x="2364" y="15244"/>
                      <a:pt x="3021" y="15203"/>
                      <a:pt x="3715" y="15097"/>
                    </a:cubicBezTo>
                    <a:cubicBezTo>
                      <a:pt x="3857" y="15085"/>
                      <a:pt x="3988" y="15050"/>
                      <a:pt x="4131" y="15026"/>
                    </a:cubicBezTo>
                    <a:lnTo>
                      <a:pt x="7132" y="14323"/>
                    </a:lnTo>
                    <a:cubicBezTo>
                      <a:pt x="8441" y="12097"/>
                      <a:pt x="11573" y="11144"/>
                      <a:pt x="14871" y="10287"/>
                    </a:cubicBezTo>
                    <a:cubicBezTo>
                      <a:pt x="14871" y="10287"/>
                      <a:pt x="15002" y="9501"/>
                      <a:pt x="15037" y="7882"/>
                    </a:cubicBezTo>
                    <a:cubicBezTo>
                      <a:pt x="15037" y="7882"/>
                      <a:pt x="15335" y="2096"/>
                      <a:pt x="14287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6195400" y="3371675"/>
                <a:ext cx="468850" cy="2517925"/>
              </a:xfrm>
              <a:custGeom>
                <a:rect b="b" l="l" r="r" t="t"/>
                <a:pathLst>
                  <a:path extrusionOk="0" h="100717" w="18754">
                    <a:moveTo>
                      <a:pt x="18753" y="1"/>
                    </a:moveTo>
                    <a:lnTo>
                      <a:pt x="1" y="5346"/>
                    </a:lnTo>
                    <a:lnTo>
                      <a:pt x="406" y="10454"/>
                    </a:lnTo>
                    <a:lnTo>
                      <a:pt x="691" y="14038"/>
                    </a:lnTo>
                    <a:lnTo>
                      <a:pt x="1120" y="19467"/>
                    </a:lnTo>
                    <a:lnTo>
                      <a:pt x="1834" y="28718"/>
                    </a:lnTo>
                    <a:cubicBezTo>
                      <a:pt x="691" y="37398"/>
                      <a:pt x="834" y="54448"/>
                      <a:pt x="2596" y="62127"/>
                    </a:cubicBezTo>
                    <a:lnTo>
                      <a:pt x="7037" y="100346"/>
                    </a:lnTo>
                    <a:cubicBezTo>
                      <a:pt x="7759" y="100592"/>
                      <a:pt x="8512" y="100716"/>
                      <a:pt x="9295" y="100716"/>
                    </a:cubicBezTo>
                    <a:cubicBezTo>
                      <a:pt x="10671" y="100716"/>
                      <a:pt x="12142" y="100334"/>
                      <a:pt x="13705" y="99560"/>
                    </a:cubicBezTo>
                    <a:lnTo>
                      <a:pt x="18027" y="37743"/>
                    </a:lnTo>
                    <a:lnTo>
                      <a:pt x="18503" y="13574"/>
                    </a:lnTo>
                    <a:lnTo>
                      <a:pt x="18634" y="6358"/>
                    </a:lnTo>
                    <a:lnTo>
                      <a:pt x="18646" y="5430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6205525" y="3507400"/>
                <a:ext cx="456025" cy="350975"/>
              </a:xfrm>
              <a:custGeom>
                <a:rect b="b" l="l" r="r" t="t"/>
                <a:pathLst>
                  <a:path extrusionOk="0" h="14039" w="18241">
                    <a:moveTo>
                      <a:pt x="18241" y="1"/>
                    </a:moveTo>
                    <a:lnTo>
                      <a:pt x="1" y="5025"/>
                    </a:lnTo>
                    <a:lnTo>
                      <a:pt x="286" y="8609"/>
                    </a:lnTo>
                    <a:lnTo>
                      <a:pt x="715" y="14038"/>
                    </a:lnTo>
                    <a:cubicBezTo>
                      <a:pt x="7740" y="12871"/>
                      <a:pt x="14109" y="10300"/>
                      <a:pt x="18098" y="8145"/>
                    </a:cubicBezTo>
                    <a:lnTo>
                      <a:pt x="18229" y="929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6342750" y="5856200"/>
                <a:ext cx="718275" cy="346500"/>
              </a:xfrm>
              <a:custGeom>
                <a:rect b="b" l="l" r="r" t="t"/>
                <a:pathLst>
                  <a:path extrusionOk="0" h="13860" w="28731">
                    <a:moveTo>
                      <a:pt x="8001" y="1"/>
                    </a:moveTo>
                    <a:cubicBezTo>
                      <a:pt x="5704" y="928"/>
                      <a:pt x="3935" y="1150"/>
                      <a:pt x="2769" y="1150"/>
                    </a:cubicBezTo>
                    <a:cubicBezTo>
                      <a:pt x="1705" y="1150"/>
                      <a:pt x="1143" y="965"/>
                      <a:pt x="1143" y="965"/>
                    </a:cubicBezTo>
                    <a:lnTo>
                      <a:pt x="1143" y="965"/>
                    </a:lnTo>
                    <a:cubicBezTo>
                      <a:pt x="0" y="4847"/>
                      <a:pt x="667" y="8561"/>
                      <a:pt x="1155" y="12097"/>
                    </a:cubicBezTo>
                    <a:cubicBezTo>
                      <a:pt x="1239" y="12693"/>
                      <a:pt x="1310" y="13276"/>
                      <a:pt x="1370" y="13860"/>
                    </a:cubicBezTo>
                    <a:lnTo>
                      <a:pt x="28730" y="13860"/>
                    </a:lnTo>
                    <a:cubicBezTo>
                      <a:pt x="28730" y="13252"/>
                      <a:pt x="28647" y="12669"/>
                      <a:pt x="28504" y="12097"/>
                    </a:cubicBezTo>
                    <a:cubicBezTo>
                      <a:pt x="28040" y="10431"/>
                      <a:pt x="26956" y="8966"/>
                      <a:pt x="25408" y="8061"/>
                    </a:cubicBezTo>
                    <a:cubicBezTo>
                      <a:pt x="21229" y="5609"/>
                      <a:pt x="15062" y="4466"/>
                      <a:pt x="15062" y="4466"/>
                    </a:cubicBezTo>
                    <a:cubicBezTo>
                      <a:pt x="13288" y="2787"/>
                      <a:pt x="8001" y="1"/>
                      <a:pt x="8001" y="1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635925" y="5964850"/>
                <a:ext cx="253350" cy="51225"/>
              </a:xfrm>
              <a:custGeom>
                <a:rect b="b" l="l" r="r" t="t"/>
                <a:pathLst>
                  <a:path extrusionOk="0" h="2049" w="10134">
                    <a:moveTo>
                      <a:pt x="5335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9" y="1968"/>
                      <a:pt x="462" y="1999"/>
                      <a:pt x="696" y="1999"/>
                    </a:cubicBezTo>
                    <a:cubicBezTo>
                      <a:pt x="1083" y="1999"/>
                      <a:pt x="1470" y="1914"/>
                      <a:pt x="1835" y="1751"/>
                    </a:cubicBezTo>
                    <a:cubicBezTo>
                      <a:pt x="2382" y="1489"/>
                      <a:pt x="3192" y="1203"/>
                      <a:pt x="4156" y="1096"/>
                    </a:cubicBezTo>
                    <a:cubicBezTo>
                      <a:pt x="4575" y="1047"/>
                      <a:pt x="4961" y="1027"/>
                      <a:pt x="5312" y="1027"/>
                    </a:cubicBezTo>
                    <a:cubicBezTo>
                      <a:pt x="6751" y="1027"/>
                      <a:pt x="7597" y="1358"/>
                      <a:pt x="7597" y="1358"/>
                    </a:cubicBezTo>
                    <a:lnTo>
                      <a:pt x="10133" y="2048"/>
                    </a:lnTo>
                    <a:cubicBezTo>
                      <a:pt x="10133" y="2048"/>
                      <a:pt x="7871" y="1"/>
                      <a:pt x="5335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544250" y="5937775"/>
                <a:ext cx="239950" cy="53900"/>
              </a:xfrm>
              <a:custGeom>
                <a:rect b="b" l="l" r="r" t="t"/>
                <a:pathLst>
                  <a:path extrusionOk="0" h="2156" w="9598">
                    <a:moveTo>
                      <a:pt x="5347" y="0"/>
                    </a:moveTo>
                    <a:cubicBezTo>
                      <a:pt x="1834" y="0"/>
                      <a:pt x="1" y="1917"/>
                      <a:pt x="1" y="1917"/>
                    </a:cubicBezTo>
                    <a:cubicBezTo>
                      <a:pt x="231" y="1979"/>
                      <a:pt x="465" y="2010"/>
                      <a:pt x="697" y="2010"/>
                    </a:cubicBezTo>
                    <a:cubicBezTo>
                      <a:pt x="1088" y="2010"/>
                      <a:pt x="1476" y="1922"/>
                      <a:pt x="1834" y="1750"/>
                    </a:cubicBezTo>
                    <a:cubicBezTo>
                      <a:pt x="2394" y="1500"/>
                      <a:pt x="3192" y="1215"/>
                      <a:pt x="4168" y="1095"/>
                    </a:cubicBezTo>
                    <a:cubicBezTo>
                      <a:pt x="4584" y="1046"/>
                      <a:pt x="4969" y="1027"/>
                      <a:pt x="5318" y="1027"/>
                    </a:cubicBezTo>
                    <a:cubicBezTo>
                      <a:pt x="6751" y="1027"/>
                      <a:pt x="7597" y="1357"/>
                      <a:pt x="7597" y="1357"/>
                    </a:cubicBezTo>
                    <a:lnTo>
                      <a:pt x="9597" y="2155"/>
                    </a:lnTo>
                    <a:cubicBezTo>
                      <a:pt x="9597" y="2155"/>
                      <a:pt x="7883" y="0"/>
                      <a:pt x="534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477875" y="5906800"/>
                <a:ext cx="239950" cy="53900"/>
              </a:xfrm>
              <a:custGeom>
                <a:rect b="b" l="l" r="r" t="t"/>
                <a:pathLst>
                  <a:path extrusionOk="0" h="2156" w="9598">
                    <a:moveTo>
                      <a:pt x="5314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7" y="1968"/>
                      <a:pt x="459" y="1999"/>
                      <a:pt x="692" y="1999"/>
                    </a:cubicBezTo>
                    <a:cubicBezTo>
                      <a:pt x="1084" y="1999"/>
                      <a:pt x="1475" y="1911"/>
                      <a:pt x="1834" y="1739"/>
                    </a:cubicBezTo>
                    <a:cubicBezTo>
                      <a:pt x="2382" y="1489"/>
                      <a:pt x="3192" y="1203"/>
                      <a:pt x="4156" y="1084"/>
                    </a:cubicBezTo>
                    <a:cubicBezTo>
                      <a:pt x="4566" y="1038"/>
                      <a:pt x="4945" y="1020"/>
                      <a:pt x="5291" y="1020"/>
                    </a:cubicBezTo>
                    <a:cubicBezTo>
                      <a:pt x="6743" y="1020"/>
                      <a:pt x="7597" y="1346"/>
                      <a:pt x="7597" y="1346"/>
                    </a:cubicBezTo>
                    <a:lnTo>
                      <a:pt x="9597" y="2156"/>
                    </a:lnTo>
                    <a:cubicBezTo>
                      <a:pt x="9597" y="2156"/>
                      <a:pt x="7883" y="1"/>
                      <a:pt x="5347" y="1"/>
                    </a:cubicBezTo>
                    <a:cubicBezTo>
                      <a:pt x="5336" y="1"/>
                      <a:pt x="5325" y="1"/>
                      <a:pt x="531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371625" y="6158625"/>
                <a:ext cx="689400" cy="44075"/>
              </a:xfrm>
              <a:custGeom>
                <a:rect b="b" l="l" r="r" t="t"/>
                <a:pathLst>
                  <a:path extrusionOk="0" h="1763" w="27576">
                    <a:moveTo>
                      <a:pt x="0" y="0"/>
                    </a:moveTo>
                    <a:cubicBezTo>
                      <a:pt x="84" y="596"/>
                      <a:pt x="155" y="1179"/>
                      <a:pt x="215" y="1763"/>
                    </a:cubicBezTo>
                    <a:lnTo>
                      <a:pt x="27575" y="1763"/>
                    </a:lnTo>
                    <a:cubicBezTo>
                      <a:pt x="27575" y="1155"/>
                      <a:pt x="27492" y="572"/>
                      <a:pt x="2734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5215825" y="3435975"/>
                <a:ext cx="762325" cy="2496450"/>
              </a:xfrm>
              <a:custGeom>
                <a:rect b="b" l="l" r="r" t="t"/>
                <a:pathLst>
                  <a:path extrusionOk="0" h="99858" w="30493">
                    <a:moveTo>
                      <a:pt x="10894" y="0"/>
                    </a:moveTo>
                    <a:lnTo>
                      <a:pt x="10823" y="9644"/>
                    </a:lnTo>
                    <a:lnTo>
                      <a:pt x="10716" y="21705"/>
                    </a:lnTo>
                    <a:cubicBezTo>
                      <a:pt x="10716" y="21705"/>
                      <a:pt x="4667" y="44160"/>
                      <a:pt x="3977" y="53162"/>
                    </a:cubicBezTo>
                    <a:cubicBezTo>
                      <a:pt x="3286" y="62151"/>
                      <a:pt x="0" y="99858"/>
                      <a:pt x="0" y="99858"/>
                    </a:cubicBezTo>
                    <a:lnTo>
                      <a:pt x="6525" y="99858"/>
                    </a:lnTo>
                    <a:lnTo>
                      <a:pt x="27670" y="20324"/>
                    </a:lnTo>
                    <a:lnTo>
                      <a:pt x="28420" y="15574"/>
                    </a:lnTo>
                    <a:lnTo>
                      <a:pt x="29468" y="8942"/>
                    </a:lnTo>
                    <a:lnTo>
                      <a:pt x="29623" y="7954"/>
                    </a:lnTo>
                    <a:lnTo>
                      <a:pt x="30492" y="2489"/>
                    </a:lnTo>
                    <a:lnTo>
                      <a:pt x="10894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5486400" y="3600575"/>
                <a:ext cx="466150" cy="244350"/>
              </a:xfrm>
              <a:custGeom>
                <a:rect b="b" l="l" r="r" t="t"/>
                <a:pathLst>
                  <a:path extrusionOk="0" h="9774" w="18646">
                    <a:moveTo>
                      <a:pt x="71" y="0"/>
                    </a:moveTo>
                    <a:lnTo>
                      <a:pt x="0" y="9644"/>
                    </a:lnTo>
                    <a:cubicBezTo>
                      <a:pt x="1354" y="9735"/>
                      <a:pt x="2805" y="9774"/>
                      <a:pt x="4291" y="9774"/>
                    </a:cubicBezTo>
                    <a:cubicBezTo>
                      <a:pt x="9073" y="9774"/>
                      <a:pt x="14209" y="9371"/>
                      <a:pt x="17597" y="8990"/>
                    </a:cubicBezTo>
                    <a:lnTo>
                      <a:pt x="18645" y="235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4885125" y="5868125"/>
                <a:ext cx="537600" cy="334575"/>
              </a:xfrm>
              <a:custGeom>
                <a:rect b="b" l="l" r="r" t="t"/>
                <a:pathLst>
                  <a:path extrusionOk="0" h="13383" w="21504">
                    <a:moveTo>
                      <a:pt x="13323" y="0"/>
                    </a:moveTo>
                    <a:cubicBezTo>
                      <a:pt x="13323" y="0"/>
                      <a:pt x="12014" y="560"/>
                      <a:pt x="7859" y="4143"/>
                    </a:cubicBezTo>
                    <a:cubicBezTo>
                      <a:pt x="7859" y="4143"/>
                      <a:pt x="834" y="5703"/>
                      <a:pt x="84" y="11620"/>
                    </a:cubicBezTo>
                    <a:cubicBezTo>
                      <a:pt x="12" y="12168"/>
                      <a:pt x="0" y="12752"/>
                      <a:pt x="48" y="13383"/>
                    </a:cubicBezTo>
                    <a:lnTo>
                      <a:pt x="20086" y="13383"/>
                    </a:lnTo>
                    <a:cubicBezTo>
                      <a:pt x="20086" y="13383"/>
                      <a:pt x="20312" y="12740"/>
                      <a:pt x="20539" y="11620"/>
                    </a:cubicBezTo>
                    <a:cubicBezTo>
                      <a:pt x="21003" y="9406"/>
                      <a:pt x="21503" y="5274"/>
                      <a:pt x="20312" y="488"/>
                    </a:cubicBezTo>
                    <a:cubicBezTo>
                      <a:pt x="20312" y="488"/>
                      <a:pt x="18750" y="680"/>
                      <a:pt x="17061" y="680"/>
                    </a:cubicBezTo>
                    <a:cubicBezTo>
                      <a:pt x="15599" y="680"/>
                      <a:pt x="14042" y="536"/>
                      <a:pt x="13323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4963400" y="597467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3370" y="0"/>
                    </a:moveTo>
                    <a:cubicBezTo>
                      <a:pt x="1370" y="0"/>
                      <a:pt x="1" y="2155"/>
                      <a:pt x="1" y="2155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15"/>
                      <a:pt x="5716" y="1501"/>
                      <a:pt x="6144" y="1751"/>
                    </a:cubicBezTo>
                    <a:cubicBezTo>
                      <a:pt x="6440" y="1917"/>
                      <a:pt x="6755" y="2007"/>
                      <a:pt x="7068" y="2007"/>
                    </a:cubicBezTo>
                    <a:cubicBezTo>
                      <a:pt x="7246" y="2007"/>
                      <a:pt x="7424" y="1978"/>
                      <a:pt x="7597" y="1917"/>
                    </a:cubicBezTo>
                    <a:cubicBezTo>
                      <a:pt x="7597" y="1917"/>
                      <a:pt x="6156" y="0"/>
                      <a:pt x="3370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>
                <a:off x="5026800" y="594787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3384" y="1"/>
                    </a:moveTo>
                    <a:cubicBezTo>
                      <a:pt x="3376" y="1"/>
                      <a:pt x="3367" y="1"/>
                      <a:pt x="3358" y="1"/>
                    </a:cubicBezTo>
                    <a:cubicBezTo>
                      <a:pt x="1358" y="1"/>
                      <a:pt x="1" y="2156"/>
                      <a:pt x="1" y="2156"/>
                    </a:cubicBezTo>
                    <a:lnTo>
                      <a:pt x="1584" y="1346"/>
                    </a:lnTo>
                    <a:cubicBezTo>
                      <a:pt x="1584" y="1346"/>
                      <a:pt x="2247" y="1026"/>
                      <a:pt x="3372" y="1026"/>
                    </a:cubicBezTo>
                    <a:cubicBezTo>
                      <a:pt x="3653" y="1026"/>
                      <a:pt x="3963" y="1046"/>
                      <a:pt x="4299" y="1096"/>
                    </a:cubicBezTo>
                    <a:cubicBezTo>
                      <a:pt x="5073" y="1203"/>
                      <a:pt x="5704" y="1489"/>
                      <a:pt x="6144" y="1751"/>
                    </a:cubicBezTo>
                    <a:cubicBezTo>
                      <a:pt x="6427" y="1915"/>
                      <a:pt x="6732" y="1999"/>
                      <a:pt x="7041" y="1999"/>
                    </a:cubicBezTo>
                    <a:cubicBezTo>
                      <a:pt x="7227" y="1999"/>
                      <a:pt x="7413" y="1969"/>
                      <a:pt x="7597" y="1906"/>
                    </a:cubicBezTo>
                    <a:cubicBezTo>
                      <a:pt x="7597" y="1906"/>
                      <a:pt x="6153" y="1"/>
                      <a:pt x="338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5075325" y="5916625"/>
                <a:ext cx="189925" cy="53900"/>
              </a:xfrm>
              <a:custGeom>
                <a:rect b="b" l="l" r="r" t="t"/>
                <a:pathLst>
                  <a:path extrusionOk="0" h="2156" w="7597">
                    <a:moveTo>
                      <a:pt x="3370" y="1"/>
                    </a:moveTo>
                    <a:cubicBezTo>
                      <a:pt x="1370" y="1"/>
                      <a:pt x="0" y="2156"/>
                      <a:pt x="0" y="2156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03"/>
                      <a:pt x="5715" y="1501"/>
                      <a:pt x="6144" y="1751"/>
                    </a:cubicBezTo>
                    <a:cubicBezTo>
                      <a:pt x="6434" y="1914"/>
                      <a:pt x="6742" y="1999"/>
                      <a:pt x="7049" y="1999"/>
                    </a:cubicBezTo>
                    <a:cubicBezTo>
                      <a:pt x="7234" y="1999"/>
                      <a:pt x="7418" y="1968"/>
                      <a:pt x="7597" y="1906"/>
                    </a:cubicBezTo>
                    <a:cubicBezTo>
                      <a:pt x="7597" y="1906"/>
                      <a:pt x="6156" y="1"/>
                      <a:pt x="3370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4885125" y="6158625"/>
                <a:ext cx="513475" cy="44075"/>
              </a:xfrm>
              <a:custGeom>
                <a:rect b="b" l="l" r="r" t="t"/>
                <a:pathLst>
                  <a:path extrusionOk="0" h="1763" w="20539">
                    <a:moveTo>
                      <a:pt x="84" y="0"/>
                    </a:moveTo>
                    <a:cubicBezTo>
                      <a:pt x="12" y="548"/>
                      <a:pt x="0" y="1132"/>
                      <a:pt x="48" y="1763"/>
                    </a:cubicBezTo>
                    <a:lnTo>
                      <a:pt x="20086" y="1763"/>
                    </a:lnTo>
                    <a:cubicBezTo>
                      <a:pt x="20086" y="1763"/>
                      <a:pt x="20312" y="1120"/>
                      <a:pt x="2053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476575" y="713025"/>
                <a:ext cx="1288875" cy="1813025"/>
              </a:xfrm>
              <a:custGeom>
                <a:rect b="b" l="l" r="r" t="t"/>
                <a:pathLst>
                  <a:path extrusionOk="0" h="72521" w="51555">
                    <a:moveTo>
                      <a:pt x="17169" y="0"/>
                    </a:moveTo>
                    <a:cubicBezTo>
                      <a:pt x="17169" y="0"/>
                      <a:pt x="14704" y="441"/>
                      <a:pt x="11585" y="1203"/>
                    </a:cubicBezTo>
                    <a:cubicBezTo>
                      <a:pt x="11037" y="1334"/>
                      <a:pt x="10466" y="1476"/>
                      <a:pt x="9894" y="1631"/>
                    </a:cubicBezTo>
                    <a:cubicBezTo>
                      <a:pt x="8870" y="1893"/>
                      <a:pt x="7823" y="2191"/>
                      <a:pt x="6775" y="2500"/>
                    </a:cubicBezTo>
                    <a:cubicBezTo>
                      <a:pt x="6227" y="2679"/>
                      <a:pt x="5691" y="2846"/>
                      <a:pt x="5167" y="3036"/>
                    </a:cubicBezTo>
                    <a:cubicBezTo>
                      <a:pt x="3191" y="3703"/>
                      <a:pt x="1405" y="4465"/>
                      <a:pt x="274" y="5275"/>
                    </a:cubicBezTo>
                    <a:cubicBezTo>
                      <a:pt x="167" y="5346"/>
                      <a:pt x="83" y="5406"/>
                      <a:pt x="0" y="5477"/>
                    </a:cubicBezTo>
                    <a:cubicBezTo>
                      <a:pt x="0" y="5477"/>
                      <a:pt x="167" y="7680"/>
                      <a:pt x="667" y="11561"/>
                    </a:cubicBezTo>
                    <a:cubicBezTo>
                      <a:pt x="786" y="12442"/>
                      <a:pt x="905" y="13418"/>
                      <a:pt x="1060" y="14466"/>
                    </a:cubicBezTo>
                    <a:cubicBezTo>
                      <a:pt x="1203" y="15431"/>
                      <a:pt x="1357" y="16443"/>
                      <a:pt x="1512" y="17538"/>
                    </a:cubicBezTo>
                    <a:cubicBezTo>
                      <a:pt x="1762" y="19157"/>
                      <a:pt x="2060" y="20931"/>
                      <a:pt x="2393" y="22824"/>
                    </a:cubicBezTo>
                    <a:cubicBezTo>
                      <a:pt x="2560" y="23836"/>
                      <a:pt x="2750" y="24884"/>
                      <a:pt x="2953" y="25968"/>
                    </a:cubicBezTo>
                    <a:cubicBezTo>
                      <a:pt x="3012" y="26265"/>
                      <a:pt x="3072" y="26575"/>
                      <a:pt x="3120" y="26884"/>
                    </a:cubicBezTo>
                    <a:cubicBezTo>
                      <a:pt x="3310" y="27896"/>
                      <a:pt x="3524" y="28932"/>
                      <a:pt x="3739" y="30004"/>
                    </a:cubicBezTo>
                    <a:cubicBezTo>
                      <a:pt x="4096" y="31778"/>
                      <a:pt x="4477" y="33623"/>
                      <a:pt x="4905" y="35540"/>
                    </a:cubicBezTo>
                    <a:cubicBezTo>
                      <a:pt x="5132" y="36588"/>
                      <a:pt x="5382" y="37671"/>
                      <a:pt x="5632" y="38755"/>
                    </a:cubicBezTo>
                    <a:cubicBezTo>
                      <a:pt x="5679" y="38957"/>
                      <a:pt x="5727" y="39160"/>
                      <a:pt x="5775" y="39362"/>
                    </a:cubicBezTo>
                    <a:cubicBezTo>
                      <a:pt x="6025" y="40398"/>
                      <a:pt x="6275" y="41446"/>
                      <a:pt x="6537" y="42505"/>
                    </a:cubicBezTo>
                    <a:cubicBezTo>
                      <a:pt x="7049" y="44601"/>
                      <a:pt x="7596" y="46756"/>
                      <a:pt x="8204" y="48959"/>
                    </a:cubicBezTo>
                    <a:cubicBezTo>
                      <a:pt x="8132" y="49828"/>
                      <a:pt x="8049" y="50780"/>
                      <a:pt x="7894" y="51768"/>
                    </a:cubicBezTo>
                    <a:cubicBezTo>
                      <a:pt x="7894" y="51792"/>
                      <a:pt x="7894" y="51816"/>
                      <a:pt x="7894" y="51840"/>
                    </a:cubicBezTo>
                    <a:cubicBezTo>
                      <a:pt x="7775" y="52768"/>
                      <a:pt x="7608" y="53733"/>
                      <a:pt x="7430" y="54733"/>
                    </a:cubicBezTo>
                    <a:cubicBezTo>
                      <a:pt x="7406" y="54840"/>
                      <a:pt x="7394" y="54947"/>
                      <a:pt x="7370" y="55043"/>
                    </a:cubicBezTo>
                    <a:cubicBezTo>
                      <a:pt x="7108" y="56483"/>
                      <a:pt x="6799" y="58019"/>
                      <a:pt x="6453" y="59615"/>
                    </a:cubicBezTo>
                    <a:cubicBezTo>
                      <a:pt x="6168" y="60889"/>
                      <a:pt x="5870" y="62210"/>
                      <a:pt x="5560" y="63544"/>
                    </a:cubicBezTo>
                    <a:cubicBezTo>
                      <a:pt x="5334" y="64520"/>
                      <a:pt x="5108" y="65484"/>
                      <a:pt x="4870" y="66473"/>
                    </a:cubicBezTo>
                    <a:cubicBezTo>
                      <a:pt x="4394" y="68461"/>
                      <a:pt x="3905" y="70485"/>
                      <a:pt x="3417" y="72521"/>
                    </a:cubicBezTo>
                    <a:lnTo>
                      <a:pt x="43220" y="72521"/>
                    </a:lnTo>
                    <a:lnTo>
                      <a:pt x="41851" y="66508"/>
                    </a:lnTo>
                    <a:lnTo>
                      <a:pt x="41196" y="63603"/>
                    </a:lnTo>
                    <a:lnTo>
                      <a:pt x="40243" y="59424"/>
                    </a:lnTo>
                    <a:lnTo>
                      <a:pt x="39184" y="54804"/>
                    </a:lnTo>
                    <a:lnTo>
                      <a:pt x="38529" y="51899"/>
                    </a:lnTo>
                    <a:lnTo>
                      <a:pt x="38183" y="50399"/>
                    </a:lnTo>
                    <a:lnTo>
                      <a:pt x="39886" y="42565"/>
                    </a:lnTo>
                    <a:lnTo>
                      <a:pt x="40136" y="41410"/>
                    </a:lnTo>
                    <a:lnTo>
                      <a:pt x="40553" y="39457"/>
                    </a:lnTo>
                    <a:lnTo>
                      <a:pt x="40827" y="38183"/>
                    </a:lnTo>
                    <a:lnTo>
                      <a:pt x="42613" y="30004"/>
                    </a:lnTo>
                    <a:lnTo>
                      <a:pt x="43291" y="26861"/>
                    </a:lnTo>
                    <a:lnTo>
                      <a:pt x="44244" y="22443"/>
                    </a:lnTo>
                    <a:lnTo>
                      <a:pt x="51554" y="14466"/>
                    </a:lnTo>
                    <a:lnTo>
                      <a:pt x="47589" y="7001"/>
                    </a:lnTo>
                    <a:lnTo>
                      <a:pt x="45577" y="6298"/>
                    </a:lnTo>
                    <a:lnTo>
                      <a:pt x="43565" y="5596"/>
                    </a:lnTo>
                    <a:lnTo>
                      <a:pt x="42458" y="5203"/>
                    </a:lnTo>
                    <a:lnTo>
                      <a:pt x="37517" y="3465"/>
                    </a:lnTo>
                    <a:lnTo>
                      <a:pt x="37386" y="3417"/>
                    </a:lnTo>
                    <a:lnTo>
                      <a:pt x="33469" y="2036"/>
                    </a:lnTo>
                    <a:lnTo>
                      <a:pt x="29730" y="738"/>
                    </a:lnTo>
                    <a:cubicBezTo>
                      <a:pt x="29730" y="738"/>
                      <a:pt x="28676" y="1092"/>
                      <a:pt x="26213" y="1092"/>
                    </a:cubicBezTo>
                    <a:cubicBezTo>
                      <a:pt x="24202" y="1092"/>
                      <a:pt x="21252" y="856"/>
                      <a:pt x="17169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5532825" y="855900"/>
                <a:ext cx="82475" cy="82775"/>
              </a:xfrm>
              <a:custGeom>
                <a:rect b="b" l="l" r="r" t="t"/>
                <a:pathLst>
                  <a:path extrusionOk="0" h="3311" w="3299">
                    <a:moveTo>
                      <a:pt x="1643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60"/>
                      <a:pt x="739" y="3310"/>
                      <a:pt x="1643" y="3310"/>
                    </a:cubicBezTo>
                    <a:cubicBezTo>
                      <a:pt x="2560" y="3310"/>
                      <a:pt x="3298" y="2560"/>
                      <a:pt x="3298" y="1655"/>
                    </a:cubicBezTo>
                    <a:cubicBezTo>
                      <a:pt x="3298" y="738"/>
                      <a:pt x="2560" y="0"/>
                      <a:pt x="164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5645925" y="753800"/>
                <a:ext cx="78025" cy="44075"/>
              </a:xfrm>
              <a:custGeom>
                <a:rect b="b" l="l" r="r" t="t"/>
                <a:pathLst>
                  <a:path extrusionOk="0" h="1763" w="3121">
                    <a:moveTo>
                      <a:pt x="3120" y="0"/>
                    </a:moveTo>
                    <a:cubicBezTo>
                      <a:pt x="2096" y="262"/>
                      <a:pt x="1049" y="560"/>
                      <a:pt x="1" y="869"/>
                    </a:cubicBezTo>
                    <a:cubicBezTo>
                      <a:pt x="287" y="1405"/>
                      <a:pt x="846" y="1762"/>
                      <a:pt x="1477" y="1762"/>
                    </a:cubicBezTo>
                    <a:cubicBezTo>
                      <a:pt x="2382" y="1762"/>
                      <a:pt x="3120" y="1024"/>
                      <a:pt x="3120" y="119"/>
                    </a:cubicBezTo>
                    <a:cubicBezTo>
                      <a:pt x="3120" y="72"/>
                      <a:pt x="3120" y="36"/>
                      <a:pt x="3120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725100" y="967500"/>
                <a:ext cx="82475" cy="82775"/>
              </a:xfrm>
              <a:custGeom>
                <a:rect b="b" l="l" r="r" t="t"/>
                <a:pathLst>
                  <a:path extrusionOk="0" h="3311" w="3299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73"/>
                      <a:pt x="739" y="3311"/>
                      <a:pt x="1644" y="3311"/>
                    </a:cubicBezTo>
                    <a:cubicBezTo>
                      <a:pt x="2561" y="3311"/>
                      <a:pt x="3299" y="2573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07825" y="1135400"/>
                <a:ext cx="82475" cy="82750"/>
              </a:xfrm>
              <a:custGeom>
                <a:rect b="b" l="l" r="r" t="t"/>
                <a:pathLst>
                  <a:path extrusionOk="0" h="3310" w="3299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310"/>
                      <a:pt x="1656" y="3310"/>
                    </a:cubicBezTo>
                    <a:cubicBezTo>
                      <a:pt x="2561" y="3310"/>
                      <a:pt x="3299" y="2560"/>
                      <a:pt x="3299" y="1655"/>
                    </a:cubicBezTo>
                    <a:cubicBezTo>
                      <a:pt x="3299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5536400" y="1283625"/>
                <a:ext cx="37525" cy="78600"/>
              </a:xfrm>
              <a:custGeom>
                <a:rect b="b" l="l" r="r" t="t"/>
                <a:pathLst>
                  <a:path extrusionOk="0" h="3144" w="1501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012"/>
                      <a:pt x="357" y="2060"/>
                      <a:pt x="560" y="3144"/>
                    </a:cubicBezTo>
                    <a:cubicBezTo>
                      <a:pt x="1119" y="2870"/>
                      <a:pt x="1500" y="2310"/>
                      <a:pt x="1500" y="1643"/>
                    </a:cubicBezTo>
                    <a:cubicBezTo>
                      <a:pt x="1500" y="786"/>
                      <a:pt x="846" y="72"/>
                      <a:pt x="0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5864700" y="1242250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1" y="3298"/>
                      <a:pt x="3299" y="2560"/>
                      <a:pt x="3299" y="1655"/>
                    </a:cubicBezTo>
                    <a:cubicBezTo>
                      <a:pt x="3299" y="739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6535925" y="843100"/>
                <a:ext cx="80100" cy="54200"/>
              </a:xfrm>
              <a:custGeom>
                <a:rect b="b" l="l" r="r" t="t"/>
                <a:pathLst>
                  <a:path extrusionOk="0" h="2168" w="3204">
                    <a:moveTo>
                      <a:pt x="84" y="0"/>
                    </a:moveTo>
                    <a:cubicBezTo>
                      <a:pt x="36" y="167"/>
                      <a:pt x="0" y="334"/>
                      <a:pt x="0" y="512"/>
                    </a:cubicBezTo>
                    <a:cubicBezTo>
                      <a:pt x="0" y="1417"/>
                      <a:pt x="751" y="2167"/>
                      <a:pt x="1655" y="2167"/>
                    </a:cubicBezTo>
                    <a:cubicBezTo>
                      <a:pt x="2370" y="2167"/>
                      <a:pt x="2965" y="1715"/>
                      <a:pt x="3203" y="1095"/>
                    </a:cubicBezTo>
                    <a:lnTo>
                      <a:pt x="1191" y="39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5682850" y="1398225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5958175" y="1482450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1"/>
                      <a:pt x="739" y="3299"/>
                      <a:pt x="1643" y="3299"/>
                    </a:cubicBezTo>
                    <a:cubicBezTo>
                      <a:pt x="2560" y="3299"/>
                      <a:pt x="3298" y="2561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6449900" y="1667300"/>
                <a:ext cx="47350" cy="80975"/>
              </a:xfrm>
              <a:custGeom>
                <a:rect b="b" l="l" r="r" t="t"/>
                <a:pathLst>
                  <a:path extrusionOk="0" h="3239" w="1894">
                    <a:moveTo>
                      <a:pt x="1656" y="0"/>
                    </a:moveTo>
                    <a:cubicBezTo>
                      <a:pt x="739" y="0"/>
                      <a:pt x="1" y="739"/>
                      <a:pt x="1" y="1644"/>
                    </a:cubicBezTo>
                    <a:cubicBezTo>
                      <a:pt x="1" y="2406"/>
                      <a:pt x="501" y="3037"/>
                      <a:pt x="1203" y="3239"/>
                    </a:cubicBezTo>
                    <a:lnTo>
                      <a:pt x="1620" y="1286"/>
                    </a:lnTo>
                    <a:lnTo>
                      <a:pt x="1894" y="12"/>
                    </a:lnTo>
                    <a:cubicBezTo>
                      <a:pt x="1822" y="0"/>
                      <a:pt x="1739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5599200" y="1600625"/>
                <a:ext cx="49725" cy="81275"/>
              </a:xfrm>
              <a:custGeom>
                <a:rect b="b" l="l" r="r" t="t"/>
                <a:pathLst>
                  <a:path extrusionOk="0" h="3251" w="1989">
                    <a:moveTo>
                      <a:pt x="346" y="0"/>
                    </a:moveTo>
                    <a:cubicBezTo>
                      <a:pt x="227" y="0"/>
                      <a:pt x="108" y="12"/>
                      <a:pt x="0" y="36"/>
                    </a:cubicBezTo>
                    <a:cubicBezTo>
                      <a:pt x="227" y="1084"/>
                      <a:pt x="477" y="2167"/>
                      <a:pt x="727" y="3251"/>
                    </a:cubicBezTo>
                    <a:cubicBezTo>
                      <a:pt x="1465" y="3084"/>
                      <a:pt x="1989" y="2429"/>
                      <a:pt x="1989" y="1655"/>
                    </a:cubicBezTo>
                    <a:cubicBezTo>
                      <a:pt x="1989" y="739"/>
                      <a:pt x="1251" y="0"/>
                      <a:pt x="34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6244525" y="1546450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55" y="1"/>
                    </a:moveTo>
                    <a:cubicBezTo>
                      <a:pt x="738" y="1"/>
                      <a:pt x="0" y="739"/>
                      <a:pt x="0" y="1656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60" y="3299"/>
                      <a:pt x="3298" y="2560"/>
                      <a:pt x="3298" y="1656"/>
                    </a:cubicBezTo>
                    <a:cubicBezTo>
                      <a:pt x="3298" y="739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6326975" y="1152650"/>
                <a:ext cx="82775" cy="82475"/>
              </a:xfrm>
              <a:custGeom>
                <a:rect b="b" l="l" r="r" t="t"/>
                <a:pathLst>
                  <a:path extrusionOk="0" h="3299" w="3311">
                    <a:moveTo>
                      <a:pt x="1655" y="1"/>
                    </a:moveTo>
                    <a:cubicBezTo>
                      <a:pt x="738" y="1"/>
                      <a:pt x="0" y="739"/>
                      <a:pt x="0" y="1644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72" y="3299"/>
                      <a:pt x="3310" y="2560"/>
                      <a:pt x="3310" y="1644"/>
                    </a:cubicBezTo>
                    <a:cubicBezTo>
                      <a:pt x="3310" y="739"/>
                      <a:pt x="2572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6494850" y="1028825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0"/>
                      <a:pt x="739" y="3299"/>
                      <a:pt x="1643" y="3299"/>
                    </a:cubicBezTo>
                    <a:cubicBezTo>
                      <a:pt x="2560" y="3299"/>
                      <a:pt x="3298" y="2560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6351075" y="885050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1"/>
                      <a:pt x="739" y="3299"/>
                      <a:pt x="1644" y="3299"/>
                    </a:cubicBezTo>
                    <a:cubicBezTo>
                      <a:pt x="2561" y="3299"/>
                      <a:pt x="3299" y="2561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6040625" y="1756900"/>
                <a:ext cx="82475" cy="82775"/>
              </a:xfrm>
              <a:custGeom>
                <a:rect b="b" l="l" r="r" t="t"/>
                <a:pathLst>
                  <a:path extrusionOk="0" h="3311" w="3299">
                    <a:moveTo>
                      <a:pt x="1655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72"/>
                      <a:pt x="739" y="3310"/>
                      <a:pt x="1655" y="3310"/>
                    </a:cubicBezTo>
                    <a:cubicBezTo>
                      <a:pt x="2560" y="3310"/>
                      <a:pt x="3298" y="2572"/>
                      <a:pt x="3298" y="1655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5801000" y="1923875"/>
                <a:ext cx="82775" cy="82475"/>
              </a:xfrm>
              <a:custGeom>
                <a:rect b="b" l="l" r="r" t="t"/>
                <a:pathLst>
                  <a:path extrusionOk="0" h="3299" w="3311">
                    <a:moveTo>
                      <a:pt x="1656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0"/>
                      <a:pt x="739" y="3299"/>
                      <a:pt x="1656" y="3299"/>
                    </a:cubicBezTo>
                    <a:cubicBezTo>
                      <a:pt x="2573" y="3299"/>
                      <a:pt x="3311" y="2560"/>
                      <a:pt x="3311" y="1656"/>
                    </a:cubicBezTo>
                    <a:cubicBezTo>
                      <a:pt x="3311" y="739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5660825" y="2009000"/>
                <a:ext cx="39600" cy="80100"/>
              </a:xfrm>
              <a:custGeom>
                <a:rect b="b" l="l" r="r" t="t"/>
                <a:pathLst>
                  <a:path extrusionOk="0" h="3204" w="1584">
                    <a:moveTo>
                      <a:pt x="524" y="1"/>
                    </a:moveTo>
                    <a:cubicBezTo>
                      <a:pt x="405" y="929"/>
                      <a:pt x="238" y="1894"/>
                      <a:pt x="60" y="2894"/>
                    </a:cubicBezTo>
                    <a:cubicBezTo>
                      <a:pt x="36" y="3001"/>
                      <a:pt x="24" y="3108"/>
                      <a:pt x="0" y="3204"/>
                    </a:cubicBezTo>
                    <a:cubicBezTo>
                      <a:pt x="869" y="3168"/>
                      <a:pt x="1584" y="2442"/>
                      <a:pt x="1584" y="1549"/>
                    </a:cubicBezTo>
                    <a:cubicBezTo>
                      <a:pt x="1584" y="846"/>
                      <a:pt x="1143" y="25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5744150" y="1683075"/>
                <a:ext cx="82775" cy="82775"/>
              </a:xfrm>
              <a:custGeom>
                <a:rect b="b" l="l" r="r" t="t"/>
                <a:pathLst>
                  <a:path extrusionOk="0" h="3311" w="3311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73" y="3310"/>
                      <a:pt x="3311" y="2572"/>
                      <a:pt x="3311" y="1655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6127550" y="1264575"/>
                <a:ext cx="82750" cy="82475"/>
              </a:xfrm>
              <a:custGeom>
                <a:rect b="b" l="l" r="r" t="t"/>
                <a:pathLst>
                  <a:path extrusionOk="0" h="3299" w="3310">
                    <a:moveTo>
                      <a:pt x="1655" y="0"/>
                    </a:moveTo>
                    <a:cubicBezTo>
                      <a:pt x="750" y="0"/>
                      <a:pt x="0" y="739"/>
                      <a:pt x="0" y="1643"/>
                    </a:cubicBezTo>
                    <a:cubicBezTo>
                      <a:pt x="0" y="2560"/>
                      <a:pt x="750" y="3298"/>
                      <a:pt x="1655" y="3298"/>
                    </a:cubicBezTo>
                    <a:cubicBezTo>
                      <a:pt x="2572" y="3298"/>
                      <a:pt x="3310" y="2560"/>
                      <a:pt x="3310" y="1643"/>
                    </a:cubicBezTo>
                    <a:cubicBezTo>
                      <a:pt x="3310" y="739"/>
                      <a:pt x="2572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6398400" y="1383925"/>
                <a:ext cx="82775" cy="82775"/>
              </a:xfrm>
              <a:custGeom>
                <a:rect b="b" l="l" r="r" t="t"/>
                <a:pathLst>
                  <a:path extrusionOk="0" h="3311" w="3311">
                    <a:moveTo>
                      <a:pt x="1656" y="1"/>
                    </a:moveTo>
                    <a:cubicBezTo>
                      <a:pt x="751" y="1"/>
                      <a:pt x="1" y="751"/>
                      <a:pt x="1" y="1656"/>
                    </a:cubicBezTo>
                    <a:cubicBezTo>
                      <a:pt x="1" y="2572"/>
                      <a:pt x="751" y="3311"/>
                      <a:pt x="1656" y="3311"/>
                    </a:cubicBezTo>
                    <a:cubicBezTo>
                      <a:pt x="2573" y="3311"/>
                      <a:pt x="3311" y="2572"/>
                      <a:pt x="3311" y="1656"/>
                    </a:cubicBezTo>
                    <a:cubicBezTo>
                      <a:pt x="3311" y="751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6297500" y="1830425"/>
                <a:ext cx="82475" cy="82475"/>
              </a:xfrm>
              <a:custGeom>
                <a:rect b="b" l="l" r="r" t="t"/>
                <a:pathLst>
                  <a:path extrusionOk="0" h="3299" w="3299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0" y="3298"/>
                      <a:pt x="3299" y="2560"/>
                      <a:pt x="3299" y="1655"/>
                    </a:cubicBezTo>
                    <a:cubicBezTo>
                      <a:pt x="3299" y="738"/>
                      <a:pt x="2560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6069800" y="2037875"/>
                <a:ext cx="82775" cy="82775"/>
              </a:xfrm>
              <a:custGeom>
                <a:rect b="b" l="l" r="r" t="t"/>
                <a:pathLst>
                  <a:path extrusionOk="0" h="3311" w="3311">
                    <a:moveTo>
                      <a:pt x="1655" y="1"/>
                    </a:moveTo>
                    <a:cubicBezTo>
                      <a:pt x="738" y="1"/>
                      <a:pt x="0" y="751"/>
                      <a:pt x="0" y="1656"/>
                    </a:cubicBezTo>
                    <a:cubicBezTo>
                      <a:pt x="0" y="2572"/>
                      <a:pt x="738" y="3311"/>
                      <a:pt x="1655" y="3311"/>
                    </a:cubicBezTo>
                    <a:cubicBezTo>
                      <a:pt x="2560" y="3311"/>
                      <a:pt x="3310" y="2572"/>
                      <a:pt x="3310" y="1656"/>
                    </a:cubicBezTo>
                    <a:cubicBezTo>
                      <a:pt x="3310" y="751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5801000" y="2166775"/>
                <a:ext cx="82775" cy="82775"/>
              </a:xfrm>
              <a:custGeom>
                <a:rect b="b" l="l" r="r" t="t"/>
                <a:pathLst>
                  <a:path extrusionOk="0" h="3311" w="3311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61" y="3310"/>
                      <a:pt x="3311" y="2572"/>
                      <a:pt x="3311" y="1655"/>
                    </a:cubicBezTo>
                    <a:cubicBezTo>
                      <a:pt x="3311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6315650" y="2140575"/>
                <a:ext cx="82775" cy="82475"/>
              </a:xfrm>
              <a:custGeom>
                <a:rect b="b" l="l" r="r" t="t"/>
                <a:pathLst>
                  <a:path extrusionOk="0" h="3299" w="3311">
                    <a:moveTo>
                      <a:pt x="1656" y="0"/>
                    </a:moveTo>
                    <a:cubicBezTo>
                      <a:pt x="751" y="0"/>
                      <a:pt x="1" y="739"/>
                      <a:pt x="1" y="1643"/>
                    </a:cubicBezTo>
                    <a:cubicBezTo>
                      <a:pt x="1" y="2560"/>
                      <a:pt x="751" y="3298"/>
                      <a:pt x="1656" y="3298"/>
                    </a:cubicBezTo>
                    <a:cubicBezTo>
                      <a:pt x="2573" y="3298"/>
                      <a:pt x="3311" y="2560"/>
                      <a:pt x="3311" y="1643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766175" y="713025"/>
                <a:ext cx="547125" cy="426625"/>
              </a:xfrm>
              <a:custGeom>
                <a:rect b="b" l="l" r="r" t="t"/>
                <a:pathLst>
                  <a:path extrusionOk="0" h="17065" w="21885">
                    <a:moveTo>
                      <a:pt x="5585" y="0"/>
                    </a:moveTo>
                    <a:cubicBezTo>
                      <a:pt x="5585" y="0"/>
                      <a:pt x="3120" y="441"/>
                      <a:pt x="1" y="1203"/>
                    </a:cubicBezTo>
                    <a:cubicBezTo>
                      <a:pt x="1371" y="6086"/>
                      <a:pt x="5182" y="17064"/>
                      <a:pt x="11961" y="17064"/>
                    </a:cubicBezTo>
                    <a:cubicBezTo>
                      <a:pt x="12190" y="17064"/>
                      <a:pt x="12422" y="17052"/>
                      <a:pt x="12657" y="17026"/>
                    </a:cubicBezTo>
                    <a:cubicBezTo>
                      <a:pt x="18753" y="16371"/>
                      <a:pt x="21039" y="7787"/>
                      <a:pt x="21885" y="2048"/>
                    </a:cubicBezTo>
                    <a:lnTo>
                      <a:pt x="18146" y="726"/>
                    </a:lnTo>
                    <a:cubicBezTo>
                      <a:pt x="18146" y="726"/>
                      <a:pt x="17083" y="1087"/>
                      <a:pt x="14595" y="1087"/>
                    </a:cubicBezTo>
                    <a:cubicBezTo>
                      <a:pt x="12585" y="1087"/>
                      <a:pt x="9645" y="852"/>
                      <a:pt x="5585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5393225" y="2198625"/>
                <a:ext cx="1364775" cy="1559750"/>
              </a:xfrm>
              <a:custGeom>
                <a:rect b="b" l="l" r="r" t="t"/>
                <a:pathLst>
                  <a:path extrusionOk="0" h="62390" w="54591">
                    <a:moveTo>
                      <a:pt x="43577" y="0"/>
                    </a:moveTo>
                    <a:cubicBezTo>
                      <a:pt x="38091" y="1619"/>
                      <a:pt x="32470" y="2179"/>
                      <a:pt x="27315" y="2179"/>
                    </a:cubicBezTo>
                    <a:cubicBezTo>
                      <a:pt x="19920" y="2179"/>
                      <a:pt x="13485" y="1026"/>
                      <a:pt x="9787" y="191"/>
                    </a:cubicBezTo>
                    <a:cubicBezTo>
                      <a:pt x="9502" y="1465"/>
                      <a:pt x="9204" y="2774"/>
                      <a:pt x="8894" y="4120"/>
                    </a:cubicBezTo>
                    <a:cubicBezTo>
                      <a:pt x="8763" y="4667"/>
                      <a:pt x="8632" y="5215"/>
                      <a:pt x="8501" y="5763"/>
                    </a:cubicBezTo>
                    <a:cubicBezTo>
                      <a:pt x="8406" y="6191"/>
                      <a:pt x="8311" y="6620"/>
                      <a:pt x="8204" y="7049"/>
                    </a:cubicBezTo>
                    <a:cubicBezTo>
                      <a:pt x="8120" y="7370"/>
                      <a:pt x="8049" y="7703"/>
                      <a:pt x="7966" y="8037"/>
                    </a:cubicBezTo>
                    <a:cubicBezTo>
                      <a:pt x="7358" y="10585"/>
                      <a:pt x="6727" y="13168"/>
                      <a:pt x="6120" y="15740"/>
                    </a:cubicBezTo>
                    <a:cubicBezTo>
                      <a:pt x="5894" y="16716"/>
                      <a:pt x="5668" y="17693"/>
                      <a:pt x="5453" y="18645"/>
                    </a:cubicBezTo>
                    <a:cubicBezTo>
                      <a:pt x="5406" y="18860"/>
                      <a:pt x="5358" y="19074"/>
                      <a:pt x="5311" y="19276"/>
                    </a:cubicBezTo>
                    <a:cubicBezTo>
                      <a:pt x="5156" y="19967"/>
                      <a:pt x="5013" y="20669"/>
                      <a:pt x="4858" y="21348"/>
                    </a:cubicBezTo>
                    <a:cubicBezTo>
                      <a:pt x="4418" y="23432"/>
                      <a:pt x="4037" y="25456"/>
                      <a:pt x="3715" y="27361"/>
                    </a:cubicBezTo>
                    <a:cubicBezTo>
                      <a:pt x="3537" y="28385"/>
                      <a:pt x="3394" y="29361"/>
                      <a:pt x="3286" y="30301"/>
                    </a:cubicBezTo>
                    <a:cubicBezTo>
                      <a:pt x="3203" y="30944"/>
                      <a:pt x="3132" y="31563"/>
                      <a:pt x="3084" y="32159"/>
                    </a:cubicBezTo>
                    <a:cubicBezTo>
                      <a:pt x="3060" y="32361"/>
                      <a:pt x="3036" y="32564"/>
                      <a:pt x="3025" y="32766"/>
                    </a:cubicBezTo>
                    <a:lnTo>
                      <a:pt x="2834" y="34254"/>
                    </a:lnTo>
                    <a:lnTo>
                      <a:pt x="2239" y="39124"/>
                    </a:lnTo>
                    <a:lnTo>
                      <a:pt x="1882" y="42089"/>
                    </a:lnTo>
                    <a:lnTo>
                      <a:pt x="1572" y="44565"/>
                    </a:lnTo>
                    <a:lnTo>
                      <a:pt x="1310" y="46661"/>
                    </a:lnTo>
                    <a:lnTo>
                      <a:pt x="798" y="50875"/>
                    </a:lnTo>
                    <a:lnTo>
                      <a:pt x="548" y="52852"/>
                    </a:lnTo>
                    <a:lnTo>
                      <a:pt x="429" y="53840"/>
                    </a:lnTo>
                    <a:lnTo>
                      <a:pt x="0" y="57340"/>
                    </a:lnTo>
                    <a:cubicBezTo>
                      <a:pt x="6747" y="60509"/>
                      <a:pt x="15833" y="62389"/>
                      <a:pt x="25239" y="62389"/>
                    </a:cubicBezTo>
                    <a:cubicBezTo>
                      <a:pt x="35520" y="62389"/>
                      <a:pt x="46184" y="60142"/>
                      <a:pt x="54591" y="54876"/>
                    </a:cubicBezTo>
                    <a:lnTo>
                      <a:pt x="54317" y="53233"/>
                    </a:lnTo>
                    <a:lnTo>
                      <a:pt x="53864" y="50494"/>
                    </a:lnTo>
                    <a:lnTo>
                      <a:pt x="53829" y="50280"/>
                    </a:lnTo>
                    <a:lnTo>
                      <a:pt x="52959" y="45089"/>
                    </a:lnTo>
                    <a:lnTo>
                      <a:pt x="52614" y="42993"/>
                    </a:lnTo>
                    <a:lnTo>
                      <a:pt x="52400" y="41731"/>
                    </a:lnTo>
                    <a:lnTo>
                      <a:pt x="51912" y="38802"/>
                    </a:lnTo>
                    <a:lnTo>
                      <a:pt x="50935" y="32945"/>
                    </a:lnTo>
                    <a:lnTo>
                      <a:pt x="50578" y="30801"/>
                    </a:lnTo>
                    <a:lnTo>
                      <a:pt x="50542" y="30611"/>
                    </a:lnTo>
                    <a:lnTo>
                      <a:pt x="50435" y="30159"/>
                    </a:lnTo>
                    <a:lnTo>
                      <a:pt x="49792" y="27289"/>
                    </a:lnTo>
                    <a:lnTo>
                      <a:pt x="48316" y="20836"/>
                    </a:lnTo>
                    <a:lnTo>
                      <a:pt x="47828" y="18669"/>
                    </a:lnTo>
                    <a:lnTo>
                      <a:pt x="47816" y="18610"/>
                    </a:lnTo>
                    <a:lnTo>
                      <a:pt x="47161" y="15788"/>
                    </a:lnTo>
                    <a:lnTo>
                      <a:pt x="45935" y="10335"/>
                    </a:lnTo>
                    <a:lnTo>
                      <a:pt x="45447" y="8239"/>
                    </a:lnTo>
                    <a:lnTo>
                      <a:pt x="45185" y="7084"/>
                    </a:lnTo>
                    <a:lnTo>
                      <a:pt x="44530" y="4179"/>
                    </a:lnTo>
                    <a:lnTo>
                      <a:pt x="43577" y="0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5592350" y="2340400"/>
                <a:ext cx="948950" cy="163050"/>
              </a:xfrm>
              <a:custGeom>
                <a:rect b="b" l="l" r="r" t="t"/>
                <a:pathLst>
                  <a:path extrusionOk="0" h="6522" w="37958">
                    <a:moveTo>
                      <a:pt x="1816" y="0"/>
                    </a:moveTo>
                    <a:cubicBezTo>
                      <a:pt x="1382" y="0"/>
                      <a:pt x="955" y="31"/>
                      <a:pt x="536" y="92"/>
                    </a:cubicBezTo>
                    <a:cubicBezTo>
                      <a:pt x="441" y="520"/>
                      <a:pt x="346" y="949"/>
                      <a:pt x="239" y="1378"/>
                    </a:cubicBezTo>
                    <a:cubicBezTo>
                      <a:pt x="155" y="1699"/>
                      <a:pt x="84" y="2032"/>
                      <a:pt x="1" y="2366"/>
                    </a:cubicBezTo>
                    <a:cubicBezTo>
                      <a:pt x="96" y="2342"/>
                      <a:pt x="203" y="2306"/>
                      <a:pt x="310" y="2282"/>
                    </a:cubicBezTo>
                    <a:cubicBezTo>
                      <a:pt x="799" y="2169"/>
                      <a:pt x="1306" y="2112"/>
                      <a:pt x="1831" y="2112"/>
                    </a:cubicBezTo>
                    <a:cubicBezTo>
                      <a:pt x="4005" y="2112"/>
                      <a:pt x="6487" y="3086"/>
                      <a:pt x="9240" y="5033"/>
                    </a:cubicBezTo>
                    <a:cubicBezTo>
                      <a:pt x="10764" y="6116"/>
                      <a:pt x="12145" y="6521"/>
                      <a:pt x="13419" y="6521"/>
                    </a:cubicBezTo>
                    <a:cubicBezTo>
                      <a:pt x="15407" y="6521"/>
                      <a:pt x="17134" y="5545"/>
                      <a:pt x="18741" y="4640"/>
                    </a:cubicBezTo>
                    <a:cubicBezTo>
                      <a:pt x="20454" y="3683"/>
                      <a:pt x="22096" y="2755"/>
                      <a:pt x="24097" y="2755"/>
                    </a:cubicBezTo>
                    <a:cubicBezTo>
                      <a:pt x="24933" y="2755"/>
                      <a:pt x="25832" y="2917"/>
                      <a:pt x="26825" y="3306"/>
                    </a:cubicBezTo>
                    <a:cubicBezTo>
                      <a:pt x="29518" y="4355"/>
                      <a:pt x="32273" y="5255"/>
                      <a:pt x="34789" y="5255"/>
                    </a:cubicBezTo>
                    <a:cubicBezTo>
                      <a:pt x="35901" y="5255"/>
                      <a:pt x="36966" y="5080"/>
                      <a:pt x="37958" y="4664"/>
                    </a:cubicBezTo>
                    <a:lnTo>
                      <a:pt x="37482" y="2568"/>
                    </a:lnTo>
                    <a:cubicBezTo>
                      <a:pt x="37458" y="2580"/>
                      <a:pt x="37446" y="2592"/>
                      <a:pt x="37422" y="2592"/>
                    </a:cubicBezTo>
                    <a:cubicBezTo>
                      <a:pt x="36668" y="2967"/>
                      <a:pt x="35814" y="3158"/>
                      <a:pt x="34798" y="3158"/>
                    </a:cubicBezTo>
                    <a:cubicBezTo>
                      <a:pt x="33008" y="3158"/>
                      <a:pt x="30717" y="2565"/>
                      <a:pt x="27587" y="1342"/>
                    </a:cubicBezTo>
                    <a:cubicBezTo>
                      <a:pt x="26330" y="851"/>
                      <a:pt x="25175" y="652"/>
                      <a:pt x="24108" y="652"/>
                    </a:cubicBezTo>
                    <a:cubicBezTo>
                      <a:pt x="21529" y="652"/>
                      <a:pt x="19465" y="1813"/>
                      <a:pt x="17705" y="2806"/>
                    </a:cubicBezTo>
                    <a:cubicBezTo>
                      <a:pt x="16150" y="3685"/>
                      <a:pt x="14851" y="4416"/>
                      <a:pt x="13446" y="4416"/>
                    </a:cubicBezTo>
                    <a:cubicBezTo>
                      <a:pt x="12528" y="4416"/>
                      <a:pt x="11564" y="4104"/>
                      <a:pt x="10454" y="3318"/>
                    </a:cubicBezTo>
                    <a:cubicBezTo>
                      <a:pt x="7338" y="1111"/>
                      <a:pt x="4441" y="0"/>
                      <a:pt x="1816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5425975" y="3273450"/>
                <a:ext cx="1291250" cy="225350"/>
              </a:xfrm>
              <a:custGeom>
                <a:rect b="b" l="l" r="r" t="t"/>
                <a:pathLst>
                  <a:path extrusionOk="0" h="9014" w="51650">
                    <a:moveTo>
                      <a:pt x="51304" y="0"/>
                    </a:moveTo>
                    <a:cubicBezTo>
                      <a:pt x="49459" y="298"/>
                      <a:pt x="47625" y="1001"/>
                      <a:pt x="45887" y="2286"/>
                    </a:cubicBezTo>
                    <a:cubicBezTo>
                      <a:pt x="42973" y="4453"/>
                      <a:pt x="41198" y="5376"/>
                      <a:pt x="38993" y="5376"/>
                    </a:cubicBezTo>
                    <a:cubicBezTo>
                      <a:pt x="37054" y="5376"/>
                      <a:pt x="34782" y="4662"/>
                      <a:pt x="31111" y="3453"/>
                    </a:cubicBezTo>
                    <a:cubicBezTo>
                      <a:pt x="29426" y="2895"/>
                      <a:pt x="27915" y="2669"/>
                      <a:pt x="26544" y="2669"/>
                    </a:cubicBezTo>
                    <a:cubicBezTo>
                      <a:pt x="23208" y="2669"/>
                      <a:pt x="20705" y="4008"/>
                      <a:pt x="18562" y="5156"/>
                    </a:cubicBezTo>
                    <a:cubicBezTo>
                      <a:pt x="16778" y="6108"/>
                      <a:pt x="15291" y="6904"/>
                      <a:pt x="13639" y="6904"/>
                    </a:cubicBezTo>
                    <a:cubicBezTo>
                      <a:pt x="12525" y="6904"/>
                      <a:pt x="11336" y="6541"/>
                      <a:pt x="9930" y="5620"/>
                    </a:cubicBezTo>
                    <a:cubicBezTo>
                      <a:pt x="5965" y="3013"/>
                      <a:pt x="2774" y="1882"/>
                      <a:pt x="262" y="1572"/>
                    </a:cubicBezTo>
                    <a:lnTo>
                      <a:pt x="0" y="3668"/>
                    </a:lnTo>
                    <a:cubicBezTo>
                      <a:pt x="2179" y="3941"/>
                      <a:pt x="5072" y="4942"/>
                      <a:pt x="8775" y="7382"/>
                    </a:cubicBezTo>
                    <a:cubicBezTo>
                      <a:pt x="10585" y="8573"/>
                      <a:pt x="12168" y="9013"/>
                      <a:pt x="13621" y="9013"/>
                    </a:cubicBezTo>
                    <a:cubicBezTo>
                      <a:pt x="15823" y="9013"/>
                      <a:pt x="17705" y="8001"/>
                      <a:pt x="19562" y="7013"/>
                    </a:cubicBezTo>
                    <a:cubicBezTo>
                      <a:pt x="21630" y="5904"/>
                      <a:pt x="23751" y="4764"/>
                      <a:pt x="26550" y="4764"/>
                    </a:cubicBezTo>
                    <a:cubicBezTo>
                      <a:pt x="27715" y="4764"/>
                      <a:pt x="28999" y="4962"/>
                      <a:pt x="30444" y="5442"/>
                    </a:cubicBezTo>
                    <a:cubicBezTo>
                      <a:pt x="34217" y="6692"/>
                      <a:pt x="36745" y="7467"/>
                      <a:pt x="39003" y="7467"/>
                    </a:cubicBezTo>
                    <a:cubicBezTo>
                      <a:pt x="41585" y="7467"/>
                      <a:pt x="43815" y="6454"/>
                      <a:pt x="47149" y="3977"/>
                    </a:cubicBezTo>
                    <a:cubicBezTo>
                      <a:pt x="48566" y="2929"/>
                      <a:pt x="50102" y="2346"/>
                      <a:pt x="51649" y="2096"/>
                    </a:cubicBezTo>
                    <a:lnTo>
                      <a:pt x="5130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5464075" y="2968650"/>
                <a:ext cx="1202550" cy="212850"/>
              </a:xfrm>
              <a:custGeom>
                <a:rect b="b" l="l" r="r" t="t"/>
                <a:pathLst>
                  <a:path extrusionOk="0" h="8514" w="48102">
                    <a:moveTo>
                      <a:pt x="47744" y="0"/>
                    </a:moveTo>
                    <a:cubicBezTo>
                      <a:pt x="46589" y="393"/>
                      <a:pt x="45458" y="977"/>
                      <a:pt x="44363" y="1786"/>
                    </a:cubicBezTo>
                    <a:cubicBezTo>
                      <a:pt x="41446" y="3955"/>
                      <a:pt x="39671" y="4881"/>
                      <a:pt x="37464" y="4881"/>
                    </a:cubicBezTo>
                    <a:cubicBezTo>
                      <a:pt x="35526" y="4881"/>
                      <a:pt x="33255" y="4167"/>
                      <a:pt x="29587" y="2953"/>
                    </a:cubicBezTo>
                    <a:cubicBezTo>
                      <a:pt x="27902" y="2395"/>
                      <a:pt x="26391" y="2169"/>
                      <a:pt x="25020" y="2169"/>
                    </a:cubicBezTo>
                    <a:cubicBezTo>
                      <a:pt x="21684" y="2169"/>
                      <a:pt x="19181" y="3508"/>
                      <a:pt x="17038" y="4656"/>
                    </a:cubicBezTo>
                    <a:cubicBezTo>
                      <a:pt x="15253" y="5609"/>
                      <a:pt x="13765" y="6409"/>
                      <a:pt x="12113" y="6409"/>
                    </a:cubicBezTo>
                    <a:cubicBezTo>
                      <a:pt x="10999" y="6409"/>
                      <a:pt x="9811" y="6045"/>
                      <a:pt x="8406" y="5120"/>
                    </a:cubicBezTo>
                    <a:cubicBezTo>
                      <a:pt x="5203" y="3001"/>
                      <a:pt x="2488" y="1870"/>
                      <a:pt x="238" y="1358"/>
                    </a:cubicBezTo>
                    <a:cubicBezTo>
                      <a:pt x="226" y="1560"/>
                      <a:pt x="202" y="1763"/>
                      <a:pt x="191" y="1965"/>
                    </a:cubicBezTo>
                    <a:lnTo>
                      <a:pt x="0" y="3453"/>
                    </a:lnTo>
                    <a:cubicBezTo>
                      <a:pt x="1953" y="3941"/>
                      <a:pt x="4346" y="4977"/>
                      <a:pt x="7251" y="6882"/>
                    </a:cubicBezTo>
                    <a:cubicBezTo>
                      <a:pt x="9061" y="8073"/>
                      <a:pt x="10644" y="8513"/>
                      <a:pt x="12097" y="8513"/>
                    </a:cubicBezTo>
                    <a:cubicBezTo>
                      <a:pt x="14299" y="8513"/>
                      <a:pt x="16181" y="7501"/>
                      <a:pt x="18038" y="6513"/>
                    </a:cubicBezTo>
                    <a:cubicBezTo>
                      <a:pt x="20103" y="5405"/>
                      <a:pt x="22221" y="4274"/>
                      <a:pt x="25013" y="4274"/>
                    </a:cubicBezTo>
                    <a:cubicBezTo>
                      <a:pt x="26182" y="4274"/>
                      <a:pt x="27469" y="4472"/>
                      <a:pt x="28920" y="4953"/>
                    </a:cubicBezTo>
                    <a:cubicBezTo>
                      <a:pt x="32696" y="6199"/>
                      <a:pt x="35224" y="6974"/>
                      <a:pt x="37484" y="6974"/>
                    </a:cubicBezTo>
                    <a:cubicBezTo>
                      <a:pt x="40064" y="6974"/>
                      <a:pt x="42293" y="5964"/>
                      <a:pt x="45625" y="3489"/>
                    </a:cubicBezTo>
                    <a:cubicBezTo>
                      <a:pt x="46423" y="2894"/>
                      <a:pt x="47244" y="2453"/>
                      <a:pt x="48101" y="2144"/>
                    </a:cubicBezTo>
                    <a:lnTo>
                      <a:pt x="4774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5514675" y="2663850"/>
                <a:ext cx="1086450" cy="178625"/>
              </a:xfrm>
              <a:custGeom>
                <a:rect b="b" l="l" r="r" t="t"/>
                <a:pathLst>
                  <a:path extrusionOk="0" h="7145" w="43458">
                    <a:moveTo>
                      <a:pt x="42958" y="1"/>
                    </a:moveTo>
                    <a:cubicBezTo>
                      <a:pt x="42755" y="131"/>
                      <a:pt x="42541" y="274"/>
                      <a:pt x="42339" y="429"/>
                    </a:cubicBezTo>
                    <a:cubicBezTo>
                      <a:pt x="39425" y="2589"/>
                      <a:pt x="37650" y="3513"/>
                      <a:pt x="35445" y="3513"/>
                    </a:cubicBezTo>
                    <a:cubicBezTo>
                      <a:pt x="33506" y="3513"/>
                      <a:pt x="31235" y="2799"/>
                      <a:pt x="27563" y="1584"/>
                    </a:cubicBezTo>
                    <a:cubicBezTo>
                      <a:pt x="25883" y="1031"/>
                      <a:pt x="24375" y="807"/>
                      <a:pt x="23007" y="807"/>
                    </a:cubicBezTo>
                    <a:cubicBezTo>
                      <a:pt x="19662" y="807"/>
                      <a:pt x="17152" y="2146"/>
                      <a:pt x="15014" y="3287"/>
                    </a:cubicBezTo>
                    <a:cubicBezTo>
                      <a:pt x="13232" y="4245"/>
                      <a:pt x="11747" y="5038"/>
                      <a:pt x="10098" y="5038"/>
                    </a:cubicBezTo>
                    <a:cubicBezTo>
                      <a:pt x="8982" y="5038"/>
                      <a:pt x="7791" y="4674"/>
                      <a:pt x="6382" y="3751"/>
                    </a:cubicBezTo>
                    <a:cubicBezTo>
                      <a:pt x="4179" y="2298"/>
                      <a:pt x="2203" y="1298"/>
                      <a:pt x="453" y="667"/>
                    </a:cubicBezTo>
                    <a:cubicBezTo>
                      <a:pt x="298" y="1358"/>
                      <a:pt x="155" y="2060"/>
                      <a:pt x="0" y="2739"/>
                    </a:cubicBezTo>
                    <a:cubicBezTo>
                      <a:pt x="1524" y="3322"/>
                      <a:pt x="3262" y="4215"/>
                      <a:pt x="5227" y="5513"/>
                    </a:cubicBezTo>
                    <a:cubicBezTo>
                      <a:pt x="7037" y="6704"/>
                      <a:pt x="8620" y="7144"/>
                      <a:pt x="10073" y="7144"/>
                    </a:cubicBezTo>
                    <a:cubicBezTo>
                      <a:pt x="12275" y="7144"/>
                      <a:pt x="14157" y="6144"/>
                      <a:pt x="16014" y="5144"/>
                    </a:cubicBezTo>
                    <a:cubicBezTo>
                      <a:pt x="18081" y="4043"/>
                      <a:pt x="20202" y="2907"/>
                      <a:pt x="22999" y="2907"/>
                    </a:cubicBezTo>
                    <a:cubicBezTo>
                      <a:pt x="24166" y="2907"/>
                      <a:pt x="25449" y="3104"/>
                      <a:pt x="26896" y="3584"/>
                    </a:cubicBezTo>
                    <a:cubicBezTo>
                      <a:pt x="30667" y="4828"/>
                      <a:pt x="33196" y="5603"/>
                      <a:pt x="35457" y="5603"/>
                    </a:cubicBezTo>
                    <a:cubicBezTo>
                      <a:pt x="38001" y="5603"/>
                      <a:pt x="40205" y="4622"/>
                      <a:pt x="43458" y="2227"/>
                    </a:cubicBezTo>
                    <a:lnTo>
                      <a:pt x="42970" y="60"/>
                    </a:lnTo>
                    <a:lnTo>
                      <a:pt x="42958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5393225" y="3460975"/>
                <a:ext cx="1364775" cy="297400"/>
              </a:xfrm>
              <a:custGeom>
                <a:rect b="b" l="l" r="r" t="t"/>
                <a:pathLst>
                  <a:path extrusionOk="0" h="11896" w="54591">
                    <a:moveTo>
                      <a:pt x="53864" y="0"/>
                    </a:moveTo>
                    <a:cubicBezTo>
                      <a:pt x="49530" y="2632"/>
                      <a:pt x="40636" y="6763"/>
                      <a:pt x="27301" y="6870"/>
                    </a:cubicBezTo>
                    <a:cubicBezTo>
                      <a:pt x="27051" y="6872"/>
                      <a:pt x="26803" y="6873"/>
                      <a:pt x="26556" y="6873"/>
                    </a:cubicBezTo>
                    <a:cubicBezTo>
                      <a:pt x="12893" y="6873"/>
                      <a:pt x="4314" y="3995"/>
                      <a:pt x="548" y="2358"/>
                    </a:cubicBezTo>
                    <a:lnTo>
                      <a:pt x="429" y="3358"/>
                    </a:lnTo>
                    <a:lnTo>
                      <a:pt x="0" y="6846"/>
                    </a:lnTo>
                    <a:cubicBezTo>
                      <a:pt x="6752" y="10015"/>
                      <a:pt x="15839" y="11895"/>
                      <a:pt x="25243" y="11895"/>
                    </a:cubicBezTo>
                    <a:cubicBezTo>
                      <a:pt x="35524" y="11895"/>
                      <a:pt x="46184" y="9648"/>
                      <a:pt x="54591" y="4382"/>
                    </a:cubicBezTo>
                    <a:lnTo>
                      <a:pt x="54317" y="2739"/>
                    </a:lnTo>
                    <a:lnTo>
                      <a:pt x="5386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5460500" y="-570775"/>
                <a:ext cx="1230225" cy="1211775"/>
              </a:xfrm>
              <a:custGeom>
                <a:rect b="b" l="l" r="r" t="t"/>
                <a:pathLst>
                  <a:path extrusionOk="0" h="48471" w="49209">
                    <a:moveTo>
                      <a:pt x="24609" y="1"/>
                    </a:moveTo>
                    <a:cubicBezTo>
                      <a:pt x="23685" y="1"/>
                      <a:pt x="22759" y="370"/>
                      <a:pt x="22074" y="1108"/>
                    </a:cubicBezTo>
                    <a:cubicBezTo>
                      <a:pt x="21401" y="1828"/>
                      <a:pt x="20480" y="2214"/>
                      <a:pt x="19542" y="2214"/>
                    </a:cubicBezTo>
                    <a:cubicBezTo>
                      <a:pt x="19055" y="2214"/>
                      <a:pt x="18562" y="2110"/>
                      <a:pt x="18098" y="1894"/>
                    </a:cubicBezTo>
                    <a:cubicBezTo>
                      <a:pt x="17630" y="1681"/>
                      <a:pt x="17140" y="1581"/>
                      <a:pt x="16660" y="1581"/>
                    </a:cubicBezTo>
                    <a:cubicBezTo>
                      <a:pt x="15259" y="1581"/>
                      <a:pt x="13933" y="2433"/>
                      <a:pt x="13419" y="3834"/>
                    </a:cubicBezTo>
                    <a:cubicBezTo>
                      <a:pt x="12908" y="5204"/>
                      <a:pt x="11605" y="6098"/>
                      <a:pt x="10161" y="6098"/>
                    </a:cubicBezTo>
                    <a:cubicBezTo>
                      <a:pt x="10124" y="6098"/>
                      <a:pt x="10086" y="6098"/>
                      <a:pt x="10049" y="6097"/>
                    </a:cubicBezTo>
                    <a:lnTo>
                      <a:pt x="10037" y="6097"/>
                    </a:lnTo>
                    <a:cubicBezTo>
                      <a:pt x="9989" y="6095"/>
                      <a:pt x="9940" y="6094"/>
                      <a:pt x="9892" y="6094"/>
                    </a:cubicBezTo>
                    <a:cubicBezTo>
                      <a:pt x="7958" y="6094"/>
                      <a:pt x="6384" y="7717"/>
                      <a:pt x="6465" y="9668"/>
                    </a:cubicBezTo>
                    <a:lnTo>
                      <a:pt x="6465" y="9680"/>
                    </a:lnTo>
                    <a:cubicBezTo>
                      <a:pt x="6513" y="11169"/>
                      <a:pt x="5608" y="12526"/>
                      <a:pt x="4215" y="13050"/>
                    </a:cubicBezTo>
                    <a:cubicBezTo>
                      <a:pt x="2322" y="13740"/>
                      <a:pt x="1429" y="15895"/>
                      <a:pt x="2274" y="17729"/>
                    </a:cubicBezTo>
                    <a:cubicBezTo>
                      <a:pt x="2893" y="19086"/>
                      <a:pt x="2572" y="20682"/>
                      <a:pt x="1477" y="21694"/>
                    </a:cubicBezTo>
                    <a:lnTo>
                      <a:pt x="1477" y="21706"/>
                    </a:lnTo>
                    <a:cubicBezTo>
                      <a:pt x="0" y="23075"/>
                      <a:pt x="0" y="25397"/>
                      <a:pt x="1477" y="26766"/>
                    </a:cubicBezTo>
                    <a:lnTo>
                      <a:pt x="1477" y="26778"/>
                    </a:lnTo>
                    <a:cubicBezTo>
                      <a:pt x="2572" y="27790"/>
                      <a:pt x="2893" y="29385"/>
                      <a:pt x="2274" y="30742"/>
                    </a:cubicBezTo>
                    <a:cubicBezTo>
                      <a:pt x="1429" y="32576"/>
                      <a:pt x="2322" y="34731"/>
                      <a:pt x="4215" y="35433"/>
                    </a:cubicBezTo>
                    <a:cubicBezTo>
                      <a:pt x="5608" y="35945"/>
                      <a:pt x="6513" y="37303"/>
                      <a:pt x="6465" y="38791"/>
                    </a:cubicBezTo>
                    <a:lnTo>
                      <a:pt x="6465" y="38803"/>
                    </a:lnTo>
                    <a:cubicBezTo>
                      <a:pt x="6384" y="40773"/>
                      <a:pt x="7968" y="42389"/>
                      <a:pt x="9912" y="42389"/>
                    </a:cubicBezTo>
                    <a:cubicBezTo>
                      <a:pt x="9953" y="42389"/>
                      <a:pt x="9995" y="42388"/>
                      <a:pt x="10037" y="42387"/>
                    </a:cubicBezTo>
                    <a:lnTo>
                      <a:pt x="10049" y="42387"/>
                    </a:lnTo>
                    <a:cubicBezTo>
                      <a:pt x="10095" y="42385"/>
                      <a:pt x="10141" y="42384"/>
                      <a:pt x="10187" y="42384"/>
                    </a:cubicBezTo>
                    <a:cubicBezTo>
                      <a:pt x="11621" y="42384"/>
                      <a:pt x="12911" y="43276"/>
                      <a:pt x="13419" y="44637"/>
                    </a:cubicBezTo>
                    <a:cubicBezTo>
                      <a:pt x="13933" y="46038"/>
                      <a:pt x="15259" y="46891"/>
                      <a:pt x="16660" y="46891"/>
                    </a:cubicBezTo>
                    <a:cubicBezTo>
                      <a:pt x="17140" y="46891"/>
                      <a:pt x="17630" y="46791"/>
                      <a:pt x="18098" y="46578"/>
                    </a:cubicBezTo>
                    <a:cubicBezTo>
                      <a:pt x="18562" y="46362"/>
                      <a:pt x="19055" y="46257"/>
                      <a:pt x="19542" y="46257"/>
                    </a:cubicBezTo>
                    <a:cubicBezTo>
                      <a:pt x="20480" y="46257"/>
                      <a:pt x="21401" y="46643"/>
                      <a:pt x="22074" y="47364"/>
                    </a:cubicBezTo>
                    <a:cubicBezTo>
                      <a:pt x="22759" y="48102"/>
                      <a:pt x="23685" y="48471"/>
                      <a:pt x="24609" y="48471"/>
                    </a:cubicBezTo>
                    <a:cubicBezTo>
                      <a:pt x="25533" y="48471"/>
                      <a:pt x="26456" y="48102"/>
                      <a:pt x="27135" y="47364"/>
                    </a:cubicBezTo>
                    <a:lnTo>
                      <a:pt x="27146" y="47364"/>
                    </a:lnTo>
                    <a:cubicBezTo>
                      <a:pt x="27812" y="46643"/>
                      <a:pt x="28735" y="46257"/>
                      <a:pt x="29672" y="46257"/>
                    </a:cubicBezTo>
                    <a:cubicBezTo>
                      <a:pt x="30160" y="46257"/>
                      <a:pt x="30651" y="46362"/>
                      <a:pt x="31111" y="46578"/>
                    </a:cubicBezTo>
                    <a:lnTo>
                      <a:pt x="31123" y="46578"/>
                    </a:lnTo>
                    <a:cubicBezTo>
                      <a:pt x="31588" y="46791"/>
                      <a:pt x="32075" y="46891"/>
                      <a:pt x="32554" y="46891"/>
                    </a:cubicBezTo>
                    <a:cubicBezTo>
                      <a:pt x="33950" y="46891"/>
                      <a:pt x="35279" y="46038"/>
                      <a:pt x="35802" y="44637"/>
                    </a:cubicBezTo>
                    <a:cubicBezTo>
                      <a:pt x="36298" y="43276"/>
                      <a:pt x="37588" y="42384"/>
                      <a:pt x="39032" y="42384"/>
                    </a:cubicBezTo>
                    <a:cubicBezTo>
                      <a:pt x="39079" y="42384"/>
                      <a:pt x="39125" y="42385"/>
                      <a:pt x="39172" y="42387"/>
                    </a:cubicBezTo>
                    <a:cubicBezTo>
                      <a:pt x="39214" y="42388"/>
                      <a:pt x="39256" y="42389"/>
                      <a:pt x="39298" y="42389"/>
                    </a:cubicBezTo>
                    <a:cubicBezTo>
                      <a:pt x="41252" y="42389"/>
                      <a:pt x="42825" y="40773"/>
                      <a:pt x="42756" y="38803"/>
                    </a:cubicBezTo>
                    <a:lnTo>
                      <a:pt x="42756" y="38791"/>
                    </a:lnTo>
                    <a:cubicBezTo>
                      <a:pt x="42696" y="37303"/>
                      <a:pt x="43601" y="35945"/>
                      <a:pt x="45006" y="35433"/>
                    </a:cubicBezTo>
                    <a:cubicBezTo>
                      <a:pt x="46887" y="34731"/>
                      <a:pt x="47780" y="32576"/>
                      <a:pt x="46947" y="30742"/>
                    </a:cubicBezTo>
                    <a:cubicBezTo>
                      <a:pt x="46327" y="29385"/>
                      <a:pt x="46637" y="27790"/>
                      <a:pt x="47732" y="26778"/>
                    </a:cubicBezTo>
                    <a:lnTo>
                      <a:pt x="47744" y="26766"/>
                    </a:lnTo>
                    <a:cubicBezTo>
                      <a:pt x="49209" y="25397"/>
                      <a:pt x="49209" y="23075"/>
                      <a:pt x="47744" y="21706"/>
                    </a:cubicBezTo>
                    <a:lnTo>
                      <a:pt x="47732" y="21694"/>
                    </a:lnTo>
                    <a:cubicBezTo>
                      <a:pt x="46637" y="20682"/>
                      <a:pt x="46327" y="19086"/>
                      <a:pt x="46947" y="17729"/>
                    </a:cubicBezTo>
                    <a:cubicBezTo>
                      <a:pt x="47780" y="15895"/>
                      <a:pt x="46887" y="13740"/>
                      <a:pt x="45006" y="13050"/>
                    </a:cubicBezTo>
                    <a:cubicBezTo>
                      <a:pt x="43601" y="12526"/>
                      <a:pt x="42696" y="11169"/>
                      <a:pt x="42756" y="9680"/>
                    </a:cubicBezTo>
                    <a:lnTo>
                      <a:pt x="42756" y="9668"/>
                    </a:lnTo>
                    <a:cubicBezTo>
                      <a:pt x="42825" y="7717"/>
                      <a:pt x="41262" y="6094"/>
                      <a:pt x="39317" y="6094"/>
                    </a:cubicBezTo>
                    <a:cubicBezTo>
                      <a:pt x="39269" y="6094"/>
                      <a:pt x="39220" y="6095"/>
                      <a:pt x="39172" y="6097"/>
                    </a:cubicBezTo>
                    <a:cubicBezTo>
                      <a:pt x="39134" y="6098"/>
                      <a:pt x="39096" y="6098"/>
                      <a:pt x="39059" y="6098"/>
                    </a:cubicBezTo>
                    <a:cubicBezTo>
                      <a:pt x="37604" y="6098"/>
                      <a:pt x="36301" y="5204"/>
                      <a:pt x="35802" y="3834"/>
                    </a:cubicBezTo>
                    <a:cubicBezTo>
                      <a:pt x="35279" y="2433"/>
                      <a:pt x="33950" y="1581"/>
                      <a:pt x="32554" y="1581"/>
                    </a:cubicBezTo>
                    <a:cubicBezTo>
                      <a:pt x="32075" y="1581"/>
                      <a:pt x="31588" y="1681"/>
                      <a:pt x="31123" y="1894"/>
                    </a:cubicBezTo>
                    <a:lnTo>
                      <a:pt x="31111" y="1894"/>
                    </a:lnTo>
                    <a:cubicBezTo>
                      <a:pt x="30651" y="2110"/>
                      <a:pt x="30160" y="2214"/>
                      <a:pt x="29672" y="2214"/>
                    </a:cubicBezTo>
                    <a:cubicBezTo>
                      <a:pt x="28735" y="2214"/>
                      <a:pt x="27812" y="1828"/>
                      <a:pt x="27146" y="1108"/>
                    </a:cubicBezTo>
                    <a:lnTo>
                      <a:pt x="27135" y="1108"/>
                    </a:lnTo>
                    <a:cubicBezTo>
                      <a:pt x="26456" y="370"/>
                      <a:pt x="25533" y="1"/>
                      <a:pt x="2460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5891800" y="397600"/>
                <a:ext cx="338450" cy="393500"/>
              </a:xfrm>
              <a:custGeom>
                <a:rect b="b" l="l" r="r" t="t"/>
                <a:pathLst>
                  <a:path extrusionOk="0" h="15740" w="13538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41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2618" y="15173"/>
                      <a:pt x="4721" y="15739"/>
                      <a:pt x="6845" y="15739"/>
                    </a:cubicBezTo>
                    <a:cubicBezTo>
                      <a:pt x="8668" y="15739"/>
                      <a:pt x="10506" y="15322"/>
                      <a:pt x="12359" y="14486"/>
                    </a:cubicBezTo>
                    <a:cubicBezTo>
                      <a:pt x="12085" y="11212"/>
                      <a:pt x="12169" y="8771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5891800" y="397600"/>
                <a:ext cx="338450" cy="351150"/>
              </a:xfrm>
              <a:custGeom>
                <a:rect b="b" l="l" r="r" t="t"/>
                <a:pathLst>
                  <a:path extrusionOk="0" h="14046" w="13538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29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6811" y="13379"/>
                      <a:pt x="10502" y="9593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5570900" y="96225"/>
                <a:ext cx="182500" cy="271425"/>
              </a:xfrm>
              <a:custGeom>
                <a:rect b="b" l="l" r="r" t="t"/>
                <a:pathLst>
                  <a:path extrusionOk="0" h="10857" w="7300">
                    <a:moveTo>
                      <a:pt x="3250" y="0"/>
                    </a:moveTo>
                    <a:cubicBezTo>
                      <a:pt x="2680" y="0"/>
                      <a:pt x="2102" y="228"/>
                      <a:pt x="1609" y="872"/>
                    </a:cubicBezTo>
                    <a:cubicBezTo>
                      <a:pt x="0" y="2997"/>
                      <a:pt x="1374" y="10857"/>
                      <a:pt x="5946" y="10857"/>
                    </a:cubicBezTo>
                    <a:cubicBezTo>
                      <a:pt x="6111" y="10857"/>
                      <a:pt x="6281" y="10846"/>
                      <a:pt x="6455" y="10825"/>
                    </a:cubicBezTo>
                    <a:cubicBezTo>
                      <a:pt x="6455" y="10825"/>
                      <a:pt x="7300" y="5991"/>
                      <a:pt x="5943" y="1312"/>
                    </a:cubicBezTo>
                    <a:cubicBezTo>
                      <a:pt x="5943" y="1312"/>
                      <a:pt x="4619" y="0"/>
                      <a:pt x="325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6326075" y="7275"/>
                <a:ext cx="325" cy="925"/>
              </a:xfrm>
              <a:custGeom>
                <a:rect b="b" l="l" r="r" t="t"/>
                <a:pathLst>
                  <a:path extrusionOk="0" h="37" w="13">
                    <a:moveTo>
                      <a:pt x="1" y="0"/>
                    </a:moveTo>
                    <a:cubicBezTo>
                      <a:pt x="12" y="24"/>
                      <a:pt x="12" y="36"/>
                      <a:pt x="12" y="3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5634325" y="-226300"/>
                <a:ext cx="697725" cy="857900"/>
              </a:xfrm>
              <a:custGeom>
                <a:rect b="b" l="l" r="r" t="t"/>
                <a:pathLst>
                  <a:path extrusionOk="0" h="34316" w="27909">
                    <a:moveTo>
                      <a:pt x="14255" y="1"/>
                    </a:moveTo>
                    <a:cubicBezTo>
                      <a:pt x="14020" y="1"/>
                      <a:pt x="13781" y="4"/>
                      <a:pt x="13538" y="9"/>
                    </a:cubicBezTo>
                    <a:cubicBezTo>
                      <a:pt x="6215" y="164"/>
                      <a:pt x="2834" y="4688"/>
                      <a:pt x="1453" y="7415"/>
                    </a:cubicBezTo>
                    <a:cubicBezTo>
                      <a:pt x="953" y="8415"/>
                      <a:pt x="643" y="9510"/>
                      <a:pt x="548" y="10629"/>
                    </a:cubicBezTo>
                    <a:cubicBezTo>
                      <a:pt x="536" y="10820"/>
                      <a:pt x="536" y="10951"/>
                      <a:pt x="548" y="10951"/>
                    </a:cubicBezTo>
                    <a:cubicBezTo>
                      <a:pt x="500" y="12332"/>
                      <a:pt x="0" y="30882"/>
                      <a:pt x="9656" y="33775"/>
                    </a:cubicBezTo>
                    <a:cubicBezTo>
                      <a:pt x="10879" y="34143"/>
                      <a:pt x="12051" y="34316"/>
                      <a:pt x="13168" y="34316"/>
                    </a:cubicBezTo>
                    <a:cubicBezTo>
                      <a:pt x="18781" y="34316"/>
                      <a:pt x="23009" y="29944"/>
                      <a:pt x="25432" y="23917"/>
                    </a:cubicBezTo>
                    <a:cubicBezTo>
                      <a:pt x="25575" y="23548"/>
                      <a:pt x="25706" y="23190"/>
                      <a:pt x="25837" y="22821"/>
                    </a:cubicBezTo>
                    <a:cubicBezTo>
                      <a:pt x="25873" y="22714"/>
                      <a:pt x="25908" y="22619"/>
                      <a:pt x="25944" y="22524"/>
                    </a:cubicBezTo>
                    <a:cubicBezTo>
                      <a:pt x="26075" y="22155"/>
                      <a:pt x="26194" y="21774"/>
                      <a:pt x="26301" y="21393"/>
                    </a:cubicBezTo>
                    <a:cubicBezTo>
                      <a:pt x="27421" y="17654"/>
                      <a:pt x="27909" y="13463"/>
                      <a:pt x="27682" y="9379"/>
                    </a:cubicBezTo>
                    <a:cubicBezTo>
                      <a:pt x="27682" y="9379"/>
                      <a:pt x="27587" y="7593"/>
                      <a:pt x="27587" y="7569"/>
                    </a:cubicBezTo>
                    <a:cubicBezTo>
                      <a:pt x="26878" y="4420"/>
                      <a:pt x="23822" y="1"/>
                      <a:pt x="1425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6213850" y="84050"/>
                <a:ext cx="210050" cy="261450"/>
              </a:xfrm>
              <a:custGeom>
                <a:rect b="b" l="l" r="r" t="t"/>
                <a:pathLst>
                  <a:path extrusionOk="0" h="10458" w="8402">
                    <a:moveTo>
                      <a:pt x="5004" y="0"/>
                    </a:moveTo>
                    <a:cubicBezTo>
                      <a:pt x="3546" y="0"/>
                      <a:pt x="2025" y="835"/>
                      <a:pt x="2025" y="835"/>
                    </a:cubicBezTo>
                    <a:cubicBezTo>
                      <a:pt x="1" y="5276"/>
                      <a:pt x="930" y="10312"/>
                      <a:pt x="930" y="10312"/>
                    </a:cubicBezTo>
                    <a:cubicBezTo>
                      <a:pt x="1293" y="10411"/>
                      <a:pt x="1644" y="10458"/>
                      <a:pt x="1983" y="10458"/>
                    </a:cubicBezTo>
                    <a:cubicBezTo>
                      <a:pt x="6152" y="10458"/>
                      <a:pt x="8402" y="3414"/>
                      <a:pt x="7168" y="1168"/>
                    </a:cubicBezTo>
                    <a:cubicBezTo>
                      <a:pt x="6675" y="281"/>
                      <a:pt x="5850" y="0"/>
                      <a:pt x="5004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6213275" y="331725"/>
                <a:ext cx="66975" cy="39900"/>
              </a:xfrm>
              <a:custGeom>
                <a:rect b="b" l="l" r="r" t="t"/>
                <a:pathLst>
                  <a:path extrusionOk="0" h="1596" w="2679">
                    <a:moveTo>
                      <a:pt x="0" y="0"/>
                    </a:moveTo>
                    <a:lnTo>
                      <a:pt x="0" y="0"/>
                    </a:lnTo>
                    <a:cubicBezTo>
                      <a:pt x="643" y="1298"/>
                      <a:pt x="1572" y="1584"/>
                      <a:pt x="2274" y="1596"/>
                    </a:cubicBezTo>
                    <a:cubicBezTo>
                      <a:pt x="2417" y="1227"/>
                      <a:pt x="2548" y="869"/>
                      <a:pt x="2679" y="500"/>
                    </a:cubicBezTo>
                    <a:lnTo>
                      <a:pt x="2679" y="500"/>
                    </a:lnTo>
                    <a:cubicBezTo>
                      <a:pt x="2493" y="559"/>
                      <a:pt x="2293" y="583"/>
                      <a:pt x="2090" y="583"/>
                    </a:cubicBezTo>
                    <a:cubicBezTo>
                      <a:pt x="1092" y="58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5584700" y="-360275"/>
                <a:ext cx="847950" cy="620950"/>
              </a:xfrm>
              <a:custGeom>
                <a:rect b="b" l="l" r="r" t="t"/>
                <a:pathLst>
                  <a:path extrusionOk="0" h="24838" w="33918">
                    <a:moveTo>
                      <a:pt x="17763" y="1"/>
                    </a:moveTo>
                    <a:cubicBezTo>
                      <a:pt x="11444" y="1"/>
                      <a:pt x="4827" y="3642"/>
                      <a:pt x="2152" y="9452"/>
                    </a:cubicBezTo>
                    <a:cubicBezTo>
                      <a:pt x="1" y="14098"/>
                      <a:pt x="1981" y="24838"/>
                      <a:pt x="3061" y="24838"/>
                    </a:cubicBezTo>
                    <a:cubicBezTo>
                      <a:pt x="3141" y="24838"/>
                      <a:pt x="3215" y="24779"/>
                      <a:pt x="3283" y="24656"/>
                    </a:cubicBezTo>
                    <a:cubicBezTo>
                      <a:pt x="4283" y="22858"/>
                      <a:pt x="3021" y="19358"/>
                      <a:pt x="4355" y="16024"/>
                    </a:cubicBezTo>
                    <a:cubicBezTo>
                      <a:pt x="4474" y="15714"/>
                      <a:pt x="4581" y="15417"/>
                      <a:pt x="4664" y="15131"/>
                    </a:cubicBezTo>
                    <a:cubicBezTo>
                      <a:pt x="4966" y="14144"/>
                      <a:pt x="5849" y="13577"/>
                      <a:pt x="6755" y="13577"/>
                    </a:cubicBezTo>
                    <a:cubicBezTo>
                      <a:pt x="7281" y="13577"/>
                      <a:pt x="7815" y="13768"/>
                      <a:pt x="8248" y="14179"/>
                    </a:cubicBezTo>
                    <a:cubicBezTo>
                      <a:pt x="12308" y="18036"/>
                      <a:pt x="17523" y="21489"/>
                      <a:pt x="17523" y="21489"/>
                    </a:cubicBezTo>
                    <a:cubicBezTo>
                      <a:pt x="20750" y="23418"/>
                      <a:pt x="23405" y="24156"/>
                      <a:pt x="24964" y="24156"/>
                    </a:cubicBezTo>
                    <a:cubicBezTo>
                      <a:pt x="26119" y="24156"/>
                      <a:pt x="27858" y="22822"/>
                      <a:pt x="28501" y="20596"/>
                    </a:cubicBezTo>
                    <a:cubicBezTo>
                      <a:pt x="29132" y="18358"/>
                      <a:pt x="31001" y="17786"/>
                      <a:pt x="31001" y="17786"/>
                    </a:cubicBezTo>
                    <a:cubicBezTo>
                      <a:pt x="31001" y="17786"/>
                      <a:pt x="33918" y="8928"/>
                      <a:pt x="26488" y="2915"/>
                    </a:cubicBezTo>
                    <a:cubicBezTo>
                      <a:pt x="24008" y="911"/>
                      <a:pt x="20923" y="1"/>
                      <a:pt x="17763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5613475" y="-364200"/>
                <a:ext cx="784950" cy="473600"/>
              </a:xfrm>
              <a:custGeom>
                <a:rect b="b" l="l" r="r" t="t"/>
                <a:pathLst>
                  <a:path extrusionOk="0" h="18944" w="31398">
                    <a:moveTo>
                      <a:pt x="15562" y="0"/>
                    </a:moveTo>
                    <a:cubicBezTo>
                      <a:pt x="14384" y="24"/>
                      <a:pt x="13217" y="120"/>
                      <a:pt x="12062" y="274"/>
                    </a:cubicBezTo>
                    <a:cubicBezTo>
                      <a:pt x="11479" y="358"/>
                      <a:pt x="10895" y="477"/>
                      <a:pt x="10312" y="620"/>
                    </a:cubicBezTo>
                    <a:cubicBezTo>
                      <a:pt x="9740" y="774"/>
                      <a:pt x="9169" y="953"/>
                      <a:pt x="8609" y="1179"/>
                    </a:cubicBezTo>
                    <a:cubicBezTo>
                      <a:pt x="7502" y="1620"/>
                      <a:pt x="6442" y="2215"/>
                      <a:pt x="5514" y="2977"/>
                    </a:cubicBezTo>
                    <a:cubicBezTo>
                      <a:pt x="4573" y="3715"/>
                      <a:pt x="3751" y="4608"/>
                      <a:pt x="3073" y="5573"/>
                    </a:cubicBezTo>
                    <a:cubicBezTo>
                      <a:pt x="1715" y="7525"/>
                      <a:pt x="906" y="9775"/>
                      <a:pt x="453" y="12050"/>
                    </a:cubicBezTo>
                    <a:cubicBezTo>
                      <a:pt x="239" y="13193"/>
                      <a:pt x="108" y="14347"/>
                      <a:pt x="61" y="15490"/>
                    </a:cubicBezTo>
                    <a:cubicBezTo>
                      <a:pt x="1" y="16645"/>
                      <a:pt x="13" y="17800"/>
                      <a:pt x="144" y="18943"/>
                    </a:cubicBezTo>
                    <a:lnTo>
                      <a:pt x="322" y="18931"/>
                    </a:lnTo>
                    <a:cubicBezTo>
                      <a:pt x="287" y="16657"/>
                      <a:pt x="537" y="14371"/>
                      <a:pt x="1096" y="12192"/>
                    </a:cubicBezTo>
                    <a:cubicBezTo>
                      <a:pt x="1644" y="10014"/>
                      <a:pt x="2525" y="7906"/>
                      <a:pt x="3859" y="6144"/>
                    </a:cubicBezTo>
                    <a:cubicBezTo>
                      <a:pt x="4525" y="5275"/>
                      <a:pt x="5299" y="4489"/>
                      <a:pt x="6180" y="3834"/>
                    </a:cubicBezTo>
                    <a:cubicBezTo>
                      <a:pt x="7049" y="3191"/>
                      <a:pt x="8026" y="2679"/>
                      <a:pt x="9038" y="2286"/>
                    </a:cubicBezTo>
                    <a:cubicBezTo>
                      <a:pt x="9550" y="2108"/>
                      <a:pt x="10074" y="1953"/>
                      <a:pt x="10609" y="1822"/>
                    </a:cubicBezTo>
                    <a:cubicBezTo>
                      <a:pt x="11145" y="1703"/>
                      <a:pt x="11681" y="1608"/>
                      <a:pt x="12229" y="1548"/>
                    </a:cubicBezTo>
                    <a:cubicBezTo>
                      <a:pt x="13256" y="1416"/>
                      <a:pt x="14295" y="1345"/>
                      <a:pt x="15324" y="1345"/>
                    </a:cubicBezTo>
                    <a:cubicBezTo>
                      <a:pt x="15403" y="1345"/>
                      <a:pt x="15483" y="1345"/>
                      <a:pt x="15562" y="1346"/>
                    </a:cubicBezTo>
                    <a:cubicBezTo>
                      <a:pt x="17789" y="1346"/>
                      <a:pt x="20003" y="1691"/>
                      <a:pt x="22016" y="2513"/>
                    </a:cubicBezTo>
                    <a:cubicBezTo>
                      <a:pt x="24028" y="3322"/>
                      <a:pt x="25802" y="4656"/>
                      <a:pt x="27076" y="6394"/>
                    </a:cubicBezTo>
                    <a:cubicBezTo>
                      <a:pt x="27719" y="7263"/>
                      <a:pt x="28255" y="8216"/>
                      <a:pt x="28671" y="9216"/>
                    </a:cubicBezTo>
                    <a:cubicBezTo>
                      <a:pt x="29088" y="10228"/>
                      <a:pt x="29398" y="11276"/>
                      <a:pt x="29600" y="12359"/>
                    </a:cubicBezTo>
                    <a:cubicBezTo>
                      <a:pt x="29969" y="14217"/>
                      <a:pt x="30029" y="16133"/>
                      <a:pt x="29874" y="18038"/>
                    </a:cubicBezTo>
                    <a:cubicBezTo>
                      <a:pt x="30338" y="18181"/>
                      <a:pt x="30767" y="18455"/>
                      <a:pt x="31076" y="18931"/>
                    </a:cubicBezTo>
                    <a:cubicBezTo>
                      <a:pt x="31398" y="16681"/>
                      <a:pt x="31398" y="14371"/>
                      <a:pt x="30993" y="12097"/>
                    </a:cubicBezTo>
                    <a:cubicBezTo>
                      <a:pt x="30791" y="10930"/>
                      <a:pt x="30457" y="9775"/>
                      <a:pt x="30005" y="8668"/>
                    </a:cubicBezTo>
                    <a:cubicBezTo>
                      <a:pt x="29552" y="7561"/>
                      <a:pt x="28969" y="6489"/>
                      <a:pt x="28243" y="5525"/>
                    </a:cubicBezTo>
                    <a:cubicBezTo>
                      <a:pt x="27516" y="4561"/>
                      <a:pt x="26659" y="3691"/>
                      <a:pt x="25695" y="2953"/>
                    </a:cubicBezTo>
                    <a:cubicBezTo>
                      <a:pt x="24730" y="2227"/>
                      <a:pt x="23659" y="1644"/>
                      <a:pt x="22540" y="1191"/>
                    </a:cubicBezTo>
                    <a:cubicBezTo>
                      <a:pt x="21432" y="739"/>
                      <a:pt x="20265" y="441"/>
                      <a:pt x="19099" y="251"/>
                    </a:cubicBezTo>
                    <a:cubicBezTo>
                      <a:pt x="18503" y="155"/>
                      <a:pt x="17920" y="96"/>
                      <a:pt x="17325" y="48"/>
                    </a:cubicBezTo>
                    <a:cubicBezTo>
                      <a:pt x="16741" y="12"/>
                      <a:pt x="16146" y="0"/>
                      <a:pt x="15562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4948225" y="668675"/>
                <a:ext cx="597425" cy="530150"/>
              </a:xfrm>
              <a:custGeom>
                <a:rect b="b" l="l" r="r" t="t"/>
                <a:pathLst>
                  <a:path extrusionOk="0" h="21206" w="23897">
                    <a:moveTo>
                      <a:pt x="1" y="0"/>
                    </a:moveTo>
                    <a:cubicBezTo>
                      <a:pt x="1" y="1"/>
                      <a:pt x="4275" y="5168"/>
                      <a:pt x="5037" y="15562"/>
                    </a:cubicBezTo>
                    <a:cubicBezTo>
                      <a:pt x="10121" y="17800"/>
                      <a:pt x="17134" y="20562"/>
                      <a:pt x="23896" y="21205"/>
                    </a:cubicBezTo>
                    <a:lnTo>
                      <a:pt x="21598" y="6918"/>
                    </a:lnTo>
                    <a:cubicBezTo>
                      <a:pt x="21598" y="6918"/>
                      <a:pt x="20270" y="7746"/>
                      <a:pt x="17561" y="7746"/>
                    </a:cubicBezTo>
                    <a:cubicBezTo>
                      <a:pt x="14056" y="7746"/>
                      <a:pt x="8240" y="6360"/>
                      <a:pt x="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6188850" y="1652475"/>
                <a:ext cx="387875" cy="337050"/>
              </a:xfrm>
              <a:custGeom>
                <a:rect b="b" l="l" r="r" t="t"/>
                <a:pathLst>
                  <a:path extrusionOk="0" h="13482" w="15515">
                    <a:moveTo>
                      <a:pt x="6101" y="1"/>
                    </a:moveTo>
                    <a:cubicBezTo>
                      <a:pt x="5254" y="1"/>
                      <a:pt x="4499" y="138"/>
                      <a:pt x="3977" y="498"/>
                    </a:cubicBezTo>
                    <a:cubicBezTo>
                      <a:pt x="2334" y="1629"/>
                      <a:pt x="10609" y="3868"/>
                      <a:pt x="10609" y="3868"/>
                    </a:cubicBezTo>
                    <a:cubicBezTo>
                      <a:pt x="10609" y="3868"/>
                      <a:pt x="7585" y="3279"/>
                      <a:pt x="5008" y="3279"/>
                    </a:cubicBezTo>
                    <a:cubicBezTo>
                      <a:pt x="3884" y="3279"/>
                      <a:pt x="2845" y="3391"/>
                      <a:pt x="2180" y="3713"/>
                    </a:cubicBezTo>
                    <a:cubicBezTo>
                      <a:pt x="1" y="4761"/>
                      <a:pt x="9050" y="7106"/>
                      <a:pt x="9050" y="7106"/>
                    </a:cubicBezTo>
                    <a:cubicBezTo>
                      <a:pt x="9050" y="7106"/>
                      <a:pt x="7080" y="6867"/>
                      <a:pt x="5257" y="6867"/>
                    </a:cubicBezTo>
                    <a:cubicBezTo>
                      <a:pt x="3729" y="6867"/>
                      <a:pt x="2303" y="7035"/>
                      <a:pt x="2227" y="7654"/>
                    </a:cubicBezTo>
                    <a:cubicBezTo>
                      <a:pt x="2132" y="8463"/>
                      <a:pt x="8657" y="10559"/>
                      <a:pt x="8657" y="10559"/>
                    </a:cubicBezTo>
                    <a:cubicBezTo>
                      <a:pt x="8657" y="10559"/>
                      <a:pt x="4013" y="10642"/>
                      <a:pt x="4204" y="11178"/>
                    </a:cubicBezTo>
                    <a:cubicBezTo>
                      <a:pt x="4751" y="12762"/>
                      <a:pt x="7966" y="12893"/>
                      <a:pt x="7966" y="12893"/>
                    </a:cubicBezTo>
                    <a:cubicBezTo>
                      <a:pt x="7966" y="12893"/>
                      <a:pt x="8490" y="12976"/>
                      <a:pt x="10323" y="13381"/>
                    </a:cubicBezTo>
                    <a:cubicBezTo>
                      <a:pt x="10639" y="13451"/>
                      <a:pt x="10924" y="13482"/>
                      <a:pt x="11179" y="13482"/>
                    </a:cubicBezTo>
                    <a:cubicBezTo>
                      <a:pt x="12085" y="13482"/>
                      <a:pt x="12615" y="13096"/>
                      <a:pt x="12848" y="12762"/>
                    </a:cubicBezTo>
                    <a:cubicBezTo>
                      <a:pt x="13431" y="11928"/>
                      <a:pt x="14550" y="10357"/>
                      <a:pt x="14836" y="8321"/>
                    </a:cubicBezTo>
                    <a:cubicBezTo>
                      <a:pt x="15515" y="3344"/>
                      <a:pt x="12455" y="1403"/>
                      <a:pt x="12455" y="1403"/>
                    </a:cubicBezTo>
                    <a:cubicBezTo>
                      <a:pt x="12455" y="1403"/>
                      <a:pt x="8807" y="1"/>
                      <a:pt x="6101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6473725" y="1587025"/>
                <a:ext cx="71150" cy="135675"/>
              </a:xfrm>
              <a:custGeom>
                <a:rect b="b" l="l" r="r" t="t"/>
                <a:pathLst>
                  <a:path extrusionOk="0" h="5427" w="2846">
                    <a:moveTo>
                      <a:pt x="1626" y="1"/>
                    </a:moveTo>
                    <a:cubicBezTo>
                      <a:pt x="1597" y="1"/>
                      <a:pt x="1571" y="11"/>
                      <a:pt x="1548" y="33"/>
                    </a:cubicBezTo>
                    <a:cubicBezTo>
                      <a:pt x="595" y="1771"/>
                      <a:pt x="381" y="2842"/>
                      <a:pt x="0" y="5212"/>
                    </a:cubicBezTo>
                    <a:lnTo>
                      <a:pt x="1250" y="5426"/>
                    </a:lnTo>
                    <a:cubicBezTo>
                      <a:pt x="1250" y="5426"/>
                      <a:pt x="2846" y="2830"/>
                      <a:pt x="2346" y="949"/>
                    </a:cubicBezTo>
                    <a:cubicBezTo>
                      <a:pt x="2271" y="684"/>
                      <a:pt x="1865" y="1"/>
                      <a:pt x="1626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6565700" y="855900"/>
                <a:ext cx="790300" cy="909950"/>
              </a:xfrm>
              <a:custGeom>
                <a:rect b="b" l="l" r="r" t="t"/>
                <a:pathLst>
                  <a:path extrusionOk="0" h="36398" w="31612">
                    <a:moveTo>
                      <a:pt x="26265" y="0"/>
                    </a:moveTo>
                    <a:cubicBezTo>
                      <a:pt x="26265" y="0"/>
                      <a:pt x="24444" y="4405"/>
                      <a:pt x="22205" y="9918"/>
                    </a:cubicBezTo>
                    <a:cubicBezTo>
                      <a:pt x="19967" y="15431"/>
                      <a:pt x="16466" y="22300"/>
                      <a:pt x="16466" y="22300"/>
                    </a:cubicBezTo>
                    <a:cubicBezTo>
                      <a:pt x="11168" y="15442"/>
                      <a:pt x="4024" y="1286"/>
                      <a:pt x="4024" y="1286"/>
                    </a:cubicBezTo>
                    <a:cubicBezTo>
                      <a:pt x="1869" y="9930"/>
                      <a:pt x="988" y="10489"/>
                      <a:pt x="0" y="16550"/>
                    </a:cubicBezTo>
                    <a:cubicBezTo>
                      <a:pt x="5239" y="31373"/>
                      <a:pt x="17764" y="36397"/>
                      <a:pt x="17764" y="36397"/>
                    </a:cubicBezTo>
                    <a:cubicBezTo>
                      <a:pt x="28801" y="26396"/>
                      <a:pt x="31611" y="1857"/>
                      <a:pt x="31611" y="1857"/>
                    </a:cubicBezTo>
                    <a:lnTo>
                      <a:pt x="26265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7053850" y="331425"/>
                <a:ext cx="391450" cy="587300"/>
              </a:xfrm>
              <a:custGeom>
                <a:rect b="b" l="l" r="r" t="t"/>
                <a:pathLst>
                  <a:path extrusionOk="0" h="23492" w="15658">
                    <a:moveTo>
                      <a:pt x="5168" y="1"/>
                    </a:moveTo>
                    <a:cubicBezTo>
                      <a:pt x="5043" y="1"/>
                      <a:pt x="4916" y="83"/>
                      <a:pt x="4787" y="262"/>
                    </a:cubicBezTo>
                    <a:cubicBezTo>
                      <a:pt x="3275" y="2358"/>
                      <a:pt x="4703" y="10013"/>
                      <a:pt x="4703" y="10013"/>
                    </a:cubicBezTo>
                    <a:cubicBezTo>
                      <a:pt x="2393" y="10299"/>
                      <a:pt x="0" y="12097"/>
                      <a:pt x="1501" y="14847"/>
                    </a:cubicBezTo>
                    <a:cubicBezTo>
                      <a:pt x="3013" y="17598"/>
                      <a:pt x="6215" y="21586"/>
                      <a:pt x="6215" y="21586"/>
                    </a:cubicBezTo>
                    <a:cubicBezTo>
                      <a:pt x="7668" y="23467"/>
                      <a:pt x="11704" y="23491"/>
                      <a:pt x="11704" y="23491"/>
                    </a:cubicBezTo>
                    <a:cubicBezTo>
                      <a:pt x="13335" y="21896"/>
                      <a:pt x="13657" y="18026"/>
                      <a:pt x="13728" y="16490"/>
                    </a:cubicBezTo>
                    <a:cubicBezTo>
                      <a:pt x="13740" y="16181"/>
                      <a:pt x="13740" y="15967"/>
                      <a:pt x="13740" y="15883"/>
                    </a:cubicBezTo>
                    <a:lnTo>
                      <a:pt x="13740" y="15848"/>
                    </a:lnTo>
                    <a:cubicBezTo>
                      <a:pt x="13740" y="15848"/>
                      <a:pt x="15657" y="15026"/>
                      <a:pt x="15086" y="11930"/>
                    </a:cubicBezTo>
                    <a:cubicBezTo>
                      <a:pt x="14693" y="9852"/>
                      <a:pt x="12296" y="9591"/>
                      <a:pt x="11118" y="9591"/>
                    </a:cubicBezTo>
                    <a:cubicBezTo>
                      <a:pt x="10724" y="9591"/>
                      <a:pt x="10466" y="9621"/>
                      <a:pt x="10466" y="9621"/>
                    </a:cubicBezTo>
                    <a:cubicBezTo>
                      <a:pt x="10466" y="9621"/>
                      <a:pt x="11782" y="221"/>
                      <a:pt x="10130" y="221"/>
                    </a:cubicBezTo>
                    <a:cubicBezTo>
                      <a:pt x="10067" y="221"/>
                      <a:pt x="10001" y="235"/>
                      <a:pt x="9930" y="262"/>
                    </a:cubicBezTo>
                    <a:cubicBezTo>
                      <a:pt x="7978" y="1024"/>
                      <a:pt x="7489" y="9347"/>
                      <a:pt x="7489" y="9347"/>
                    </a:cubicBezTo>
                    <a:cubicBezTo>
                      <a:pt x="7489" y="9347"/>
                      <a:pt x="6494" y="1"/>
                      <a:pt x="516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7341375" y="617550"/>
                <a:ext cx="56000" cy="126150"/>
              </a:xfrm>
              <a:custGeom>
                <a:rect b="b" l="l" r="r" t="t"/>
                <a:pathLst>
                  <a:path extrusionOk="0" h="5046" w="2240">
                    <a:moveTo>
                      <a:pt x="817" y="1"/>
                    </a:moveTo>
                    <a:cubicBezTo>
                      <a:pt x="679" y="1"/>
                      <a:pt x="555" y="82"/>
                      <a:pt x="525" y="223"/>
                    </a:cubicBezTo>
                    <a:cubicBezTo>
                      <a:pt x="501" y="295"/>
                      <a:pt x="1" y="2164"/>
                      <a:pt x="263" y="3760"/>
                    </a:cubicBezTo>
                    <a:lnTo>
                      <a:pt x="275" y="3855"/>
                    </a:lnTo>
                    <a:cubicBezTo>
                      <a:pt x="334" y="4081"/>
                      <a:pt x="417" y="4272"/>
                      <a:pt x="548" y="4438"/>
                    </a:cubicBezTo>
                    <a:cubicBezTo>
                      <a:pt x="644" y="4569"/>
                      <a:pt x="763" y="4664"/>
                      <a:pt x="906" y="4760"/>
                    </a:cubicBezTo>
                    <a:cubicBezTo>
                      <a:pt x="1251" y="4986"/>
                      <a:pt x="1680" y="5045"/>
                      <a:pt x="2072" y="5045"/>
                    </a:cubicBezTo>
                    <a:lnTo>
                      <a:pt x="2227" y="5045"/>
                    </a:lnTo>
                    <a:cubicBezTo>
                      <a:pt x="2239" y="4736"/>
                      <a:pt x="2239" y="4522"/>
                      <a:pt x="2239" y="4438"/>
                    </a:cubicBezTo>
                    <a:lnTo>
                      <a:pt x="2239" y="4438"/>
                    </a:lnTo>
                    <a:cubicBezTo>
                      <a:pt x="2176" y="4442"/>
                      <a:pt x="2111" y="4445"/>
                      <a:pt x="2046" y="4445"/>
                    </a:cubicBezTo>
                    <a:cubicBezTo>
                      <a:pt x="1746" y="4445"/>
                      <a:pt x="1440" y="4395"/>
                      <a:pt x="1215" y="4248"/>
                    </a:cubicBezTo>
                    <a:cubicBezTo>
                      <a:pt x="1025" y="4117"/>
                      <a:pt x="906" y="3926"/>
                      <a:pt x="858" y="3664"/>
                    </a:cubicBezTo>
                    <a:cubicBezTo>
                      <a:pt x="620" y="2200"/>
                      <a:pt x="1096" y="402"/>
                      <a:pt x="1108" y="378"/>
                    </a:cubicBezTo>
                    <a:cubicBezTo>
                      <a:pt x="1144" y="212"/>
                      <a:pt x="1049" y="57"/>
                      <a:pt x="894" y="9"/>
                    </a:cubicBezTo>
                    <a:cubicBezTo>
                      <a:pt x="868" y="4"/>
                      <a:pt x="843" y="1"/>
                      <a:pt x="8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7271725" y="614000"/>
                <a:ext cx="90525" cy="132375"/>
              </a:xfrm>
              <a:custGeom>
                <a:rect b="b" l="l" r="r" t="t"/>
                <a:pathLst>
                  <a:path extrusionOk="0" h="5295" w="3621">
                    <a:moveTo>
                      <a:pt x="1017" y="1"/>
                    </a:moveTo>
                    <a:cubicBezTo>
                      <a:pt x="897" y="1"/>
                      <a:pt x="785" y="78"/>
                      <a:pt x="739" y="199"/>
                    </a:cubicBezTo>
                    <a:cubicBezTo>
                      <a:pt x="703" y="270"/>
                      <a:pt x="1" y="2211"/>
                      <a:pt x="477" y="3794"/>
                    </a:cubicBezTo>
                    <a:cubicBezTo>
                      <a:pt x="751" y="4664"/>
                      <a:pt x="1156" y="5164"/>
                      <a:pt x="1703" y="5271"/>
                    </a:cubicBezTo>
                    <a:cubicBezTo>
                      <a:pt x="1787" y="5283"/>
                      <a:pt x="1858" y="5295"/>
                      <a:pt x="1941" y="5295"/>
                    </a:cubicBezTo>
                    <a:cubicBezTo>
                      <a:pt x="2739" y="5295"/>
                      <a:pt x="3430" y="4497"/>
                      <a:pt x="3513" y="4390"/>
                    </a:cubicBezTo>
                    <a:cubicBezTo>
                      <a:pt x="3620" y="4271"/>
                      <a:pt x="3596" y="4080"/>
                      <a:pt x="3465" y="3973"/>
                    </a:cubicBezTo>
                    <a:cubicBezTo>
                      <a:pt x="3412" y="3925"/>
                      <a:pt x="3344" y="3901"/>
                      <a:pt x="3275" y="3901"/>
                    </a:cubicBezTo>
                    <a:cubicBezTo>
                      <a:pt x="3192" y="3901"/>
                      <a:pt x="3108" y="3937"/>
                      <a:pt x="3049" y="4009"/>
                    </a:cubicBezTo>
                    <a:cubicBezTo>
                      <a:pt x="2872" y="4219"/>
                      <a:pt x="2366" y="4696"/>
                      <a:pt x="1923" y="4696"/>
                    </a:cubicBezTo>
                    <a:cubicBezTo>
                      <a:pt x="1889" y="4696"/>
                      <a:pt x="1855" y="4693"/>
                      <a:pt x="1822" y="4687"/>
                    </a:cubicBezTo>
                    <a:cubicBezTo>
                      <a:pt x="1429" y="4604"/>
                      <a:pt x="1191" y="4056"/>
                      <a:pt x="1060" y="3616"/>
                    </a:cubicBezTo>
                    <a:cubicBezTo>
                      <a:pt x="632" y="2235"/>
                      <a:pt x="1298" y="425"/>
                      <a:pt x="1298" y="401"/>
                    </a:cubicBezTo>
                    <a:cubicBezTo>
                      <a:pt x="1358" y="246"/>
                      <a:pt x="1287" y="80"/>
                      <a:pt x="1120" y="20"/>
                    </a:cubicBezTo>
                    <a:cubicBezTo>
                      <a:pt x="1086" y="7"/>
                      <a:pt x="1051" y="1"/>
                      <a:pt x="10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7119925" y="622250"/>
                <a:ext cx="129200" cy="80975"/>
              </a:xfrm>
              <a:custGeom>
                <a:rect b="b" l="l" r="r" t="t"/>
                <a:pathLst>
                  <a:path extrusionOk="0" h="3239" w="5168">
                    <a:moveTo>
                      <a:pt x="4444" y="1"/>
                    </a:moveTo>
                    <a:cubicBezTo>
                      <a:pt x="4403" y="1"/>
                      <a:pt x="4362" y="8"/>
                      <a:pt x="4322" y="24"/>
                    </a:cubicBezTo>
                    <a:cubicBezTo>
                      <a:pt x="4168" y="95"/>
                      <a:pt x="4108" y="274"/>
                      <a:pt x="4180" y="428"/>
                    </a:cubicBezTo>
                    <a:cubicBezTo>
                      <a:pt x="4239" y="547"/>
                      <a:pt x="4703" y="1667"/>
                      <a:pt x="3513" y="2262"/>
                    </a:cubicBezTo>
                    <a:cubicBezTo>
                      <a:pt x="2915" y="2555"/>
                      <a:pt x="2258" y="2640"/>
                      <a:pt x="1702" y="2640"/>
                    </a:cubicBezTo>
                    <a:cubicBezTo>
                      <a:pt x="973" y="2640"/>
                      <a:pt x="419" y="2495"/>
                      <a:pt x="405" y="2488"/>
                    </a:cubicBezTo>
                    <a:cubicBezTo>
                      <a:pt x="383" y="2483"/>
                      <a:pt x="361" y="2481"/>
                      <a:pt x="339" y="2481"/>
                    </a:cubicBezTo>
                    <a:cubicBezTo>
                      <a:pt x="206" y="2481"/>
                      <a:pt x="77" y="2570"/>
                      <a:pt x="36" y="2702"/>
                    </a:cubicBezTo>
                    <a:cubicBezTo>
                      <a:pt x="1" y="2869"/>
                      <a:pt x="96" y="3024"/>
                      <a:pt x="251" y="3072"/>
                    </a:cubicBezTo>
                    <a:cubicBezTo>
                      <a:pt x="298" y="3083"/>
                      <a:pt x="893" y="3238"/>
                      <a:pt x="1691" y="3238"/>
                    </a:cubicBezTo>
                    <a:cubicBezTo>
                      <a:pt x="2322" y="3238"/>
                      <a:pt x="3072" y="3143"/>
                      <a:pt x="3775" y="2798"/>
                    </a:cubicBezTo>
                    <a:cubicBezTo>
                      <a:pt x="5168" y="2107"/>
                      <a:pt x="5001" y="786"/>
                      <a:pt x="4727" y="178"/>
                    </a:cubicBezTo>
                    <a:cubicBezTo>
                      <a:pt x="4674" y="63"/>
                      <a:pt x="4562" y="1"/>
                      <a:pt x="4444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7185100" y="688175"/>
                <a:ext cx="82200" cy="107025"/>
              </a:xfrm>
              <a:custGeom>
                <a:rect b="b" l="l" r="r" t="t"/>
                <a:pathLst>
                  <a:path extrusionOk="0" h="4281" w="3288">
                    <a:moveTo>
                      <a:pt x="343" y="0"/>
                    </a:moveTo>
                    <a:cubicBezTo>
                      <a:pt x="247" y="0"/>
                      <a:pt x="156" y="48"/>
                      <a:pt x="96" y="137"/>
                    </a:cubicBezTo>
                    <a:cubicBezTo>
                      <a:pt x="1" y="280"/>
                      <a:pt x="37" y="458"/>
                      <a:pt x="180" y="554"/>
                    </a:cubicBezTo>
                    <a:cubicBezTo>
                      <a:pt x="203" y="565"/>
                      <a:pt x="2132" y="1863"/>
                      <a:pt x="2656" y="4054"/>
                    </a:cubicBezTo>
                    <a:cubicBezTo>
                      <a:pt x="2692" y="4185"/>
                      <a:pt x="2811" y="4280"/>
                      <a:pt x="2954" y="4280"/>
                    </a:cubicBezTo>
                    <a:cubicBezTo>
                      <a:pt x="2978" y="4280"/>
                      <a:pt x="3001" y="4280"/>
                      <a:pt x="3025" y="4268"/>
                    </a:cubicBezTo>
                    <a:cubicBezTo>
                      <a:pt x="3180" y="4233"/>
                      <a:pt x="3287" y="4078"/>
                      <a:pt x="3239" y="3911"/>
                    </a:cubicBezTo>
                    <a:cubicBezTo>
                      <a:pt x="2656" y="1494"/>
                      <a:pt x="596" y="113"/>
                      <a:pt x="513" y="54"/>
                    </a:cubicBezTo>
                    <a:cubicBezTo>
                      <a:pt x="459" y="18"/>
                      <a:pt x="400" y="0"/>
                      <a:pt x="343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27"/>
          <p:cNvSpPr txBox="1"/>
          <p:nvPr>
            <p:ph idx="8" type="subTitle"/>
          </p:nvPr>
        </p:nvSpPr>
        <p:spPr>
          <a:xfrm>
            <a:off x="5206350" y="1289325"/>
            <a:ext cx="3225300" cy="62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Why the digital divide, why education, and why now?</a:t>
            </a:r>
            <a:endParaRPr i="1" sz="1400"/>
          </a:p>
        </p:txBody>
      </p:sp>
      <p:sp>
        <p:nvSpPr>
          <p:cNvPr id="558" name="Google Shape;558;p27"/>
          <p:cNvSpPr txBox="1"/>
          <p:nvPr>
            <p:ph idx="9" type="subTitle"/>
          </p:nvPr>
        </p:nvSpPr>
        <p:spPr>
          <a:xfrm>
            <a:off x="5206350" y="2378100"/>
            <a:ext cx="3225300" cy="594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What data will help us solve this problem?</a:t>
            </a:r>
            <a:endParaRPr i="1"/>
          </a:p>
        </p:txBody>
      </p:sp>
      <p:sp>
        <p:nvSpPr>
          <p:cNvPr id="559" name="Google Shape;559;p27"/>
          <p:cNvSpPr txBox="1"/>
          <p:nvPr>
            <p:ph idx="13" type="subTitle"/>
          </p:nvPr>
        </p:nvSpPr>
        <p:spPr>
          <a:xfrm>
            <a:off x="5206350" y="3214175"/>
            <a:ext cx="3225300" cy="62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What tools do we have to analyze this data?</a:t>
            </a:r>
            <a:endParaRPr i="1"/>
          </a:p>
        </p:txBody>
      </p:sp>
      <p:sp>
        <p:nvSpPr>
          <p:cNvPr id="560" name="Google Shape;560;p27"/>
          <p:cNvSpPr txBox="1"/>
          <p:nvPr>
            <p:ph idx="14" type="subTitle"/>
          </p:nvPr>
        </p:nvSpPr>
        <p:spPr>
          <a:xfrm>
            <a:off x="5206350" y="4096525"/>
            <a:ext cx="3225300" cy="54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...so what now?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566" name="Google Shape;566;p28"/>
          <p:cNvSpPr txBox="1"/>
          <p:nvPr>
            <p:ph type="title"/>
          </p:nvPr>
        </p:nvSpPr>
        <p:spPr>
          <a:xfrm>
            <a:off x="3930425" y="1148675"/>
            <a:ext cx="38643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Contextualizing COVID19 Coronavirus</a:t>
            </a:r>
            <a:endParaRPr/>
          </a:p>
        </p:txBody>
      </p:sp>
      <p:sp>
        <p:nvSpPr>
          <p:cNvPr id="567" name="Google Shape;567;p28"/>
          <p:cNvSpPr txBox="1"/>
          <p:nvPr>
            <p:ph idx="1" type="subTitle"/>
          </p:nvPr>
        </p:nvSpPr>
        <p:spPr>
          <a:xfrm>
            <a:off x="3930275" y="1540675"/>
            <a:ext cx="36399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Virus forces virtual learning...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 txBox="1"/>
          <p:nvPr>
            <p:ph idx="2" type="title"/>
          </p:nvPr>
        </p:nvSpPr>
        <p:spPr>
          <a:xfrm>
            <a:off x="4361091" y="2319075"/>
            <a:ext cx="36399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Digital Divide</a:t>
            </a:r>
            <a:endParaRPr/>
          </a:p>
        </p:txBody>
      </p:sp>
      <p:sp>
        <p:nvSpPr>
          <p:cNvPr id="569" name="Google Shape;569;p28"/>
          <p:cNvSpPr txBox="1"/>
          <p:nvPr>
            <p:ph idx="3" type="subTitle"/>
          </p:nvPr>
        </p:nvSpPr>
        <p:spPr>
          <a:xfrm>
            <a:off x="4361077" y="2711075"/>
            <a:ext cx="36399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...requiring internet AND device access,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which not all students have...</a:t>
            </a:r>
            <a:endParaRPr i="1"/>
          </a:p>
        </p:txBody>
      </p:sp>
      <p:sp>
        <p:nvSpPr>
          <p:cNvPr id="570" name="Google Shape;570;p28"/>
          <p:cNvSpPr txBox="1"/>
          <p:nvPr>
            <p:ph idx="4" type="title"/>
          </p:nvPr>
        </p:nvSpPr>
        <p:spPr>
          <a:xfrm>
            <a:off x="4791862" y="3489475"/>
            <a:ext cx="36399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Academic Achievement</a:t>
            </a:r>
            <a:endParaRPr/>
          </a:p>
        </p:txBody>
      </p:sp>
      <p:sp>
        <p:nvSpPr>
          <p:cNvPr id="571" name="Google Shape;571;p28"/>
          <p:cNvSpPr txBox="1"/>
          <p:nvPr>
            <p:ph idx="5" type="subTitle"/>
          </p:nvPr>
        </p:nvSpPr>
        <p:spPr>
          <a:xfrm>
            <a:off x="4791852" y="3881475"/>
            <a:ext cx="36399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...which negatively impacts their academic performance.</a:t>
            </a:r>
            <a:endParaRPr i="1"/>
          </a:p>
        </p:txBody>
      </p:sp>
      <p:grpSp>
        <p:nvGrpSpPr>
          <p:cNvPr id="572" name="Google Shape;572;p28"/>
          <p:cNvGrpSpPr/>
          <p:nvPr/>
        </p:nvGrpSpPr>
        <p:grpSpPr>
          <a:xfrm>
            <a:off x="712349" y="1354490"/>
            <a:ext cx="3640174" cy="3253568"/>
            <a:chOff x="366674" y="1354490"/>
            <a:chExt cx="3640174" cy="3253568"/>
          </a:xfrm>
        </p:grpSpPr>
        <p:sp>
          <p:nvSpPr>
            <p:cNvPr id="573" name="Google Shape;573;p28"/>
            <p:cNvSpPr/>
            <p:nvPr/>
          </p:nvSpPr>
          <p:spPr>
            <a:xfrm>
              <a:off x="366674" y="4381850"/>
              <a:ext cx="3640174" cy="226208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28"/>
            <p:cNvGrpSpPr/>
            <p:nvPr/>
          </p:nvGrpSpPr>
          <p:grpSpPr>
            <a:xfrm>
              <a:off x="1472430" y="1458366"/>
              <a:ext cx="1550897" cy="3021213"/>
              <a:chOff x="508375" y="2955525"/>
              <a:chExt cx="814125" cy="1585950"/>
            </a:xfrm>
          </p:grpSpPr>
          <p:sp>
            <p:nvSpPr>
              <p:cNvPr id="575" name="Google Shape;575;p28"/>
              <p:cNvSpPr/>
              <p:nvPr/>
            </p:nvSpPr>
            <p:spPr>
              <a:xfrm>
                <a:off x="1017975" y="4409600"/>
                <a:ext cx="68175" cy="83675"/>
              </a:xfrm>
              <a:custGeom>
                <a:rect b="b" l="l" r="r" t="t"/>
                <a:pathLst>
                  <a:path extrusionOk="0" h="3347" w="2727">
                    <a:moveTo>
                      <a:pt x="60" y="1"/>
                    </a:moveTo>
                    <a:lnTo>
                      <a:pt x="60" y="1"/>
                    </a:lnTo>
                    <a:cubicBezTo>
                      <a:pt x="72" y="346"/>
                      <a:pt x="84" y="655"/>
                      <a:pt x="60" y="929"/>
                    </a:cubicBezTo>
                    <a:cubicBezTo>
                      <a:pt x="0" y="1822"/>
                      <a:pt x="12" y="3096"/>
                      <a:pt x="24" y="3179"/>
                    </a:cubicBezTo>
                    <a:lnTo>
                      <a:pt x="2727" y="3346"/>
                    </a:lnTo>
                    <a:cubicBezTo>
                      <a:pt x="2727" y="3346"/>
                      <a:pt x="2501" y="3251"/>
                      <a:pt x="2548" y="1953"/>
                    </a:cubicBezTo>
                    <a:cubicBezTo>
                      <a:pt x="2560" y="1525"/>
                      <a:pt x="2620" y="917"/>
                      <a:pt x="2691" y="262"/>
                    </a:cubicBezTo>
                    <a:cubicBezTo>
                      <a:pt x="2310" y="227"/>
                      <a:pt x="1929" y="167"/>
                      <a:pt x="1548" y="96"/>
                    </a:cubicBezTo>
                    <a:cubicBezTo>
                      <a:pt x="1060" y="72"/>
                      <a:pt x="560" y="36"/>
                      <a:pt x="60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1008175" y="4456325"/>
                <a:ext cx="182450" cy="85150"/>
              </a:xfrm>
              <a:custGeom>
                <a:rect b="b" l="l" r="r" t="t"/>
                <a:pathLst>
                  <a:path extrusionOk="0" h="3406" w="7298">
                    <a:moveTo>
                      <a:pt x="4012" y="1"/>
                    </a:moveTo>
                    <a:cubicBezTo>
                      <a:pt x="4012" y="1"/>
                      <a:pt x="2098" y="703"/>
                      <a:pt x="1109" y="703"/>
                    </a:cubicBezTo>
                    <a:cubicBezTo>
                      <a:pt x="967" y="703"/>
                      <a:pt x="845" y="688"/>
                      <a:pt x="750" y="656"/>
                    </a:cubicBezTo>
                    <a:cubicBezTo>
                      <a:pt x="496" y="568"/>
                      <a:pt x="329" y="539"/>
                      <a:pt x="220" y="539"/>
                    </a:cubicBezTo>
                    <a:cubicBezTo>
                      <a:pt x="1" y="539"/>
                      <a:pt x="11" y="656"/>
                      <a:pt x="11" y="656"/>
                    </a:cubicBezTo>
                    <a:lnTo>
                      <a:pt x="11" y="2799"/>
                    </a:lnTo>
                    <a:lnTo>
                      <a:pt x="11" y="3406"/>
                    </a:lnTo>
                    <a:lnTo>
                      <a:pt x="7298" y="3406"/>
                    </a:lnTo>
                    <a:lnTo>
                      <a:pt x="7298" y="2799"/>
                    </a:lnTo>
                    <a:cubicBezTo>
                      <a:pt x="7298" y="2061"/>
                      <a:pt x="6917" y="1715"/>
                      <a:pt x="5762" y="1132"/>
                    </a:cubicBezTo>
                    <a:cubicBezTo>
                      <a:pt x="4619" y="548"/>
                      <a:pt x="3988" y="108"/>
                      <a:pt x="4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879550" y="4409600"/>
                <a:ext cx="68200" cy="83675"/>
              </a:xfrm>
              <a:custGeom>
                <a:rect b="b" l="l" r="r" t="t"/>
                <a:pathLst>
                  <a:path extrusionOk="0" h="3347" w="2728">
                    <a:moveTo>
                      <a:pt x="2668" y="1"/>
                    </a:moveTo>
                    <a:lnTo>
                      <a:pt x="2668" y="1"/>
                    </a:lnTo>
                    <a:cubicBezTo>
                      <a:pt x="2168" y="36"/>
                      <a:pt x="1668" y="72"/>
                      <a:pt x="1168" y="96"/>
                    </a:cubicBezTo>
                    <a:cubicBezTo>
                      <a:pt x="799" y="167"/>
                      <a:pt x="418" y="227"/>
                      <a:pt x="37" y="262"/>
                    </a:cubicBezTo>
                    <a:cubicBezTo>
                      <a:pt x="108" y="917"/>
                      <a:pt x="156" y="1525"/>
                      <a:pt x="180" y="1953"/>
                    </a:cubicBezTo>
                    <a:cubicBezTo>
                      <a:pt x="227" y="3251"/>
                      <a:pt x="1" y="3346"/>
                      <a:pt x="1" y="3346"/>
                    </a:cubicBezTo>
                    <a:lnTo>
                      <a:pt x="2704" y="3179"/>
                    </a:lnTo>
                    <a:cubicBezTo>
                      <a:pt x="2716" y="3096"/>
                      <a:pt x="2728" y="1822"/>
                      <a:pt x="2668" y="929"/>
                    </a:cubicBezTo>
                    <a:cubicBezTo>
                      <a:pt x="2644" y="655"/>
                      <a:pt x="2656" y="346"/>
                      <a:pt x="2668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762875" y="4456325"/>
                <a:ext cx="197075" cy="85150"/>
              </a:xfrm>
              <a:custGeom>
                <a:rect b="b" l="l" r="r" t="t"/>
                <a:pathLst>
                  <a:path extrusionOk="0" h="3406" w="7883">
                    <a:moveTo>
                      <a:pt x="3585" y="1"/>
                    </a:moveTo>
                    <a:lnTo>
                      <a:pt x="3585" y="1"/>
                    </a:lnTo>
                    <a:cubicBezTo>
                      <a:pt x="3620" y="108"/>
                      <a:pt x="2882" y="548"/>
                      <a:pt x="1691" y="1132"/>
                    </a:cubicBezTo>
                    <a:cubicBezTo>
                      <a:pt x="489" y="1715"/>
                      <a:pt x="144" y="2061"/>
                      <a:pt x="1" y="2799"/>
                    </a:cubicBezTo>
                    <a:lnTo>
                      <a:pt x="1" y="3406"/>
                    </a:lnTo>
                    <a:lnTo>
                      <a:pt x="7883" y="3406"/>
                    </a:lnTo>
                    <a:lnTo>
                      <a:pt x="7883" y="2799"/>
                    </a:lnTo>
                    <a:lnTo>
                      <a:pt x="7883" y="656"/>
                    </a:lnTo>
                    <a:cubicBezTo>
                      <a:pt x="7883" y="656"/>
                      <a:pt x="7861" y="539"/>
                      <a:pt x="7611" y="539"/>
                    </a:cubicBezTo>
                    <a:cubicBezTo>
                      <a:pt x="7486" y="539"/>
                      <a:pt x="7303" y="568"/>
                      <a:pt x="7037" y="656"/>
                    </a:cubicBezTo>
                    <a:cubicBezTo>
                      <a:pt x="6938" y="688"/>
                      <a:pt x="6809" y="703"/>
                      <a:pt x="6660" y="703"/>
                    </a:cubicBezTo>
                    <a:cubicBezTo>
                      <a:pt x="5617" y="703"/>
                      <a:pt x="3585" y="1"/>
                      <a:pt x="3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802175" y="3757725"/>
                <a:ext cx="345900" cy="699825"/>
              </a:xfrm>
              <a:custGeom>
                <a:rect b="b" l="l" r="r" t="t"/>
                <a:pathLst>
                  <a:path extrusionOk="0" h="27993" w="13836">
                    <a:moveTo>
                      <a:pt x="13776" y="1"/>
                    </a:moveTo>
                    <a:cubicBezTo>
                      <a:pt x="13776" y="1"/>
                      <a:pt x="11192" y="846"/>
                      <a:pt x="8195" y="846"/>
                    </a:cubicBezTo>
                    <a:cubicBezTo>
                      <a:pt x="8174" y="846"/>
                      <a:pt x="8153" y="846"/>
                      <a:pt x="8132" y="846"/>
                    </a:cubicBezTo>
                    <a:cubicBezTo>
                      <a:pt x="8132" y="822"/>
                      <a:pt x="8132" y="811"/>
                      <a:pt x="8144" y="787"/>
                    </a:cubicBezTo>
                    <a:lnTo>
                      <a:pt x="8144" y="787"/>
                    </a:lnTo>
                    <a:cubicBezTo>
                      <a:pt x="8013" y="811"/>
                      <a:pt x="7894" y="822"/>
                      <a:pt x="7775" y="834"/>
                    </a:cubicBezTo>
                    <a:cubicBezTo>
                      <a:pt x="7501" y="834"/>
                      <a:pt x="7216" y="811"/>
                      <a:pt x="6930" y="787"/>
                    </a:cubicBezTo>
                    <a:lnTo>
                      <a:pt x="6930" y="787"/>
                    </a:lnTo>
                    <a:cubicBezTo>
                      <a:pt x="6930" y="834"/>
                      <a:pt x="6942" y="870"/>
                      <a:pt x="6942" y="918"/>
                    </a:cubicBezTo>
                    <a:cubicBezTo>
                      <a:pt x="6464" y="950"/>
                      <a:pt x="5990" y="964"/>
                      <a:pt x="5527" y="964"/>
                    </a:cubicBezTo>
                    <a:cubicBezTo>
                      <a:pt x="2565" y="964"/>
                      <a:pt x="72" y="394"/>
                      <a:pt x="72" y="394"/>
                    </a:cubicBezTo>
                    <a:lnTo>
                      <a:pt x="72" y="394"/>
                    </a:lnTo>
                    <a:cubicBezTo>
                      <a:pt x="0" y="2204"/>
                      <a:pt x="1989" y="27992"/>
                      <a:pt x="1989" y="27992"/>
                    </a:cubicBezTo>
                    <a:lnTo>
                      <a:pt x="6275" y="27945"/>
                    </a:lnTo>
                    <a:cubicBezTo>
                      <a:pt x="5977" y="21301"/>
                      <a:pt x="6763" y="6811"/>
                      <a:pt x="6763" y="6811"/>
                    </a:cubicBezTo>
                    <a:cubicBezTo>
                      <a:pt x="6997" y="6867"/>
                      <a:pt x="7150" y="6887"/>
                      <a:pt x="7245" y="6887"/>
                    </a:cubicBezTo>
                    <a:cubicBezTo>
                      <a:pt x="7271" y="6887"/>
                      <a:pt x="7293" y="6885"/>
                      <a:pt x="7311" y="6883"/>
                    </a:cubicBezTo>
                    <a:cubicBezTo>
                      <a:pt x="7370" y="8014"/>
                      <a:pt x="8073" y="21575"/>
                      <a:pt x="7799" y="27945"/>
                    </a:cubicBezTo>
                    <a:lnTo>
                      <a:pt x="12073" y="27992"/>
                    </a:lnTo>
                    <a:cubicBezTo>
                      <a:pt x="12073" y="27992"/>
                      <a:pt x="13835" y="1811"/>
                      <a:pt x="13776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924800" y="3228200"/>
                <a:ext cx="95575" cy="97650"/>
              </a:xfrm>
              <a:custGeom>
                <a:rect b="b" l="l" r="r" t="t"/>
                <a:pathLst>
                  <a:path extrusionOk="0" h="3906" w="3823">
                    <a:moveTo>
                      <a:pt x="3715" y="1"/>
                    </a:moveTo>
                    <a:lnTo>
                      <a:pt x="1" y="108"/>
                    </a:lnTo>
                    <a:lnTo>
                      <a:pt x="108" y="3906"/>
                    </a:lnTo>
                    <a:lnTo>
                      <a:pt x="3823" y="3799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924200" y="3202900"/>
                <a:ext cx="94400" cy="75675"/>
              </a:xfrm>
              <a:custGeom>
                <a:rect b="b" l="l" r="r" t="t"/>
                <a:pathLst>
                  <a:path extrusionOk="0" h="3027" w="3776">
                    <a:moveTo>
                      <a:pt x="3716" y="1"/>
                    </a:moveTo>
                    <a:lnTo>
                      <a:pt x="1" y="108"/>
                    </a:lnTo>
                    <a:lnTo>
                      <a:pt x="60" y="2513"/>
                    </a:lnTo>
                    <a:cubicBezTo>
                      <a:pt x="60" y="2513"/>
                      <a:pt x="797" y="3027"/>
                      <a:pt x="1806" y="3027"/>
                    </a:cubicBezTo>
                    <a:cubicBezTo>
                      <a:pt x="1839" y="3027"/>
                      <a:pt x="1872" y="3026"/>
                      <a:pt x="1906" y="3025"/>
                    </a:cubicBezTo>
                    <a:cubicBezTo>
                      <a:pt x="3097" y="3001"/>
                      <a:pt x="3775" y="2406"/>
                      <a:pt x="3775" y="2406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849700" y="3282500"/>
                <a:ext cx="287350" cy="165800"/>
              </a:xfrm>
              <a:custGeom>
                <a:rect b="b" l="l" r="r" t="t"/>
                <a:pathLst>
                  <a:path extrusionOk="0" h="6632" w="11494">
                    <a:moveTo>
                      <a:pt x="4538" y="0"/>
                    </a:moveTo>
                    <a:cubicBezTo>
                      <a:pt x="3547" y="0"/>
                      <a:pt x="2938" y="106"/>
                      <a:pt x="1255" y="186"/>
                    </a:cubicBezTo>
                    <a:cubicBezTo>
                      <a:pt x="1255" y="186"/>
                      <a:pt x="0" y="6632"/>
                      <a:pt x="3890" y="6632"/>
                    </a:cubicBezTo>
                    <a:cubicBezTo>
                      <a:pt x="4065" y="6632"/>
                      <a:pt x="4250" y="6619"/>
                      <a:pt x="4445" y="6592"/>
                    </a:cubicBezTo>
                    <a:cubicBezTo>
                      <a:pt x="11494" y="5615"/>
                      <a:pt x="7970" y="246"/>
                      <a:pt x="7970" y="246"/>
                    </a:cubicBezTo>
                    <a:cubicBezTo>
                      <a:pt x="7970" y="246"/>
                      <a:pt x="7755" y="162"/>
                      <a:pt x="5755" y="43"/>
                    </a:cubicBezTo>
                    <a:cubicBezTo>
                      <a:pt x="5265" y="13"/>
                      <a:pt x="4879" y="0"/>
                      <a:pt x="4538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865275" y="3282675"/>
                <a:ext cx="221775" cy="239650"/>
              </a:xfrm>
              <a:custGeom>
                <a:rect b="b" l="l" r="r" t="t"/>
                <a:pathLst>
                  <a:path extrusionOk="0" h="9586" w="8871">
                    <a:moveTo>
                      <a:pt x="2275" y="1"/>
                    </a:moveTo>
                    <a:lnTo>
                      <a:pt x="370" y="286"/>
                    </a:lnTo>
                    <a:lnTo>
                      <a:pt x="0" y="2751"/>
                    </a:lnTo>
                    <a:lnTo>
                      <a:pt x="2513" y="6216"/>
                    </a:lnTo>
                    <a:lnTo>
                      <a:pt x="3834" y="9585"/>
                    </a:lnTo>
                    <a:lnTo>
                      <a:pt x="5751" y="7216"/>
                    </a:lnTo>
                    <a:lnTo>
                      <a:pt x="7978" y="5489"/>
                    </a:lnTo>
                    <a:lnTo>
                      <a:pt x="8871" y="2715"/>
                    </a:lnTo>
                    <a:lnTo>
                      <a:pt x="8359" y="477"/>
                    </a:lnTo>
                    <a:lnTo>
                      <a:pt x="7275" y="239"/>
                    </a:lnTo>
                    <a:lnTo>
                      <a:pt x="6477" y="179"/>
                    </a:lnTo>
                    <a:lnTo>
                      <a:pt x="4263" y="2691"/>
                    </a:lnTo>
                    <a:lnTo>
                      <a:pt x="2179" y="572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903375" y="3313325"/>
                <a:ext cx="134575" cy="128325"/>
              </a:xfrm>
              <a:custGeom>
                <a:rect b="b" l="l" r="r" t="t"/>
                <a:pathLst>
                  <a:path extrusionOk="0" h="5133" w="5383">
                    <a:moveTo>
                      <a:pt x="4846" y="1"/>
                    </a:moveTo>
                    <a:lnTo>
                      <a:pt x="2798" y="1465"/>
                    </a:lnTo>
                    <a:lnTo>
                      <a:pt x="1417" y="394"/>
                    </a:lnTo>
                    <a:lnTo>
                      <a:pt x="0" y="858"/>
                    </a:lnTo>
                    <a:lnTo>
                      <a:pt x="0" y="2084"/>
                    </a:lnTo>
                    <a:lnTo>
                      <a:pt x="1524" y="1489"/>
                    </a:lnTo>
                    <a:lnTo>
                      <a:pt x="2584" y="1906"/>
                    </a:lnTo>
                    <a:lnTo>
                      <a:pt x="2370" y="5132"/>
                    </a:lnTo>
                    <a:lnTo>
                      <a:pt x="3489" y="5132"/>
                    </a:lnTo>
                    <a:lnTo>
                      <a:pt x="3179" y="1906"/>
                    </a:lnTo>
                    <a:lnTo>
                      <a:pt x="3953" y="1489"/>
                    </a:lnTo>
                    <a:lnTo>
                      <a:pt x="5382" y="1203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757825" y="3281775"/>
                <a:ext cx="421800" cy="505375"/>
              </a:xfrm>
              <a:custGeom>
                <a:rect b="b" l="l" r="r" t="t"/>
                <a:pathLst>
                  <a:path extrusionOk="0" h="20215" w="16872">
                    <a:moveTo>
                      <a:pt x="11799" y="1"/>
                    </a:moveTo>
                    <a:lnTo>
                      <a:pt x="11799" y="1"/>
                    </a:lnTo>
                    <a:cubicBezTo>
                      <a:pt x="12692" y="3442"/>
                      <a:pt x="8799" y="6335"/>
                      <a:pt x="8799" y="6335"/>
                    </a:cubicBezTo>
                    <a:cubicBezTo>
                      <a:pt x="5834" y="4525"/>
                      <a:pt x="5180" y="120"/>
                      <a:pt x="5180" y="120"/>
                    </a:cubicBezTo>
                    <a:cubicBezTo>
                      <a:pt x="5180" y="120"/>
                      <a:pt x="4429" y="168"/>
                      <a:pt x="3263" y="477"/>
                    </a:cubicBezTo>
                    <a:cubicBezTo>
                      <a:pt x="2084" y="799"/>
                      <a:pt x="679" y="1322"/>
                      <a:pt x="631" y="1822"/>
                    </a:cubicBezTo>
                    <a:cubicBezTo>
                      <a:pt x="358" y="4644"/>
                      <a:pt x="0" y="12740"/>
                      <a:pt x="179" y="14645"/>
                    </a:cubicBezTo>
                    <a:cubicBezTo>
                      <a:pt x="393" y="16896"/>
                      <a:pt x="1453" y="18408"/>
                      <a:pt x="1608" y="18575"/>
                    </a:cubicBezTo>
                    <a:cubicBezTo>
                      <a:pt x="1762" y="18753"/>
                      <a:pt x="1762" y="19468"/>
                      <a:pt x="1977" y="19765"/>
                    </a:cubicBezTo>
                    <a:cubicBezTo>
                      <a:pt x="2148" y="19994"/>
                      <a:pt x="6351" y="20215"/>
                      <a:pt x="9402" y="20215"/>
                    </a:cubicBezTo>
                    <a:cubicBezTo>
                      <a:pt x="10165" y="20215"/>
                      <a:pt x="10856" y="20201"/>
                      <a:pt x="11395" y="20170"/>
                    </a:cubicBezTo>
                    <a:cubicBezTo>
                      <a:pt x="14085" y="20003"/>
                      <a:pt x="15383" y="19634"/>
                      <a:pt x="15490" y="19396"/>
                    </a:cubicBezTo>
                    <a:cubicBezTo>
                      <a:pt x="15598" y="19170"/>
                      <a:pt x="15538" y="18217"/>
                      <a:pt x="15538" y="18217"/>
                    </a:cubicBezTo>
                    <a:cubicBezTo>
                      <a:pt x="16026" y="17563"/>
                      <a:pt x="16871" y="15146"/>
                      <a:pt x="16657" y="12264"/>
                    </a:cubicBezTo>
                    <a:cubicBezTo>
                      <a:pt x="16526" y="10454"/>
                      <a:pt x="16288" y="8597"/>
                      <a:pt x="16109" y="7240"/>
                    </a:cubicBezTo>
                    <a:cubicBezTo>
                      <a:pt x="16002" y="6430"/>
                      <a:pt x="15907" y="5799"/>
                      <a:pt x="15871" y="5442"/>
                    </a:cubicBezTo>
                    <a:cubicBezTo>
                      <a:pt x="15514" y="2406"/>
                      <a:pt x="15502" y="179"/>
                      <a:pt x="14681" y="120"/>
                    </a:cubicBezTo>
                    <a:cubicBezTo>
                      <a:pt x="14300" y="96"/>
                      <a:pt x="11800" y="1"/>
                      <a:pt x="11799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973325" y="3269275"/>
                <a:ext cx="75625" cy="88425"/>
              </a:xfrm>
              <a:custGeom>
                <a:rect b="b" l="l" r="r" t="t"/>
                <a:pathLst>
                  <a:path extrusionOk="0" h="3537" w="3025">
                    <a:moveTo>
                      <a:pt x="2025" y="1"/>
                    </a:moveTo>
                    <a:lnTo>
                      <a:pt x="0" y="3227"/>
                    </a:lnTo>
                    <a:lnTo>
                      <a:pt x="1155" y="2537"/>
                    </a:lnTo>
                    <a:lnTo>
                      <a:pt x="2775" y="3537"/>
                    </a:lnTo>
                    <a:lnTo>
                      <a:pt x="3025" y="775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895625" y="3272250"/>
                <a:ext cx="75350" cy="88725"/>
              </a:xfrm>
              <a:custGeom>
                <a:rect b="b" l="l" r="r" t="t"/>
                <a:pathLst>
                  <a:path extrusionOk="0" h="3549" w="3014">
                    <a:moveTo>
                      <a:pt x="1001" y="1"/>
                    </a:moveTo>
                    <a:lnTo>
                      <a:pt x="1" y="787"/>
                    </a:lnTo>
                    <a:lnTo>
                      <a:pt x="251" y="3549"/>
                    </a:lnTo>
                    <a:lnTo>
                      <a:pt x="1870" y="2549"/>
                    </a:lnTo>
                    <a:lnTo>
                      <a:pt x="3013" y="3239"/>
                    </a:lnTo>
                    <a:lnTo>
                      <a:pt x="3013" y="3239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516125" y="3768400"/>
                <a:ext cx="119675" cy="746600"/>
              </a:xfrm>
              <a:custGeom>
                <a:rect b="b" l="l" r="r" t="t"/>
                <a:pathLst>
                  <a:path extrusionOk="0" h="29864" w="4787">
                    <a:moveTo>
                      <a:pt x="2613" y="1"/>
                    </a:moveTo>
                    <a:cubicBezTo>
                      <a:pt x="2074" y="1"/>
                      <a:pt x="1562" y="201"/>
                      <a:pt x="1167" y="562"/>
                    </a:cubicBezTo>
                    <a:cubicBezTo>
                      <a:pt x="739" y="955"/>
                      <a:pt x="489" y="1479"/>
                      <a:pt x="465" y="2050"/>
                    </a:cubicBezTo>
                    <a:cubicBezTo>
                      <a:pt x="465" y="2062"/>
                      <a:pt x="465" y="2062"/>
                      <a:pt x="465" y="2062"/>
                    </a:cubicBezTo>
                    <a:lnTo>
                      <a:pt x="0" y="29494"/>
                    </a:lnTo>
                    <a:cubicBezTo>
                      <a:pt x="0" y="29697"/>
                      <a:pt x="155" y="29863"/>
                      <a:pt x="358" y="29863"/>
                    </a:cubicBezTo>
                    <a:lnTo>
                      <a:pt x="370" y="29863"/>
                    </a:lnTo>
                    <a:cubicBezTo>
                      <a:pt x="560" y="29863"/>
                      <a:pt x="727" y="29709"/>
                      <a:pt x="727" y="29506"/>
                    </a:cubicBezTo>
                    <a:lnTo>
                      <a:pt x="1203" y="2086"/>
                    </a:lnTo>
                    <a:cubicBezTo>
                      <a:pt x="1238" y="1322"/>
                      <a:pt x="1857" y="727"/>
                      <a:pt x="2614" y="727"/>
                    </a:cubicBezTo>
                    <a:cubicBezTo>
                      <a:pt x="2635" y="727"/>
                      <a:pt x="2657" y="728"/>
                      <a:pt x="2679" y="729"/>
                    </a:cubicBezTo>
                    <a:cubicBezTo>
                      <a:pt x="3048" y="753"/>
                      <a:pt x="3406" y="907"/>
                      <a:pt x="3656" y="1193"/>
                    </a:cubicBezTo>
                    <a:cubicBezTo>
                      <a:pt x="3918" y="1467"/>
                      <a:pt x="4049" y="1824"/>
                      <a:pt x="4025" y="2205"/>
                    </a:cubicBezTo>
                    <a:lnTo>
                      <a:pt x="4001" y="2979"/>
                    </a:lnTo>
                    <a:cubicBezTo>
                      <a:pt x="3989" y="3181"/>
                      <a:pt x="4144" y="3348"/>
                      <a:pt x="4346" y="3360"/>
                    </a:cubicBezTo>
                    <a:cubicBezTo>
                      <a:pt x="4549" y="3360"/>
                      <a:pt x="4715" y="3205"/>
                      <a:pt x="4727" y="3003"/>
                    </a:cubicBezTo>
                    <a:lnTo>
                      <a:pt x="4763" y="2241"/>
                    </a:lnTo>
                    <a:cubicBezTo>
                      <a:pt x="4787" y="1669"/>
                      <a:pt x="4584" y="1122"/>
                      <a:pt x="4191" y="693"/>
                    </a:cubicBezTo>
                    <a:cubicBezTo>
                      <a:pt x="3810" y="276"/>
                      <a:pt x="3275" y="26"/>
                      <a:pt x="2703" y="3"/>
                    </a:cubicBezTo>
                    <a:cubicBezTo>
                      <a:pt x="2673" y="1"/>
                      <a:pt x="2643" y="1"/>
                      <a:pt x="2613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508375" y="4490275"/>
                <a:ext cx="32175" cy="42300"/>
              </a:xfrm>
              <a:custGeom>
                <a:rect b="b" l="l" r="r" t="t"/>
                <a:pathLst>
                  <a:path extrusionOk="0" h="1692" w="1287">
                    <a:moveTo>
                      <a:pt x="215" y="0"/>
                    </a:moveTo>
                    <a:lnTo>
                      <a:pt x="60" y="988"/>
                    </a:lnTo>
                    <a:cubicBezTo>
                      <a:pt x="1" y="1346"/>
                      <a:pt x="263" y="1679"/>
                      <a:pt x="632" y="1691"/>
                    </a:cubicBezTo>
                    <a:cubicBezTo>
                      <a:pt x="639" y="1691"/>
                      <a:pt x="646" y="1691"/>
                      <a:pt x="653" y="1691"/>
                    </a:cubicBezTo>
                    <a:cubicBezTo>
                      <a:pt x="1001" y="1691"/>
                      <a:pt x="1286" y="1398"/>
                      <a:pt x="1263" y="1036"/>
                    </a:cubicBezTo>
                    <a:lnTo>
                      <a:pt x="1192" y="4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520600" y="3703850"/>
                <a:ext cx="125325" cy="116425"/>
              </a:xfrm>
              <a:custGeom>
                <a:rect b="b" l="l" r="r" t="t"/>
                <a:pathLst>
                  <a:path extrusionOk="0" h="4657" w="5013">
                    <a:moveTo>
                      <a:pt x="2917" y="1"/>
                    </a:moveTo>
                    <a:cubicBezTo>
                      <a:pt x="2917" y="1"/>
                      <a:pt x="2477" y="1501"/>
                      <a:pt x="1298" y="1870"/>
                    </a:cubicBezTo>
                    <a:cubicBezTo>
                      <a:pt x="119" y="2239"/>
                      <a:pt x="0" y="3096"/>
                      <a:pt x="107" y="3918"/>
                    </a:cubicBezTo>
                    <a:cubicBezTo>
                      <a:pt x="171" y="4411"/>
                      <a:pt x="437" y="4600"/>
                      <a:pt x="647" y="4600"/>
                    </a:cubicBezTo>
                    <a:cubicBezTo>
                      <a:pt x="787" y="4600"/>
                      <a:pt x="903" y="4516"/>
                      <a:pt x="917" y="4382"/>
                    </a:cubicBezTo>
                    <a:cubicBezTo>
                      <a:pt x="917" y="4382"/>
                      <a:pt x="1025" y="4657"/>
                      <a:pt x="1241" y="4657"/>
                    </a:cubicBezTo>
                    <a:cubicBezTo>
                      <a:pt x="1283" y="4657"/>
                      <a:pt x="1330" y="4646"/>
                      <a:pt x="1381" y="4620"/>
                    </a:cubicBezTo>
                    <a:cubicBezTo>
                      <a:pt x="1524" y="4549"/>
                      <a:pt x="1679" y="4239"/>
                      <a:pt x="1679" y="4239"/>
                    </a:cubicBezTo>
                    <a:cubicBezTo>
                      <a:pt x="1679" y="4239"/>
                      <a:pt x="1889" y="4538"/>
                      <a:pt x="2171" y="4538"/>
                    </a:cubicBezTo>
                    <a:cubicBezTo>
                      <a:pt x="2182" y="4538"/>
                      <a:pt x="2192" y="4538"/>
                      <a:pt x="2203" y="4537"/>
                    </a:cubicBezTo>
                    <a:cubicBezTo>
                      <a:pt x="2493" y="4514"/>
                      <a:pt x="2432" y="4230"/>
                      <a:pt x="2429" y="4216"/>
                    </a:cubicBezTo>
                    <a:lnTo>
                      <a:pt x="2429" y="4216"/>
                    </a:lnTo>
                    <a:cubicBezTo>
                      <a:pt x="2431" y="4225"/>
                      <a:pt x="2468" y="4357"/>
                      <a:pt x="2713" y="4357"/>
                    </a:cubicBezTo>
                    <a:cubicBezTo>
                      <a:pt x="2780" y="4357"/>
                      <a:pt x="2863" y="4348"/>
                      <a:pt x="2965" y="4323"/>
                    </a:cubicBezTo>
                    <a:cubicBezTo>
                      <a:pt x="3096" y="4287"/>
                      <a:pt x="3191" y="4347"/>
                      <a:pt x="3203" y="3763"/>
                    </a:cubicBezTo>
                    <a:cubicBezTo>
                      <a:pt x="3215" y="3537"/>
                      <a:pt x="3512" y="3501"/>
                      <a:pt x="3703" y="3335"/>
                    </a:cubicBezTo>
                    <a:cubicBezTo>
                      <a:pt x="4001" y="3096"/>
                      <a:pt x="5013" y="1811"/>
                      <a:pt x="5013" y="1811"/>
                    </a:cubicBezTo>
                    <a:lnTo>
                      <a:pt x="2917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757825" y="3327325"/>
                <a:ext cx="421800" cy="459825"/>
              </a:xfrm>
              <a:custGeom>
                <a:rect b="b" l="l" r="r" t="t"/>
                <a:pathLst>
                  <a:path extrusionOk="0" h="18393" w="16872">
                    <a:moveTo>
                      <a:pt x="631" y="0"/>
                    </a:moveTo>
                    <a:cubicBezTo>
                      <a:pt x="358" y="2822"/>
                      <a:pt x="0" y="10918"/>
                      <a:pt x="179" y="12823"/>
                    </a:cubicBezTo>
                    <a:cubicBezTo>
                      <a:pt x="393" y="15074"/>
                      <a:pt x="1453" y="16586"/>
                      <a:pt x="1608" y="16753"/>
                    </a:cubicBezTo>
                    <a:cubicBezTo>
                      <a:pt x="1762" y="16931"/>
                      <a:pt x="1762" y="17646"/>
                      <a:pt x="1977" y="17943"/>
                    </a:cubicBezTo>
                    <a:cubicBezTo>
                      <a:pt x="2148" y="18172"/>
                      <a:pt x="6351" y="18393"/>
                      <a:pt x="9402" y="18393"/>
                    </a:cubicBezTo>
                    <a:cubicBezTo>
                      <a:pt x="10165" y="18393"/>
                      <a:pt x="10856" y="18379"/>
                      <a:pt x="11395" y="18348"/>
                    </a:cubicBezTo>
                    <a:cubicBezTo>
                      <a:pt x="14085" y="18181"/>
                      <a:pt x="15383" y="17812"/>
                      <a:pt x="15490" y="17574"/>
                    </a:cubicBezTo>
                    <a:cubicBezTo>
                      <a:pt x="15598" y="17348"/>
                      <a:pt x="15538" y="16395"/>
                      <a:pt x="15538" y="16395"/>
                    </a:cubicBezTo>
                    <a:cubicBezTo>
                      <a:pt x="16026" y="15741"/>
                      <a:pt x="16871" y="13324"/>
                      <a:pt x="16657" y="10442"/>
                    </a:cubicBezTo>
                    <a:cubicBezTo>
                      <a:pt x="16526" y="8632"/>
                      <a:pt x="16288" y="6775"/>
                      <a:pt x="16109" y="5418"/>
                    </a:cubicBezTo>
                    <a:lnTo>
                      <a:pt x="16109" y="5418"/>
                    </a:lnTo>
                    <a:cubicBezTo>
                      <a:pt x="16217" y="8156"/>
                      <a:pt x="15955" y="10907"/>
                      <a:pt x="15490" y="13609"/>
                    </a:cubicBezTo>
                    <a:cubicBezTo>
                      <a:pt x="15264" y="14979"/>
                      <a:pt x="14859" y="16503"/>
                      <a:pt x="13645" y="17169"/>
                    </a:cubicBezTo>
                    <a:cubicBezTo>
                      <a:pt x="13121" y="17467"/>
                      <a:pt x="12502" y="17538"/>
                      <a:pt x="11907" y="17598"/>
                    </a:cubicBezTo>
                    <a:cubicBezTo>
                      <a:pt x="11260" y="17655"/>
                      <a:pt x="10612" y="17683"/>
                      <a:pt x="9964" y="17683"/>
                    </a:cubicBezTo>
                    <a:cubicBezTo>
                      <a:pt x="7913" y="17683"/>
                      <a:pt x="5863" y="17400"/>
                      <a:pt x="3882" y="16848"/>
                    </a:cubicBezTo>
                    <a:cubicBezTo>
                      <a:pt x="3644" y="16776"/>
                      <a:pt x="3394" y="16705"/>
                      <a:pt x="3203" y="16538"/>
                    </a:cubicBezTo>
                    <a:cubicBezTo>
                      <a:pt x="3060" y="16407"/>
                      <a:pt x="2953" y="16229"/>
                      <a:pt x="2870" y="16062"/>
                    </a:cubicBezTo>
                    <a:cubicBezTo>
                      <a:pt x="1941" y="14288"/>
                      <a:pt x="1882" y="12181"/>
                      <a:pt x="2108" y="10192"/>
                    </a:cubicBezTo>
                    <a:cubicBezTo>
                      <a:pt x="2393" y="7811"/>
                      <a:pt x="2810" y="4358"/>
                      <a:pt x="1941" y="2013"/>
                    </a:cubicBezTo>
                    <a:cubicBezTo>
                      <a:pt x="1608" y="1072"/>
                      <a:pt x="1620" y="393"/>
                      <a:pt x="631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577450" y="3303475"/>
                <a:ext cx="261925" cy="473325"/>
              </a:xfrm>
              <a:custGeom>
                <a:rect b="b" l="l" r="r" t="t"/>
                <a:pathLst>
                  <a:path extrusionOk="0" h="18933" w="10477">
                    <a:moveTo>
                      <a:pt x="9532" y="0"/>
                    </a:moveTo>
                    <a:cubicBezTo>
                      <a:pt x="9439" y="0"/>
                      <a:pt x="9337" y="25"/>
                      <a:pt x="9227" y="73"/>
                    </a:cubicBezTo>
                    <a:cubicBezTo>
                      <a:pt x="5453" y="1740"/>
                      <a:pt x="5513" y="5479"/>
                      <a:pt x="5036" y="7384"/>
                    </a:cubicBezTo>
                    <a:cubicBezTo>
                      <a:pt x="4525" y="9479"/>
                      <a:pt x="3763" y="10801"/>
                      <a:pt x="3382" y="11884"/>
                    </a:cubicBezTo>
                    <a:cubicBezTo>
                      <a:pt x="3108" y="12646"/>
                      <a:pt x="857" y="15992"/>
                      <a:pt x="0" y="16897"/>
                    </a:cubicBezTo>
                    <a:cubicBezTo>
                      <a:pt x="0" y="16897"/>
                      <a:pt x="2346" y="17968"/>
                      <a:pt x="2584" y="18933"/>
                    </a:cubicBezTo>
                    <a:cubicBezTo>
                      <a:pt x="2584" y="18933"/>
                      <a:pt x="4310" y="17826"/>
                      <a:pt x="6822" y="13968"/>
                    </a:cubicBezTo>
                    <a:cubicBezTo>
                      <a:pt x="7942" y="12265"/>
                      <a:pt x="9013" y="8241"/>
                      <a:pt x="9013" y="8241"/>
                    </a:cubicBezTo>
                    <a:cubicBezTo>
                      <a:pt x="9013" y="8241"/>
                      <a:pt x="9561" y="6229"/>
                      <a:pt x="9692" y="5586"/>
                    </a:cubicBezTo>
                    <a:cubicBezTo>
                      <a:pt x="10476" y="1633"/>
                      <a:pt x="10289" y="0"/>
                      <a:pt x="9532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1204600" y="3722900"/>
                <a:ext cx="117900" cy="124250"/>
              </a:xfrm>
              <a:custGeom>
                <a:rect b="b" l="l" r="r" t="t"/>
                <a:pathLst>
                  <a:path extrusionOk="0" h="4970" w="4716">
                    <a:moveTo>
                      <a:pt x="2429" y="1"/>
                    </a:moveTo>
                    <a:lnTo>
                      <a:pt x="1" y="1346"/>
                    </a:lnTo>
                    <a:cubicBezTo>
                      <a:pt x="1" y="1346"/>
                      <a:pt x="739" y="2811"/>
                      <a:pt x="977" y="3108"/>
                    </a:cubicBezTo>
                    <a:cubicBezTo>
                      <a:pt x="1132" y="3299"/>
                      <a:pt x="1417" y="3406"/>
                      <a:pt x="1382" y="3632"/>
                    </a:cubicBezTo>
                    <a:cubicBezTo>
                      <a:pt x="1275" y="4192"/>
                      <a:pt x="1382" y="4168"/>
                      <a:pt x="1501" y="4216"/>
                    </a:cubicBezTo>
                    <a:cubicBezTo>
                      <a:pt x="1652" y="4287"/>
                      <a:pt x="1763" y="4311"/>
                      <a:pt x="1844" y="4311"/>
                    </a:cubicBezTo>
                    <a:cubicBezTo>
                      <a:pt x="2003" y="4311"/>
                      <a:pt x="2047" y="4219"/>
                      <a:pt x="2048" y="4216"/>
                    </a:cubicBezTo>
                    <a:lnTo>
                      <a:pt x="2048" y="4216"/>
                    </a:lnTo>
                    <a:cubicBezTo>
                      <a:pt x="2046" y="4221"/>
                      <a:pt x="1920" y="4502"/>
                      <a:pt x="2203" y="4585"/>
                    </a:cubicBezTo>
                    <a:cubicBezTo>
                      <a:pt x="2242" y="4596"/>
                      <a:pt x="2282" y="4601"/>
                      <a:pt x="2320" y="4601"/>
                    </a:cubicBezTo>
                    <a:cubicBezTo>
                      <a:pt x="2562" y="4601"/>
                      <a:pt x="2775" y="4406"/>
                      <a:pt x="2775" y="4406"/>
                    </a:cubicBezTo>
                    <a:cubicBezTo>
                      <a:pt x="2775" y="4406"/>
                      <a:pt x="2858" y="4728"/>
                      <a:pt x="2989" y="4835"/>
                    </a:cubicBezTo>
                    <a:cubicBezTo>
                      <a:pt x="3052" y="4884"/>
                      <a:pt x="3114" y="4903"/>
                      <a:pt x="3170" y="4903"/>
                    </a:cubicBezTo>
                    <a:cubicBezTo>
                      <a:pt x="3360" y="4903"/>
                      <a:pt x="3501" y="4692"/>
                      <a:pt x="3501" y="4692"/>
                    </a:cubicBezTo>
                    <a:lnTo>
                      <a:pt x="3501" y="4692"/>
                    </a:lnTo>
                    <a:cubicBezTo>
                      <a:pt x="3479" y="4850"/>
                      <a:pt x="3613" y="4970"/>
                      <a:pt x="3790" y="4970"/>
                    </a:cubicBezTo>
                    <a:cubicBezTo>
                      <a:pt x="3988" y="4970"/>
                      <a:pt x="4238" y="4820"/>
                      <a:pt x="4382" y="4406"/>
                    </a:cubicBezTo>
                    <a:cubicBezTo>
                      <a:pt x="4656" y="3620"/>
                      <a:pt x="4715" y="2763"/>
                      <a:pt x="3632" y="2156"/>
                    </a:cubicBezTo>
                    <a:cubicBezTo>
                      <a:pt x="2560" y="1561"/>
                      <a:pt x="2429" y="1"/>
                      <a:pt x="242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1096850" y="3285350"/>
                <a:ext cx="179800" cy="499200"/>
              </a:xfrm>
              <a:custGeom>
                <a:rect b="b" l="l" r="r" t="t"/>
                <a:pathLst>
                  <a:path extrusionOk="0" h="19968" w="7192">
                    <a:moveTo>
                      <a:pt x="1203" y="1"/>
                    </a:moveTo>
                    <a:cubicBezTo>
                      <a:pt x="513" y="1"/>
                      <a:pt x="41" y="1592"/>
                      <a:pt x="1" y="5442"/>
                    </a:cubicBezTo>
                    <a:cubicBezTo>
                      <a:pt x="1" y="6097"/>
                      <a:pt x="132" y="8180"/>
                      <a:pt x="132" y="8180"/>
                    </a:cubicBezTo>
                    <a:cubicBezTo>
                      <a:pt x="132" y="8180"/>
                      <a:pt x="358" y="12347"/>
                      <a:pt x="1096" y="14241"/>
                    </a:cubicBezTo>
                    <a:cubicBezTo>
                      <a:pt x="2775" y="18527"/>
                      <a:pt x="4239" y="19967"/>
                      <a:pt x="4239" y="19967"/>
                    </a:cubicBezTo>
                    <a:cubicBezTo>
                      <a:pt x="4680" y="19063"/>
                      <a:pt x="7192" y="18503"/>
                      <a:pt x="7192" y="18503"/>
                    </a:cubicBezTo>
                    <a:cubicBezTo>
                      <a:pt x="6537" y="17431"/>
                      <a:pt x="5013" y="13693"/>
                      <a:pt x="4906" y="12895"/>
                    </a:cubicBezTo>
                    <a:cubicBezTo>
                      <a:pt x="4739" y="11752"/>
                      <a:pt x="4263" y="10311"/>
                      <a:pt x="4192" y="8156"/>
                    </a:cubicBezTo>
                    <a:cubicBezTo>
                      <a:pt x="4120" y="6192"/>
                      <a:pt x="4942" y="2537"/>
                      <a:pt x="1584" y="144"/>
                    </a:cubicBezTo>
                    <a:cubicBezTo>
                      <a:pt x="1451" y="50"/>
                      <a:pt x="1323" y="1"/>
                      <a:pt x="1203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850400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904875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959325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1013800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1068275" y="3497875"/>
                <a:ext cx="48850" cy="86950"/>
              </a:xfrm>
              <a:custGeom>
                <a:rect b="b" l="l" r="r" t="t"/>
                <a:pathLst>
                  <a:path extrusionOk="0" h="3478" w="1954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53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827950" y="3097300"/>
                <a:ext cx="57875" cy="75900"/>
              </a:xfrm>
              <a:custGeom>
                <a:rect b="b" l="l" r="r" t="t"/>
                <a:pathLst>
                  <a:path extrusionOk="0" h="3036" w="2315">
                    <a:moveTo>
                      <a:pt x="909" y="0"/>
                    </a:moveTo>
                    <a:cubicBezTo>
                      <a:pt x="846" y="0"/>
                      <a:pt x="779" y="14"/>
                      <a:pt x="708" y="46"/>
                    </a:cubicBezTo>
                    <a:cubicBezTo>
                      <a:pt x="1" y="352"/>
                      <a:pt x="401" y="3035"/>
                      <a:pt x="1954" y="3035"/>
                    </a:cubicBezTo>
                    <a:cubicBezTo>
                      <a:pt x="1971" y="3035"/>
                      <a:pt x="1988" y="3035"/>
                      <a:pt x="2005" y="3034"/>
                    </a:cubicBezTo>
                    <a:cubicBezTo>
                      <a:pt x="2005" y="3034"/>
                      <a:pt x="2315" y="2891"/>
                      <a:pt x="2136" y="2070"/>
                    </a:cubicBezTo>
                    <a:cubicBezTo>
                      <a:pt x="1958" y="1248"/>
                      <a:pt x="1684" y="1105"/>
                      <a:pt x="1684" y="1105"/>
                    </a:cubicBezTo>
                    <a:cubicBezTo>
                      <a:pt x="1684" y="1105"/>
                      <a:pt x="1463" y="0"/>
                      <a:pt x="909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1043575" y="3082975"/>
                <a:ext cx="48825" cy="78875"/>
              </a:xfrm>
              <a:custGeom>
                <a:rect b="b" l="l" r="r" t="t"/>
                <a:pathLst>
                  <a:path extrusionOk="0" h="3155" w="1953">
                    <a:moveTo>
                      <a:pt x="1066" y="1"/>
                    </a:moveTo>
                    <a:cubicBezTo>
                      <a:pt x="463" y="1"/>
                      <a:pt x="381" y="1202"/>
                      <a:pt x="381" y="1202"/>
                    </a:cubicBezTo>
                    <a:cubicBezTo>
                      <a:pt x="381" y="1202"/>
                      <a:pt x="131" y="1369"/>
                      <a:pt x="60" y="2214"/>
                    </a:cubicBezTo>
                    <a:cubicBezTo>
                      <a:pt x="0" y="3059"/>
                      <a:pt x="322" y="3155"/>
                      <a:pt x="322" y="3155"/>
                    </a:cubicBezTo>
                    <a:cubicBezTo>
                      <a:pt x="1905" y="3000"/>
                      <a:pt x="1953" y="238"/>
                      <a:pt x="1215" y="23"/>
                    </a:cubicBezTo>
                    <a:cubicBezTo>
                      <a:pt x="1162" y="8"/>
                      <a:pt x="1113" y="1"/>
                      <a:pt x="1066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855150" y="2956725"/>
                <a:ext cx="214350" cy="309350"/>
              </a:xfrm>
              <a:custGeom>
                <a:rect b="b" l="l" r="r" t="t"/>
                <a:pathLst>
                  <a:path extrusionOk="0" h="12374" w="8574">
                    <a:moveTo>
                      <a:pt x="4287" y="0"/>
                    </a:moveTo>
                    <a:cubicBezTo>
                      <a:pt x="3100" y="0"/>
                      <a:pt x="1815" y="431"/>
                      <a:pt x="786" y="1394"/>
                    </a:cubicBezTo>
                    <a:cubicBezTo>
                      <a:pt x="1" y="2121"/>
                      <a:pt x="394" y="4752"/>
                      <a:pt x="346" y="5347"/>
                    </a:cubicBezTo>
                    <a:cubicBezTo>
                      <a:pt x="286" y="6359"/>
                      <a:pt x="298" y="8443"/>
                      <a:pt x="679" y="9764"/>
                    </a:cubicBezTo>
                    <a:cubicBezTo>
                      <a:pt x="1144" y="11324"/>
                      <a:pt x="2453" y="11646"/>
                      <a:pt x="3537" y="12134"/>
                    </a:cubicBezTo>
                    <a:cubicBezTo>
                      <a:pt x="3915" y="12311"/>
                      <a:pt x="4284" y="12374"/>
                      <a:pt x="4616" y="12374"/>
                    </a:cubicBezTo>
                    <a:cubicBezTo>
                      <a:pt x="5245" y="12374"/>
                      <a:pt x="5743" y="12147"/>
                      <a:pt x="5930" y="12038"/>
                    </a:cubicBezTo>
                    <a:cubicBezTo>
                      <a:pt x="6930" y="11479"/>
                      <a:pt x="8133" y="10967"/>
                      <a:pt x="8323" y="9264"/>
                    </a:cubicBezTo>
                    <a:cubicBezTo>
                      <a:pt x="8573" y="7074"/>
                      <a:pt x="8073" y="3597"/>
                      <a:pt x="7704" y="2168"/>
                    </a:cubicBezTo>
                    <a:cubicBezTo>
                      <a:pt x="7360" y="811"/>
                      <a:pt x="5915" y="0"/>
                      <a:pt x="4287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843550" y="2955525"/>
                <a:ext cx="221175" cy="208600"/>
              </a:xfrm>
              <a:custGeom>
                <a:rect b="b" l="l" r="r" t="t"/>
                <a:pathLst>
                  <a:path extrusionOk="0" h="8344" w="8847">
                    <a:moveTo>
                      <a:pt x="4670" y="1"/>
                    </a:moveTo>
                    <a:cubicBezTo>
                      <a:pt x="4544" y="1"/>
                      <a:pt x="4415" y="5"/>
                      <a:pt x="4287" y="14"/>
                    </a:cubicBezTo>
                    <a:cubicBezTo>
                      <a:pt x="3263" y="73"/>
                      <a:pt x="2203" y="418"/>
                      <a:pt x="1405" y="1168"/>
                    </a:cubicBezTo>
                    <a:cubicBezTo>
                      <a:pt x="0" y="2478"/>
                      <a:pt x="417" y="4431"/>
                      <a:pt x="393" y="4788"/>
                    </a:cubicBezTo>
                    <a:cubicBezTo>
                      <a:pt x="358" y="5193"/>
                      <a:pt x="465" y="5347"/>
                      <a:pt x="631" y="5836"/>
                    </a:cubicBezTo>
                    <a:cubicBezTo>
                      <a:pt x="786" y="6324"/>
                      <a:pt x="834" y="6967"/>
                      <a:pt x="834" y="6967"/>
                    </a:cubicBezTo>
                    <a:cubicBezTo>
                      <a:pt x="834" y="6967"/>
                      <a:pt x="1189" y="8344"/>
                      <a:pt x="1236" y="8344"/>
                    </a:cubicBezTo>
                    <a:cubicBezTo>
                      <a:pt x="1245" y="8344"/>
                      <a:pt x="1244" y="8296"/>
                      <a:pt x="1227" y="8181"/>
                    </a:cubicBezTo>
                    <a:cubicBezTo>
                      <a:pt x="739" y="5097"/>
                      <a:pt x="1060" y="4502"/>
                      <a:pt x="1143" y="4026"/>
                    </a:cubicBezTo>
                    <a:cubicBezTo>
                      <a:pt x="1417" y="2454"/>
                      <a:pt x="477" y="2288"/>
                      <a:pt x="1250" y="1442"/>
                    </a:cubicBezTo>
                    <a:cubicBezTo>
                      <a:pt x="1417" y="1258"/>
                      <a:pt x="1575" y="1181"/>
                      <a:pt x="1734" y="1181"/>
                    </a:cubicBezTo>
                    <a:cubicBezTo>
                      <a:pt x="2316" y="1181"/>
                      <a:pt x="2920" y="2206"/>
                      <a:pt x="4060" y="2776"/>
                    </a:cubicBezTo>
                    <a:cubicBezTo>
                      <a:pt x="4206" y="2854"/>
                      <a:pt x="4416" y="2907"/>
                      <a:pt x="4630" y="2907"/>
                    </a:cubicBezTo>
                    <a:cubicBezTo>
                      <a:pt x="4905" y="2907"/>
                      <a:pt x="5186" y="2820"/>
                      <a:pt x="5346" y="2585"/>
                    </a:cubicBezTo>
                    <a:cubicBezTo>
                      <a:pt x="5941" y="1693"/>
                      <a:pt x="6527" y="863"/>
                      <a:pt x="6868" y="863"/>
                    </a:cubicBezTo>
                    <a:cubicBezTo>
                      <a:pt x="6923" y="863"/>
                      <a:pt x="6972" y="884"/>
                      <a:pt x="7013" y="930"/>
                    </a:cubicBezTo>
                    <a:cubicBezTo>
                      <a:pt x="7323" y="1264"/>
                      <a:pt x="8037" y="1716"/>
                      <a:pt x="7585" y="3050"/>
                    </a:cubicBezTo>
                    <a:cubicBezTo>
                      <a:pt x="7418" y="3514"/>
                      <a:pt x="8323" y="4455"/>
                      <a:pt x="8537" y="7788"/>
                    </a:cubicBezTo>
                    <a:cubicBezTo>
                      <a:pt x="8544" y="7903"/>
                      <a:pt x="8551" y="7951"/>
                      <a:pt x="8557" y="7951"/>
                    </a:cubicBezTo>
                    <a:cubicBezTo>
                      <a:pt x="8591" y="7951"/>
                      <a:pt x="8609" y="6455"/>
                      <a:pt x="8609" y="6455"/>
                    </a:cubicBezTo>
                    <a:cubicBezTo>
                      <a:pt x="8609" y="6455"/>
                      <a:pt x="8573" y="5824"/>
                      <a:pt x="8668" y="5312"/>
                    </a:cubicBezTo>
                    <a:cubicBezTo>
                      <a:pt x="8763" y="4812"/>
                      <a:pt x="8847" y="4633"/>
                      <a:pt x="8763" y="4240"/>
                    </a:cubicBezTo>
                    <a:cubicBezTo>
                      <a:pt x="8692" y="3895"/>
                      <a:pt x="8680" y="2097"/>
                      <a:pt x="7275" y="776"/>
                    </a:cubicBezTo>
                    <a:cubicBezTo>
                      <a:pt x="6784" y="316"/>
                      <a:pt x="5775" y="1"/>
                      <a:pt x="46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4" name="Google Shape;604;p28"/>
            <p:cNvGrpSpPr/>
            <p:nvPr/>
          </p:nvGrpSpPr>
          <p:grpSpPr>
            <a:xfrm>
              <a:off x="528635" y="1354490"/>
              <a:ext cx="1187342" cy="3145072"/>
              <a:chOff x="5328325" y="2752800"/>
              <a:chExt cx="681375" cy="1804850"/>
            </a:xfrm>
          </p:grpSpPr>
          <p:sp>
            <p:nvSpPr>
              <p:cNvPr id="605" name="Google Shape;605;p28"/>
              <p:cNvSpPr/>
              <p:nvPr/>
            </p:nvSpPr>
            <p:spPr>
              <a:xfrm>
                <a:off x="5919775" y="3378825"/>
                <a:ext cx="89925" cy="89900"/>
              </a:xfrm>
              <a:custGeom>
                <a:rect b="b" l="l" r="r" t="t"/>
                <a:pathLst>
                  <a:path extrusionOk="0" h="3596" w="3597">
                    <a:moveTo>
                      <a:pt x="1798" y="0"/>
                    </a:moveTo>
                    <a:cubicBezTo>
                      <a:pt x="810" y="0"/>
                      <a:pt x="1" y="810"/>
                      <a:pt x="1" y="1798"/>
                    </a:cubicBezTo>
                    <a:cubicBezTo>
                      <a:pt x="1" y="2786"/>
                      <a:pt x="810" y="3596"/>
                      <a:pt x="1798" y="3596"/>
                    </a:cubicBezTo>
                    <a:cubicBezTo>
                      <a:pt x="2787" y="3596"/>
                      <a:pt x="3596" y="2786"/>
                      <a:pt x="3596" y="1798"/>
                    </a:cubicBezTo>
                    <a:cubicBezTo>
                      <a:pt x="3596" y="810"/>
                      <a:pt x="2787" y="0"/>
                      <a:pt x="1798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6" name="Google Shape;606;p28"/>
              <p:cNvGrpSpPr/>
              <p:nvPr/>
            </p:nvGrpSpPr>
            <p:grpSpPr>
              <a:xfrm>
                <a:off x="5328325" y="2752800"/>
                <a:ext cx="679275" cy="1804850"/>
                <a:chOff x="5328325" y="2752800"/>
                <a:chExt cx="679275" cy="1804850"/>
              </a:xfrm>
            </p:grpSpPr>
            <p:sp>
              <p:nvSpPr>
                <p:cNvPr id="607" name="Google Shape;607;p28"/>
                <p:cNvSpPr/>
                <p:nvPr/>
              </p:nvSpPr>
              <p:spPr>
                <a:xfrm>
                  <a:off x="5690575" y="4072950"/>
                  <a:ext cx="104200" cy="410475"/>
                </a:xfrm>
                <a:custGeom>
                  <a:rect b="b" l="l" r="r" t="t"/>
                  <a:pathLst>
                    <a:path extrusionOk="0" h="16419" w="4168">
                      <a:moveTo>
                        <a:pt x="1" y="1"/>
                      </a:moveTo>
                      <a:lnTo>
                        <a:pt x="584" y="15812"/>
                      </a:lnTo>
                      <a:cubicBezTo>
                        <a:pt x="1399" y="16281"/>
                        <a:pt x="1970" y="16419"/>
                        <a:pt x="2360" y="16419"/>
                      </a:cubicBezTo>
                      <a:cubicBezTo>
                        <a:pt x="2909" y="16419"/>
                        <a:pt x="3096" y="16145"/>
                        <a:pt x="3096" y="16145"/>
                      </a:cubicBezTo>
                      <a:lnTo>
                        <a:pt x="4168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8"/>
                <p:cNvSpPr/>
                <p:nvPr/>
              </p:nvSpPr>
              <p:spPr>
                <a:xfrm>
                  <a:off x="5690575" y="40208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42"/>
                        <a:pt x="1" y="2085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5"/>
                      </a:cubicBezTo>
                      <a:cubicBezTo>
                        <a:pt x="4168" y="942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8"/>
                <p:cNvSpPr/>
                <p:nvPr/>
              </p:nvSpPr>
              <p:spPr>
                <a:xfrm>
                  <a:off x="5707550" y="4514975"/>
                  <a:ext cx="126825" cy="42675"/>
                </a:xfrm>
                <a:custGeom>
                  <a:rect b="b" l="l" r="r" t="t"/>
                  <a:pathLst>
                    <a:path extrusionOk="0" h="1707" w="5073">
                      <a:moveTo>
                        <a:pt x="4275" y="0"/>
                      </a:moveTo>
                      <a:lnTo>
                        <a:pt x="0" y="429"/>
                      </a:lnTo>
                      <a:cubicBezTo>
                        <a:pt x="96" y="1215"/>
                        <a:pt x="227" y="1262"/>
                        <a:pt x="227" y="1262"/>
                      </a:cubicBezTo>
                      <a:cubicBezTo>
                        <a:pt x="227" y="1262"/>
                        <a:pt x="1270" y="1706"/>
                        <a:pt x="2579" y="1706"/>
                      </a:cubicBezTo>
                      <a:cubicBezTo>
                        <a:pt x="2846" y="1706"/>
                        <a:pt x="3123" y="1688"/>
                        <a:pt x="3406" y="1643"/>
                      </a:cubicBezTo>
                      <a:cubicBezTo>
                        <a:pt x="5072" y="1393"/>
                        <a:pt x="4275" y="0"/>
                        <a:pt x="4275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>
                  <a:off x="5703975" y="4463875"/>
                  <a:ext cx="119075" cy="80600"/>
                </a:xfrm>
                <a:custGeom>
                  <a:rect b="b" l="l" r="r" t="t"/>
                  <a:pathLst>
                    <a:path extrusionOk="0" h="3224" w="4763">
                      <a:moveTo>
                        <a:pt x="1160" y="1"/>
                      </a:moveTo>
                      <a:cubicBezTo>
                        <a:pt x="964" y="1"/>
                        <a:pt x="759" y="81"/>
                        <a:pt x="560" y="294"/>
                      </a:cubicBezTo>
                      <a:lnTo>
                        <a:pt x="48" y="175"/>
                      </a:lnTo>
                      <a:lnTo>
                        <a:pt x="48" y="175"/>
                      </a:lnTo>
                      <a:cubicBezTo>
                        <a:pt x="108" y="961"/>
                        <a:pt x="0" y="2092"/>
                        <a:pt x="143" y="2473"/>
                      </a:cubicBezTo>
                      <a:cubicBezTo>
                        <a:pt x="370" y="3116"/>
                        <a:pt x="1798" y="3223"/>
                        <a:pt x="3096" y="3223"/>
                      </a:cubicBezTo>
                      <a:cubicBezTo>
                        <a:pt x="4430" y="3223"/>
                        <a:pt x="4763" y="2866"/>
                        <a:pt x="4418" y="2044"/>
                      </a:cubicBezTo>
                      <a:cubicBezTo>
                        <a:pt x="4239" y="1604"/>
                        <a:pt x="3156" y="1247"/>
                        <a:pt x="2560" y="508"/>
                      </a:cubicBezTo>
                      <a:lnTo>
                        <a:pt x="2239" y="699"/>
                      </a:lnTo>
                      <a:cubicBezTo>
                        <a:pt x="2239" y="699"/>
                        <a:pt x="1740" y="1"/>
                        <a:pt x="116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8"/>
                <p:cNvSpPr/>
                <p:nvPr/>
              </p:nvSpPr>
              <p:spPr>
                <a:xfrm>
                  <a:off x="5673900" y="3704150"/>
                  <a:ext cx="142025" cy="369125"/>
                </a:xfrm>
                <a:custGeom>
                  <a:rect b="b" l="l" r="r" t="t"/>
                  <a:pathLst>
                    <a:path extrusionOk="0" h="14765" w="5681">
                      <a:moveTo>
                        <a:pt x="1" y="1"/>
                      </a:moveTo>
                      <a:lnTo>
                        <a:pt x="668" y="14764"/>
                      </a:lnTo>
                      <a:lnTo>
                        <a:pt x="4835" y="14764"/>
                      </a:lnTo>
                      <a:lnTo>
                        <a:pt x="5680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8"/>
                <p:cNvSpPr/>
                <p:nvPr/>
              </p:nvSpPr>
              <p:spPr>
                <a:xfrm>
                  <a:off x="5690575" y="40211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30"/>
                        <a:pt x="1" y="2084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30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8"/>
                <p:cNvSpPr/>
                <p:nvPr/>
              </p:nvSpPr>
              <p:spPr>
                <a:xfrm>
                  <a:off x="5459600" y="4065225"/>
                  <a:ext cx="131300" cy="430375"/>
                </a:xfrm>
                <a:custGeom>
                  <a:rect b="b" l="l" r="r" t="t"/>
                  <a:pathLst>
                    <a:path extrusionOk="0" h="17215" w="5252">
                      <a:moveTo>
                        <a:pt x="1108" y="0"/>
                      </a:moveTo>
                      <a:lnTo>
                        <a:pt x="0" y="16323"/>
                      </a:lnTo>
                      <a:cubicBezTo>
                        <a:pt x="447" y="16990"/>
                        <a:pt x="880" y="17215"/>
                        <a:pt x="1261" y="17215"/>
                      </a:cubicBezTo>
                      <a:cubicBezTo>
                        <a:pt x="2059" y="17215"/>
                        <a:pt x="2632" y="16228"/>
                        <a:pt x="2632" y="16228"/>
                      </a:cubicBezTo>
                      <a:lnTo>
                        <a:pt x="5251" y="441"/>
                      </a:lnTo>
                      <a:lnTo>
                        <a:pt x="110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8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8"/>
                <p:cNvSpPr/>
                <p:nvPr/>
              </p:nvSpPr>
              <p:spPr>
                <a:xfrm>
                  <a:off x="5487275" y="3696125"/>
                  <a:ext cx="164050" cy="380125"/>
                </a:xfrm>
                <a:custGeom>
                  <a:rect b="b" l="l" r="r" t="t"/>
                  <a:pathLst>
                    <a:path extrusionOk="0" h="15205" w="6562">
                      <a:moveTo>
                        <a:pt x="918" y="0"/>
                      </a:moveTo>
                      <a:lnTo>
                        <a:pt x="1" y="14764"/>
                      </a:lnTo>
                      <a:lnTo>
                        <a:pt x="4144" y="15205"/>
                      </a:lnTo>
                      <a:lnTo>
                        <a:pt x="6561" y="608"/>
                      </a:lnTo>
                      <a:lnTo>
                        <a:pt x="91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8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8"/>
                <p:cNvSpPr/>
                <p:nvPr/>
              </p:nvSpPr>
              <p:spPr>
                <a:xfrm>
                  <a:off x="5331000" y="4533125"/>
                  <a:ext cx="198875" cy="16700"/>
                </a:xfrm>
                <a:custGeom>
                  <a:rect b="b" l="l" r="r" t="t"/>
                  <a:pathLst>
                    <a:path extrusionOk="0" h="668" w="7955">
                      <a:moveTo>
                        <a:pt x="108" y="1"/>
                      </a:moveTo>
                      <a:lnTo>
                        <a:pt x="1" y="667"/>
                      </a:lnTo>
                      <a:lnTo>
                        <a:pt x="7954" y="667"/>
                      </a:lnTo>
                      <a:lnTo>
                        <a:pt x="7871" y="1"/>
                      </a:ln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8"/>
                <p:cNvSpPr/>
                <p:nvPr/>
              </p:nvSpPr>
              <p:spPr>
                <a:xfrm>
                  <a:off x="5328325" y="4467650"/>
                  <a:ext cx="199450" cy="65500"/>
                </a:xfrm>
                <a:custGeom>
                  <a:rect b="b" l="l" r="r" t="t"/>
                  <a:pathLst>
                    <a:path extrusionOk="0" h="2620" w="7978">
                      <a:moveTo>
                        <a:pt x="5430" y="0"/>
                      </a:moveTo>
                      <a:cubicBezTo>
                        <a:pt x="5430" y="0"/>
                        <a:pt x="5180" y="488"/>
                        <a:pt x="834" y="1453"/>
                      </a:cubicBezTo>
                      <a:cubicBezTo>
                        <a:pt x="1" y="1631"/>
                        <a:pt x="48" y="2358"/>
                        <a:pt x="215" y="2620"/>
                      </a:cubicBezTo>
                      <a:lnTo>
                        <a:pt x="7978" y="2620"/>
                      </a:lnTo>
                      <a:lnTo>
                        <a:pt x="7883" y="131"/>
                      </a:lnTo>
                      <a:cubicBezTo>
                        <a:pt x="7883" y="131"/>
                        <a:pt x="7250" y="683"/>
                        <a:pt x="6669" y="683"/>
                      </a:cubicBezTo>
                      <a:cubicBezTo>
                        <a:pt x="6584" y="683"/>
                        <a:pt x="6499" y="671"/>
                        <a:pt x="6418" y="643"/>
                      </a:cubicBezTo>
                      <a:cubicBezTo>
                        <a:pt x="5501" y="334"/>
                        <a:pt x="5430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8"/>
                <p:cNvSpPr/>
                <p:nvPr/>
              </p:nvSpPr>
              <p:spPr>
                <a:xfrm>
                  <a:off x="5337250" y="3167175"/>
                  <a:ext cx="216125" cy="272400"/>
                </a:xfrm>
                <a:custGeom>
                  <a:rect b="b" l="l" r="r" t="t"/>
                  <a:pathLst>
                    <a:path extrusionOk="0" h="10896" w="8645">
                      <a:moveTo>
                        <a:pt x="5204" y="1"/>
                      </a:moveTo>
                      <a:cubicBezTo>
                        <a:pt x="3740" y="2144"/>
                        <a:pt x="1" y="9633"/>
                        <a:pt x="1" y="9633"/>
                      </a:cubicBezTo>
                      <a:lnTo>
                        <a:pt x="3370" y="10895"/>
                      </a:lnTo>
                      <a:cubicBezTo>
                        <a:pt x="3597" y="10395"/>
                        <a:pt x="7204" y="4990"/>
                        <a:pt x="8645" y="2454"/>
                      </a:cubicBezTo>
                      <a:cubicBezTo>
                        <a:pt x="7478" y="1715"/>
                        <a:pt x="6407" y="703"/>
                        <a:pt x="520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8"/>
                <p:cNvSpPr/>
                <p:nvPr/>
              </p:nvSpPr>
              <p:spPr>
                <a:xfrm>
                  <a:off x="5459900" y="3141575"/>
                  <a:ext cx="105975" cy="106000"/>
                </a:xfrm>
                <a:custGeom>
                  <a:rect b="b" l="l" r="r" t="t"/>
                  <a:pathLst>
                    <a:path extrusionOk="0" h="4240" w="4239">
                      <a:moveTo>
                        <a:pt x="2120" y="1"/>
                      </a:moveTo>
                      <a:cubicBezTo>
                        <a:pt x="941" y="1"/>
                        <a:pt x="0" y="953"/>
                        <a:pt x="0" y="2120"/>
                      </a:cubicBezTo>
                      <a:cubicBezTo>
                        <a:pt x="0" y="3299"/>
                        <a:pt x="941" y="4240"/>
                        <a:pt x="2120" y="4240"/>
                      </a:cubicBezTo>
                      <a:cubicBezTo>
                        <a:pt x="3286" y="4240"/>
                        <a:pt x="4239" y="3299"/>
                        <a:pt x="4239" y="2120"/>
                      </a:cubicBezTo>
                      <a:cubicBezTo>
                        <a:pt x="4239" y="953"/>
                        <a:pt x="3286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8"/>
                <p:cNvSpPr/>
                <p:nvPr/>
              </p:nvSpPr>
              <p:spPr>
                <a:xfrm>
                  <a:off x="5801000" y="3154675"/>
                  <a:ext cx="106000" cy="106000"/>
                </a:xfrm>
                <a:custGeom>
                  <a:rect b="b" l="l" r="r" t="t"/>
                  <a:pathLst>
                    <a:path extrusionOk="0" h="4240" w="4240">
                      <a:moveTo>
                        <a:pt x="2120" y="1"/>
                      </a:moveTo>
                      <a:cubicBezTo>
                        <a:pt x="953" y="1"/>
                        <a:pt x="1" y="953"/>
                        <a:pt x="1" y="2120"/>
                      </a:cubicBezTo>
                      <a:cubicBezTo>
                        <a:pt x="1" y="3287"/>
                        <a:pt x="953" y="4239"/>
                        <a:pt x="2120" y="4239"/>
                      </a:cubicBezTo>
                      <a:cubicBezTo>
                        <a:pt x="3299" y="4239"/>
                        <a:pt x="4240" y="3287"/>
                        <a:pt x="4240" y="2120"/>
                      </a:cubicBezTo>
                      <a:cubicBezTo>
                        <a:pt x="4240" y="953"/>
                        <a:pt x="3299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8"/>
                <p:cNvSpPr/>
                <p:nvPr/>
              </p:nvSpPr>
              <p:spPr>
                <a:xfrm>
                  <a:off x="5815900" y="3175225"/>
                  <a:ext cx="190825" cy="264350"/>
                </a:xfrm>
                <a:custGeom>
                  <a:rect b="b" l="l" r="r" t="t"/>
                  <a:pathLst>
                    <a:path extrusionOk="0" h="10574" w="7633">
                      <a:moveTo>
                        <a:pt x="3203" y="0"/>
                      </a:moveTo>
                      <a:cubicBezTo>
                        <a:pt x="2000" y="691"/>
                        <a:pt x="1167" y="2013"/>
                        <a:pt x="0" y="2751"/>
                      </a:cubicBezTo>
                      <a:cubicBezTo>
                        <a:pt x="1441" y="5287"/>
                        <a:pt x="4048" y="10073"/>
                        <a:pt x="4275" y="10573"/>
                      </a:cubicBezTo>
                      <a:lnTo>
                        <a:pt x="7632" y="9311"/>
                      </a:lnTo>
                      <a:cubicBezTo>
                        <a:pt x="7632" y="9311"/>
                        <a:pt x="3846" y="584"/>
                        <a:pt x="320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8"/>
                <p:cNvSpPr/>
                <p:nvPr/>
              </p:nvSpPr>
              <p:spPr>
                <a:xfrm>
                  <a:off x="5476275" y="3079975"/>
                  <a:ext cx="419700" cy="583550"/>
                </a:xfrm>
                <a:custGeom>
                  <a:rect b="b" l="l" r="r" t="t"/>
                  <a:pathLst>
                    <a:path extrusionOk="0" h="23342" w="16788">
                      <a:moveTo>
                        <a:pt x="8413" y="0"/>
                      </a:moveTo>
                      <a:cubicBezTo>
                        <a:pt x="8403" y="0"/>
                        <a:pt x="8392" y="0"/>
                        <a:pt x="8382" y="0"/>
                      </a:cubicBezTo>
                      <a:cubicBezTo>
                        <a:pt x="6858" y="12"/>
                        <a:pt x="1524" y="1643"/>
                        <a:pt x="0" y="3048"/>
                      </a:cubicBezTo>
                      <a:lnTo>
                        <a:pt x="1739" y="4394"/>
                      </a:lnTo>
                      <a:cubicBezTo>
                        <a:pt x="1096" y="12276"/>
                        <a:pt x="726" y="22325"/>
                        <a:pt x="726" y="22325"/>
                      </a:cubicBezTo>
                      <a:cubicBezTo>
                        <a:pt x="3200" y="23094"/>
                        <a:pt x="5583" y="23341"/>
                        <a:pt x="7625" y="23341"/>
                      </a:cubicBezTo>
                      <a:cubicBezTo>
                        <a:pt x="11301" y="23341"/>
                        <a:pt x="13871" y="22539"/>
                        <a:pt x="13871" y="22539"/>
                      </a:cubicBezTo>
                      <a:lnTo>
                        <a:pt x="13323" y="13216"/>
                      </a:lnTo>
                      <a:lnTo>
                        <a:pt x="14716" y="6335"/>
                      </a:lnTo>
                      <a:lnTo>
                        <a:pt x="16788" y="3810"/>
                      </a:lnTo>
                      <a:cubicBezTo>
                        <a:pt x="16610" y="3146"/>
                        <a:pt x="11138" y="0"/>
                        <a:pt x="841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8"/>
                <p:cNvSpPr/>
                <p:nvPr/>
              </p:nvSpPr>
              <p:spPr>
                <a:xfrm>
                  <a:off x="5609025" y="3079975"/>
                  <a:ext cx="144375" cy="54350"/>
                </a:xfrm>
                <a:custGeom>
                  <a:rect b="b" l="l" r="r" t="t"/>
                  <a:pathLst>
                    <a:path extrusionOk="0" h="2174" w="5775">
                      <a:moveTo>
                        <a:pt x="3072" y="0"/>
                      </a:moveTo>
                      <a:cubicBezTo>
                        <a:pt x="2477" y="12"/>
                        <a:pt x="1298" y="262"/>
                        <a:pt x="0" y="643"/>
                      </a:cubicBezTo>
                      <a:cubicBezTo>
                        <a:pt x="508" y="1604"/>
                        <a:pt x="1613" y="2174"/>
                        <a:pt x="2711" y="2174"/>
                      </a:cubicBezTo>
                      <a:cubicBezTo>
                        <a:pt x="2824" y="2174"/>
                        <a:pt x="2936" y="2168"/>
                        <a:pt x="3048" y="2155"/>
                      </a:cubicBezTo>
                      <a:cubicBezTo>
                        <a:pt x="3775" y="2084"/>
                        <a:pt x="4465" y="1774"/>
                        <a:pt x="5049" y="1334"/>
                      </a:cubicBezTo>
                      <a:cubicBezTo>
                        <a:pt x="5287" y="1155"/>
                        <a:pt x="5596" y="893"/>
                        <a:pt x="5775" y="584"/>
                      </a:cubicBezTo>
                      <a:cubicBezTo>
                        <a:pt x="4775" y="227"/>
                        <a:pt x="3822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8"/>
                <p:cNvSpPr/>
                <p:nvPr/>
              </p:nvSpPr>
              <p:spPr>
                <a:xfrm>
                  <a:off x="5534900" y="3389225"/>
                  <a:ext cx="184275" cy="74750"/>
                </a:xfrm>
                <a:custGeom>
                  <a:rect b="b" l="l" r="r" t="t"/>
                  <a:pathLst>
                    <a:path extrusionOk="0" h="2990" w="7371">
                      <a:moveTo>
                        <a:pt x="1406" y="1"/>
                      </a:moveTo>
                      <a:lnTo>
                        <a:pt x="96" y="13"/>
                      </a:lnTo>
                      <a:cubicBezTo>
                        <a:pt x="1" y="811"/>
                        <a:pt x="4013" y="2085"/>
                        <a:pt x="5942" y="2989"/>
                      </a:cubicBezTo>
                      <a:cubicBezTo>
                        <a:pt x="6454" y="2918"/>
                        <a:pt x="6942" y="2847"/>
                        <a:pt x="7371" y="2787"/>
                      </a:cubicBezTo>
                      <a:lnTo>
                        <a:pt x="1406" y="1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5637300" y="2965675"/>
                  <a:ext cx="98550" cy="161100"/>
                </a:xfrm>
                <a:custGeom>
                  <a:rect b="b" l="l" r="r" t="t"/>
                  <a:pathLst>
                    <a:path extrusionOk="0" h="6444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43" y="4799"/>
                      </a:lnTo>
                      <a:cubicBezTo>
                        <a:pt x="179" y="5549"/>
                        <a:pt x="143" y="6299"/>
                        <a:pt x="929" y="6418"/>
                      </a:cubicBezTo>
                      <a:cubicBezTo>
                        <a:pt x="1036" y="6435"/>
                        <a:pt x="1150" y="6444"/>
                        <a:pt x="1267" y="6444"/>
                      </a:cubicBezTo>
                      <a:cubicBezTo>
                        <a:pt x="2183" y="6444"/>
                        <a:pt x="3332" y="5927"/>
                        <a:pt x="3406" y="5168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8"/>
                <p:cNvSpPr/>
                <p:nvPr/>
              </p:nvSpPr>
              <p:spPr>
                <a:xfrm>
                  <a:off x="5637300" y="2965675"/>
                  <a:ext cx="98550" cy="95275"/>
                </a:xfrm>
                <a:custGeom>
                  <a:rect b="b" l="l" r="r" t="t"/>
                  <a:pathLst>
                    <a:path extrusionOk="0" h="3811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08" y="3810"/>
                      </a:lnTo>
                      <a:cubicBezTo>
                        <a:pt x="134" y="3811"/>
                        <a:pt x="160" y="3811"/>
                        <a:pt x="186" y="3811"/>
                      </a:cubicBezTo>
                      <a:cubicBezTo>
                        <a:pt x="1645" y="3811"/>
                        <a:pt x="3001" y="3482"/>
                        <a:pt x="3691" y="2441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8"/>
                <p:cNvSpPr/>
                <p:nvPr/>
              </p:nvSpPr>
              <p:spPr>
                <a:xfrm>
                  <a:off x="5554250" y="2752800"/>
                  <a:ext cx="271800" cy="297650"/>
                </a:xfrm>
                <a:custGeom>
                  <a:rect b="b" l="l" r="r" t="t"/>
                  <a:pathLst>
                    <a:path extrusionOk="0" h="11906" w="10872">
                      <a:moveTo>
                        <a:pt x="5219" y="1"/>
                      </a:moveTo>
                      <a:cubicBezTo>
                        <a:pt x="5018" y="1"/>
                        <a:pt x="4811" y="9"/>
                        <a:pt x="4596" y="26"/>
                      </a:cubicBezTo>
                      <a:cubicBezTo>
                        <a:pt x="3465" y="110"/>
                        <a:pt x="2715" y="360"/>
                        <a:pt x="2168" y="753"/>
                      </a:cubicBezTo>
                      <a:cubicBezTo>
                        <a:pt x="1679" y="1050"/>
                        <a:pt x="1346" y="1515"/>
                        <a:pt x="1132" y="2086"/>
                      </a:cubicBezTo>
                      <a:cubicBezTo>
                        <a:pt x="632" y="3372"/>
                        <a:pt x="715" y="5146"/>
                        <a:pt x="691" y="6384"/>
                      </a:cubicBezTo>
                      <a:cubicBezTo>
                        <a:pt x="667" y="8456"/>
                        <a:pt x="1" y="11575"/>
                        <a:pt x="4037" y="11885"/>
                      </a:cubicBezTo>
                      <a:cubicBezTo>
                        <a:pt x="4220" y="11899"/>
                        <a:pt x="4396" y="11906"/>
                        <a:pt x="4565" y="11906"/>
                      </a:cubicBezTo>
                      <a:cubicBezTo>
                        <a:pt x="8137" y="11906"/>
                        <a:pt x="8799" y="8932"/>
                        <a:pt x="8799" y="8932"/>
                      </a:cubicBezTo>
                      <a:cubicBezTo>
                        <a:pt x="9192" y="8849"/>
                        <a:pt x="10526" y="8813"/>
                        <a:pt x="10740" y="6980"/>
                      </a:cubicBezTo>
                      <a:cubicBezTo>
                        <a:pt x="10871" y="5777"/>
                        <a:pt x="10264" y="5515"/>
                        <a:pt x="9823" y="5467"/>
                      </a:cubicBezTo>
                      <a:cubicBezTo>
                        <a:pt x="9978" y="4932"/>
                        <a:pt x="10311" y="3420"/>
                        <a:pt x="9538" y="2265"/>
                      </a:cubicBezTo>
                      <a:cubicBezTo>
                        <a:pt x="8606" y="857"/>
                        <a:pt x="7241" y="1"/>
                        <a:pt x="521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5637300" y="2784700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84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4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5668250" y="2784700"/>
                  <a:ext cx="9250" cy="9550"/>
                </a:xfrm>
                <a:custGeom>
                  <a:rect b="b" l="l" r="r" t="t"/>
                  <a:pathLst>
                    <a:path extrusionOk="0" h="382" w="370">
                      <a:moveTo>
                        <a:pt x="179" y="0"/>
                      </a:moveTo>
                      <a:cubicBezTo>
                        <a:pt x="84" y="0"/>
                        <a:pt x="1" y="84"/>
                        <a:pt x="1" y="191"/>
                      </a:cubicBezTo>
                      <a:cubicBezTo>
                        <a:pt x="1" y="298"/>
                        <a:pt x="84" y="381"/>
                        <a:pt x="179" y="381"/>
                      </a:cubicBezTo>
                      <a:cubicBezTo>
                        <a:pt x="286" y="381"/>
                        <a:pt x="370" y="298"/>
                        <a:pt x="370" y="191"/>
                      </a:cubicBezTo>
                      <a:cubicBezTo>
                        <a:pt x="370" y="84"/>
                        <a:pt x="286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5645625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96" y="0"/>
                        <a:pt x="1" y="83"/>
                        <a:pt x="1" y="191"/>
                      </a:cubicBezTo>
                      <a:cubicBezTo>
                        <a:pt x="1" y="298"/>
                        <a:pt x="96" y="381"/>
                        <a:pt x="191" y="381"/>
                      </a:cubicBezTo>
                      <a:cubicBezTo>
                        <a:pt x="299" y="381"/>
                        <a:pt x="382" y="298"/>
                        <a:pt x="382" y="191"/>
                      </a:cubicBezTo>
                      <a:cubicBezTo>
                        <a:pt x="382" y="83"/>
                        <a:pt x="299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5676600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3" y="0"/>
                        <a:pt x="0" y="83"/>
                        <a:pt x="0" y="191"/>
                      </a:cubicBezTo>
                      <a:cubicBezTo>
                        <a:pt x="0" y="298"/>
                        <a:pt x="83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3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5582225" y="3107950"/>
                  <a:ext cx="124750" cy="336675"/>
                </a:xfrm>
                <a:custGeom>
                  <a:rect b="b" l="l" r="r" t="t"/>
                  <a:pathLst>
                    <a:path extrusionOk="0" h="13467" w="4990">
                      <a:moveTo>
                        <a:pt x="60" y="1"/>
                      </a:moveTo>
                      <a:lnTo>
                        <a:pt x="1" y="13467"/>
                      </a:lnTo>
                      <a:lnTo>
                        <a:pt x="4990" y="6013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8"/>
                <p:cNvSpPr/>
                <p:nvPr/>
              </p:nvSpPr>
              <p:spPr>
                <a:xfrm>
                  <a:off x="5582225" y="3228500"/>
                  <a:ext cx="107475" cy="216125"/>
                </a:xfrm>
                <a:custGeom>
                  <a:rect b="b" l="l" r="r" t="t"/>
                  <a:pathLst>
                    <a:path extrusionOk="0" h="8645" w="4299">
                      <a:moveTo>
                        <a:pt x="4013" y="1"/>
                      </a:moveTo>
                      <a:lnTo>
                        <a:pt x="13" y="6347"/>
                      </a:lnTo>
                      <a:lnTo>
                        <a:pt x="1" y="8645"/>
                      </a:lnTo>
                      <a:lnTo>
                        <a:pt x="2846" y="4394"/>
                      </a:lnTo>
                      <a:lnTo>
                        <a:pt x="4299" y="346"/>
                      </a:lnTo>
                      <a:lnTo>
                        <a:pt x="4013" y="1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8"/>
                <p:cNvSpPr/>
                <p:nvPr/>
              </p:nvSpPr>
              <p:spPr>
                <a:xfrm>
                  <a:off x="5451850" y="3094550"/>
                  <a:ext cx="419425" cy="1263575"/>
                </a:xfrm>
                <a:custGeom>
                  <a:rect b="b" l="l" r="r" t="t"/>
                  <a:pathLst>
                    <a:path extrusionOk="0" h="50543" w="16777">
                      <a:moveTo>
                        <a:pt x="12072" y="1"/>
                      </a:moveTo>
                      <a:cubicBezTo>
                        <a:pt x="12068" y="1"/>
                        <a:pt x="12065" y="1"/>
                        <a:pt x="12062" y="1"/>
                      </a:cubicBezTo>
                      <a:cubicBezTo>
                        <a:pt x="12062" y="1"/>
                        <a:pt x="3882" y="15705"/>
                        <a:pt x="1715" y="21349"/>
                      </a:cubicBezTo>
                      <a:lnTo>
                        <a:pt x="489" y="40875"/>
                      </a:lnTo>
                      <a:lnTo>
                        <a:pt x="1" y="49971"/>
                      </a:lnTo>
                      <a:cubicBezTo>
                        <a:pt x="1" y="49971"/>
                        <a:pt x="4192" y="50543"/>
                        <a:pt x="9071" y="50543"/>
                      </a:cubicBezTo>
                      <a:cubicBezTo>
                        <a:pt x="11510" y="50543"/>
                        <a:pt x="14122" y="50400"/>
                        <a:pt x="16467" y="49971"/>
                      </a:cubicBezTo>
                      <a:lnTo>
                        <a:pt x="14919" y="16027"/>
                      </a:lnTo>
                      <a:cubicBezTo>
                        <a:pt x="14919" y="16027"/>
                        <a:pt x="16598" y="3061"/>
                        <a:pt x="16777" y="2227"/>
                      </a:cubicBezTo>
                      <a:cubicBezTo>
                        <a:pt x="16777" y="2227"/>
                        <a:pt x="13319" y="1"/>
                        <a:pt x="12072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5460200" y="3166600"/>
                  <a:ext cx="169975" cy="1060850"/>
                </a:xfrm>
                <a:custGeom>
                  <a:rect b="b" l="l" r="r" t="t"/>
                  <a:pathLst>
                    <a:path extrusionOk="0" h="42434" w="6799">
                      <a:moveTo>
                        <a:pt x="4989" y="0"/>
                      </a:moveTo>
                      <a:lnTo>
                        <a:pt x="4929" y="95"/>
                      </a:lnTo>
                      <a:lnTo>
                        <a:pt x="4882" y="10728"/>
                      </a:lnTo>
                      <a:cubicBezTo>
                        <a:pt x="3405" y="13776"/>
                        <a:pt x="2084" y="16645"/>
                        <a:pt x="1381" y="18467"/>
                      </a:cubicBezTo>
                      <a:lnTo>
                        <a:pt x="155" y="37993"/>
                      </a:lnTo>
                      <a:lnTo>
                        <a:pt x="0" y="40958"/>
                      </a:lnTo>
                      <a:lnTo>
                        <a:pt x="6799" y="42434"/>
                      </a:lnTo>
                      <a:lnTo>
                        <a:pt x="5608" y="9180"/>
                      </a:lnTo>
                      <a:lnTo>
                        <a:pt x="49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5418225" y="3117775"/>
                  <a:ext cx="119975" cy="221775"/>
                </a:xfrm>
                <a:custGeom>
                  <a:rect b="b" l="l" r="r" t="t"/>
                  <a:pathLst>
                    <a:path extrusionOk="0" h="8871" w="4799">
                      <a:moveTo>
                        <a:pt x="4799" y="0"/>
                      </a:moveTo>
                      <a:cubicBezTo>
                        <a:pt x="4798" y="1"/>
                        <a:pt x="2798" y="524"/>
                        <a:pt x="1655" y="1953"/>
                      </a:cubicBezTo>
                      <a:cubicBezTo>
                        <a:pt x="512" y="3370"/>
                        <a:pt x="0" y="4953"/>
                        <a:pt x="0" y="4953"/>
                      </a:cubicBezTo>
                      <a:lnTo>
                        <a:pt x="2656" y="8871"/>
                      </a:lnTo>
                      <a:lnTo>
                        <a:pt x="4799" y="0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5464350" y="3128200"/>
                  <a:ext cx="62250" cy="211350"/>
                </a:xfrm>
                <a:custGeom>
                  <a:rect b="b" l="l" r="r" t="t"/>
                  <a:pathLst>
                    <a:path extrusionOk="0" h="8454" w="2490">
                      <a:moveTo>
                        <a:pt x="2489" y="0"/>
                      </a:moveTo>
                      <a:cubicBezTo>
                        <a:pt x="2489" y="1"/>
                        <a:pt x="715" y="5287"/>
                        <a:pt x="1" y="7275"/>
                      </a:cubicBezTo>
                      <a:lnTo>
                        <a:pt x="811" y="8454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8"/>
                <p:cNvSpPr/>
                <p:nvPr/>
              </p:nvSpPr>
              <p:spPr>
                <a:xfrm>
                  <a:off x="5402450" y="3097275"/>
                  <a:ext cx="203325" cy="1115900"/>
                </a:xfrm>
                <a:custGeom>
                  <a:rect b="b" l="l" r="r" t="t"/>
                  <a:pathLst>
                    <a:path extrusionOk="0" h="44636" w="8133">
                      <a:moveTo>
                        <a:pt x="5625" y="1"/>
                      </a:moveTo>
                      <a:cubicBezTo>
                        <a:pt x="5457" y="1"/>
                        <a:pt x="5306" y="28"/>
                        <a:pt x="5192" y="94"/>
                      </a:cubicBezTo>
                      <a:cubicBezTo>
                        <a:pt x="4608" y="428"/>
                        <a:pt x="274" y="28633"/>
                        <a:pt x="143" y="29110"/>
                      </a:cubicBezTo>
                      <a:cubicBezTo>
                        <a:pt x="0" y="29574"/>
                        <a:pt x="1977" y="30193"/>
                        <a:pt x="1977" y="30193"/>
                      </a:cubicBezTo>
                      <a:cubicBezTo>
                        <a:pt x="1977" y="30193"/>
                        <a:pt x="298" y="37754"/>
                        <a:pt x="560" y="38170"/>
                      </a:cubicBezTo>
                      <a:cubicBezTo>
                        <a:pt x="822" y="38599"/>
                        <a:pt x="2048" y="39039"/>
                        <a:pt x="2048" y="39039"/>
                      </a:cubicBezTo>
                      <a:cubicBezTo>
                        <a:pt x="2048" y="39039"/>
                        <a:pt x="1477" y="42433"/>
                        <a:pt x="1620" y="42647"/>
                      </a:cubicBezTo>
                      <a:cubicBezTo>
                        <a:pt x="1763" y="42861"/>
                        <a:pt x="8132" y="44635"/>
                        <a:pt x="8132" y="44635"/>
                      </a:cubicBezTo>
                      <a:lnTo>
                        <a:pt x="7251" y="428"/>
                      </a:lnTo>
                      <a:cubicBezTo>
                        <a:pt x="7251" y="428"/>
                        <a:pt x="6299" y="1"/>
                        <a:pt x="5625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8"/>
                <p:cNvSpPr/>
                <p:nvPr/>
              </p:nvSpPr>
              <p:spPr>
                <a:xfrm>
                  <a:off x="5450975" y="4073250"/>
                  <a:ext cx="88125" cy="27400"/>
                </a:xfrm>
                <a:custGeom>
                  <a:rect b="b" l="l" r="r" t="t"/>
                  <a:pathLst>
                    <a:path extrusionOk="0" h="1096" w="3525">
                      <a:moveTo>
                        <a:pt x="107" y="0"/>
                      </a:moveTo>
                      <a:cubicBezTo>
                        <a:pt x="107" y="0"/>
                        <a:pt x="60" y="262"/>
                        <a:pt x="0" y="632"/>
                      </a:cubicBezTo>
                      <a:cubicBezTo>
                        <a:pt x="1596" y="655"/>
                        <a:pt x="3524" y="1096"/>
                        <a:pt x="3524" y="1096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8"/>
                <p:cNvSpPr/>
                <p:nvPr/>
              </p:nvSpPr>
              <p:spPr>
                <a:xfrm>
                  <a:off x="5445900" y="3852100"/>
                  <a:ext cx="93200" cy="26800"/>
                </a:xfrm>
                <a:custGeom>
                  <a:rect b="b" l="l" r="r" t="t"/>
                  <a:pathLst>
                    <a:path extrusionOk="0" h="1072" w="3728">
                      <a:moveTo>
                        <a:pt x="239" y="0"/>
                      </a:moveTo>
                      <a:cubicBezTo>
                        <a:pt x="239" y="0"/>
                        <a:pt x="144" y="417"/>
                        <a:pt x="1" y="1072"/>
                      </a:cubicBezTo>
                      <a:lnTo>
                        <a:pt x="3727" y="845"/>
                      </a:lnTo>
                      <a:cubicBezTo>
                        <a:pt x="3727" y="845"/>
                        <a:pt x="1906" y="345"/>
                        <a:pt x="239" y="0"/>
                      </a:cubicBez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8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8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5581350" y="3388950"/>
                  <a:ext cx="200625" cy="127700"/>
                </a:xfrm>
                <a:custGeom>
                  <a:rect b="b" l="l" r="r" t="t"/>
                  <a:pathLst>
                    <a:path extrusionOk="0" h="5108" w="8025">
                      <a:moveTo>
                        <a:pt x="3393" y="0"/>
                      </a:moveTo>
                      <a:cubicBezTo>
                        <a:pt x="3393" y="0"/>
                        <a:pt x="2798" y="0"/>
                        <a:pt x="2250" y="2036"/>
                      </a:cubicBezTo>
                      <a:cubicBezTo>
                        <a:pt x="2131" y="2486"/>
                        <a:pt x="1114" y="2893"/>
                        <a:pt x="396" y="2893"/>
                      </a:cubicBezTo>
                      <a:cubicBezTo>
                        <a:pt x="258" y="2893"/>
                        <a:pt x="131" y="2878"/>
                        <a:pt x="24" y="2846"/>
                      </a:cubicBezTo>
                      <a:lnTo>
                        <a:pt x="0" y="4917"/>
                      </a:lnTo>
                      <a:cubicBezTo>
                        <a:pt x="0" y="4917"/>
                        <a:pt x="1107" y="5108"/>
                        <a:pt x="3393" y="5108"/>
                      </a:cubicBezTo>
                      <a:cubicBezTo>
                        <a:pt x="5048" y="5108"/>
                        <a:pt x="8025" y="4524"/>
                        <a:pt x="8025" y="4524"/>
                      </a:cubicBezTo>
                      <a:lnTo>
                        <a:pt x="7239" y="2846"/>
                      </a:lnTo>
                      <a:cubicBezTo>
                        <a:pt x="7130" y="2878"/>
                        <a:pt x="6990" y="2893"/>
                        <a:pt x="6830" y="2893"/>
                      </a:cubicBezTo>
                      <a:cubicBezTo>
                        <a:pt x="6000" y="2893"/>
                        <a:pt x="4656" y="2486"/>
                        <a:pt x="4536" y="2036"/>
                      </a:cubicBezTo>
                      <a:cubicBezTo>
                        <a:pt x="3989" y="0"/>
                        <a:pt x="3393" y="0"/>
                        <a:pt x="339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8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8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8"/>
                <p:cNvSpPr/>
                <p:nvPr/>
              </p:nvSpPr>
              <p:spPr>
                <a:xfrm>
                  <a:off x="5342325" y="3385675"/>
                  <a:ext cx="239625" cy="126225"/>
                </a:xfrm>
                <a:custGeom>
                  <a:rect b="b" l="l" r="r" t="t"/>
                  <a:pathLst>
                    <a:path extrusionOk="0" h="5049" w="9585">
                      <a:moveTo>
                        <a:pt x="2429" y="0"/>
                      </a:moveTo>
                      <a:cubicBezTo>
                        <a:pt x="2429" y="0"/>
                        <a:pt x="0" y="2334"/>
                        <a:pt x="536" y="3048"/>
                      </a:cubicBezTo>
                      <a:cubicBezTo>
                        <a:pt x="1715" y="4655"/>
                        <a:pt x="8466" y="4644"/>
                        <a:pt x="9561" y="5048"/>
                      </a:cubicBezTo>
                      <a:lnTo>
                        <a:pt x="9585" y="2977"/>
                      </a:lnTo>
                      <a:cubicBezTo>
                        <a:pt x="8513" y="2441"/>
                        <a:pt x="2429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8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8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>
                  <a:off x="5762325" y="3385675"/>
                  <a:ext cx="245275" cy="116400"/>
                </a:xfrm>
                <a:custGeom>
                  <a:rect b="b" l="l" r="r" t="t"/>
                  <a:pathLst>
                    <a:path extrusionOk="0" h="4656" w="9811">
                      <a:moveTo>
                        <a:pt x="7156" y="0"/>
                      </a:moveTo>
                      <a:cubicBezTo>
                        <a:pt x="7156" y="0"/>
                        <a:pt x="1072" y="2441"/>
                        <a:pt x="0" y="2977"/>
                      </a:cubicBezTo>
                      <a:lnTo>
                        <a:pt x="786" y="4655"/>
                      </a:lnTo>
                      <a:cubicBezTo>
                        <a:pt x="1881" y="4239"/>
                        <a:pt x="6822" y="4394"/>
                        <a:pt x="9049" y="3048"/>
                      </a:cubicBezTo>
                      <a:cubicBezTo>
                        <a:pt x="9811" y="2584"/>
                        <a:pt x="7156" y="0"/>
                        <a:pt x="7156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8"/>
                <p:cNvSpPr/>
                <p:nvPr/>
              </p:nvSpPr>
              <p:spPr>
                <a:xfrm>
                  <a:off x="5349175" y="4498225"/>
                  <a:ext cx="62525" cy="43250"/>
                </a:xfrm>
                <a:custGeom>
                  <a:rect b="b" l="l" r="r" t="t"/>
                  <a:pathLst>
                    <a:path extrusionOk="0" h="1730" w="2501">
                      <a:moveTo>
                        <a:pt x="621" y="0"/>
                      </a:moveTo>
                      <a:cubicBezTo>
                        <a:pt x="230" y="0"/>
                        <a:pt x="0" y="230"/>
                        <a:pt x="0" y="230"/>
                      </a:cubicBezTo>
                      <a:cubicBezTo>
                        <a:pt x="64" y="221"/>
                        <a:pt x="127" y="216"/>
                        <a:pt x="188" y="216"/>
                      </a:cubicBezTo>
                      <a:cubicBezTo>
                        <a:pt x="1349" y="216"/>
                        <a:pt x="2143" y="1730"/>
                        <a:pt x="2143" y="1730"/>
                      </a:cubicBezTo>
                      <a:lnTo>
                        <a:pt x="2501" y="1730"/>
                      </a:lnTo>
                      <a:cubicBezTo>
                        <a:pt x="2501" y="1730"/>
                        <a:pt x="2012" y="766"/>
                        <a:pt x="1500" y="361"/>
                      </a:cubicBezTo>
                      <a:cubicBezTo>
                        <a:pt x="1158" y="86"/>
                        <a:pt x="859" y="0"/>
                        <a:pt x="621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8"/>
                <p:cNvSpPr/>
                <p:nvPr/>
              </p:nvSpPr>
              <p:spPr>
                <a:xfrm>
                  <a:off x="5707550" y="4504250"/>
                  <a:ext cx="106875" cy="46175"/>
                </a:xfrm>
                <a:custGeom>
                  <a:rect b="b" l="l" r="r" t="t"/>
                  <a:pathLst>
                    <a:path extrusionOk="0" h="1847" w="4275">
                      <a:moveTo>
                        <a:pt x="3849" y="1"/>
                      </a:moveTo>
                      <a:cubicBezTo>
                        <a:pt x="3847" y="1"/>
                        <a:pt x="3846" y="1"/>
                        <a:pt x="3846" y="1"/>
                      </a:cubicBezTo>
                      <a:cubicBezTo>
                        <a:pt x="2786" y="36"/>
                        <a:pt x="2679" y="1203"/>
                        <a:pt x="2679" y="1203"/>
                      </a:cubicBezTo>
                      <a:cubicBezTo>
                        <a:pt x="2256" y="520"/>
                        <a:pt x="1764" y="309"/>
                        <a:pt x="1318" y="309"/>
                      </a:cubicBezTo>
                      <a:cubicBezTo>
                        <a:pt x="599" y="309"/>
                        <a:pt x="0" y="858"/>
                        <a:pt x="0" y="858"/>
                      </a:cubicBezTo>
                      <a:lnTo>
                        <a:pt x="72" y="1275"/>
                      </a:lnTo>
                      <a:cubicBezTo>
                        <a:pt x="168" y="997"/>
                        <a:pt x="674" y="705"/>
                        <a:pt x="1232" y="705"/>
                      </a:cubicBezTo>
                      <a:cubicBezTo>
                        <a:pt x="1775" y="705"/>
                        <a:pt x="2368" y="982"/>
                        <a:pt x="2679" y="1822"/>
                      </a:cubicBezTo>
                      <a:lnTo>
                        <a:pt x="2953" y="1846"/>
                      </a:lnTo>
                      <a:cubicBezTo>
                        <a:pt x="2673" y="558"/>
                        <a:pt x="3645" y="419"/>
                        <a:pt x="4077" y="419"/>
                      </a:cubicBezTo>
                      <a:cubicBezTo>
                        <a:pt x="4196" y="419"/>
                        <a:pt x="4275" y="429"/>
                        <a:pt x="4275" y="429"/>
                      </a:cubicBezTo>
                      <a:cubicBezTo>
                        <a:pt x="4275" y="429"/>
                        <a:pt x="4239" y="298"/>
                        <a:pt x="4132" y="191"/>
                      </a:cubicBezTo>
                      <a:cubicBezTo>
                        <a:pt x="3951" y="10"/>
                        <a:pt x="3865" y="1"/>
                        <a:pt x="3849" y="1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3" name="Google Shape;653;p28"/>
            <p:cNvGrpSpPr/>
            <p:nvPr/>
          </p:nvGrpSpPr>
          <p:grpSpPr>
            <a:xfrm>
              <a:off x="3076903" y="2201500"/>
              <a:ext cx="852176" cy="2277789"/>
              <a:chOff x="4708025" y="2908200"/>
              <a:chExt cx="623300" cy="1666025"/>
            </a:xfrm>
          </p:grpSpPr>
          <p:sp>
            <p:nvSpPr>
              <p:cNvPr id="654" name="Google Shape;654;p28"/>
              <p:cNvSpPr/>
              <p:nvPr/>
            </p:nvSpPr>
            <p:spPr>
              <a:xfrm>
                <a:off x="4772600" y="3838375"/>
                <a:ext cx="170625" cy="696850"/>
              </a:xfrm>
              <a:custGeom>
                <a:rect b="b" l="l" r="r" t="t"/>
                <a:pathLst>
                  <a:path extrusionOk="0" h="27874" w="6825">
                    <a:moveTo>
                      <a:pt x="6545" y="0"/>
                    </a:moveTo>
                    <a:cubicBezTo>
                      <a:pt x="5499" y="0"/>
                      <a:pt x="1858" y="5871"/>
                      <a:pt x="1858" y="5871"/>
                    </a:cubicBezTo>
                    <a:cubicBezTo>
                      <a:pt x="1858" y="6967"/>
                      <a:pt x="1596" y="8157"/>
                      <a:pt x="1632" y="8669"/>
                    </a:cubicBezTo>
                    <a:cubicBezTo>
                      <a:pt x="1668" y="9181"/>
                      <a:pt x="751" y="12039"/>
                      <a:pt x="644" y="13360"/>
                    </a:cubicBezTo>
                    <a:cubicBezTo>
                      <a:pt x="537" y="14682"/>
                      <a:pt x="1" y="26493"/>
                      <a:pt x="1" y="26493"/>
                    </a:cubicBezTo>
                    <a:lnTo>
                      <a:pt x="1025" y="27874"/>
                    </a:lnTo>
                    <a:lnTo>
                      <a:pt x="2192" y="27314"/>
                    </a:lnTo>
                    <a:cubicBezTo>
                      <a:pt x="2192" y="27314"/>
                      <a:pt x="2418" y="22421"/>
                      <a:pt x="3335" y="19766"/>
                    </a:cubicBezTo>
                    <a:cubicBezTo>
                      <a:pt x="4263" y="17111"/>
                      <a:pt x="4811" y="12991"/>
                      <a:pt x="4835" y="9753"/>
                    </a:cubicBezTo>
                    <a:cubicBezTo>
                      <a:pt x="4859" y="6514"/>
                      <a:pt x="6811" y="3276"/>
                      <a:pt x="6823" y="561"/>
                    </a:cubicBezTo>
                    <a:cubicBezTo>
                      <a:pt x="6825" y="168"/>
                      <a:pt x="6722" y="0"/>
                      <a:pt x="6545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4975925" y="3941025"/>
                <a:ext cx="103221" cy="594179"/>
              </a:xfrm>
              <a:custGeom>
                <a:rect b="b" l="l" r="r" t="t"/>
                <a:pathLst>
                  <a:path extrusionOk="0" h="21018" w="4677">
                    <a:moveTo>
                      <a:pt x="3930" y="0"/>
                    </a:moveTo>
                    <a:cubicBezTo>
                      <a:pt x="2615" y="0"/>
                      <a:pt x="0" y="563"/>
                      <a:pt x="0" y="563"/>
                    </a:cubicBezTo>
                    <a:cubicBezTo>
                      <a:pt x="0" y="563"/>
                      <a:pt x="917" y="1920"/>
                      <a:pt x="691" y="4408"/>
                    </a:cubicBezTo>
                    <a:cubicBezTo>
                      <a:pt x="226" y="9469"/>
                      <a:pt x="1274" y="13052"/>
                      <a:pt x="1465" y="14410"/>
                    </a:cubicBezTo>
                    <a:cubicBezTo>
                      <a:pt x="1798" y="16731"/>
                      <a:pt x="2274" y="18744"/>
                      <a:pt x="2310" y="21018"/>
                    </a:cubicBezTo>
                    <a:lnTo>
                      <a:pt x="4560" y="20172"/>
                    </a:lnTo>
                    <a:cubicBezTo>
                      <a:pt x="4655" y="17755"/>
                      <a:pt x="4453" y="15315"/>
                      <a:pt x="4465" y="12898"/>
                    </a:cubicBezTo>
                    <a:cubicBezTo>
                      <a:pt x="4477" y="8695"/>
                      <a:pt x="4465" y="4444"/>
                      <a:pt x="4667" y="241"/>
                    </a:cubicBezTo>
                    <a:cubicBezTo>
                      <a:pt x="4676" y="66"/>
                      <a:pt x="4379" y="0"/>
                      <a:pt x="39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4720825" y="4558125"/>
                <a:ext cx="111350" cy="16100"/>
              </a:xfrm>
              <a:custGeom>
                <a:rect b="b" l="l" r="r" t="t"/>
                <a:pathLst>
                  <a:path extrusionOk="0" h="644" w="4454">
                    <a:moveTo>
                      <a:pt x="131" y="1"/>
                    </a:moveTo>
                    <a:lnTo>
                      <a:pt x="0" y="644"/>
                    </a:lnTo>
                    <a:lnTo>
                      <a:pt x="4429" y="644"/>
                    </a:lnTo>
                    <a:lnTo>
                      <a:pt x="4453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4724100" y="4473650"/>
                <a:ext cx="111050" cy="84500"/>
              </a:xfrm>
              <a:custGeom>
                <a:rect b="b" l="l" r="r" t="t"/>
                <a:pathLst>
                  <a:path extrusionOk="0" h="3380" w="4442">
                    <a:moveTo>
                      <a:pt x="1981" y="1"/>
                    </a:moveTo>
                    <a:cubicBezTo>
                      <a:pt x="1682" y="1"/>
                      <a:pt x="1429" y="18"/>
                      <a:pt x="1346" y="70"/>
                    </a:cubicBezTo>
                    <a:cubicBezTo>
                      <a:pt x="1095" y="225"/>
                      <a:pt x="1500" y="1189"/>
                      <a:pt x="1500" y="1189"/>
                    </a:cubicBezTo>
                    <a:cubicBezTo>
                      <a:pt x="1500" y="1189"/>
                      <a:pt x="1262" y="1558"/>
                      <a:pt x="714" y="2118"/>
                    </a:cubicBezTo>
                    <a:cubicBezTo>
                      <a:pt x="167" y="2677"/>
                      <a:pt x="0" y="3380"/>
                      <a:pt x="0" y="3380"/>
                    </a:cubicBezTo>
                    <a:lnTo>
                      <a:pt x="4322" y="3380"/>
                    </a:lnTo>
                    <a:cubicBezTo>
                      <a:pt x="4322" y="3380"/>
                      <a:pt x="4441" y="1653"/>
                      <a:pt x="4394" y="1582"/>
                    </a:cubicBezTo>
                    <a:cubicBezTo>
                      <a:pt x="4389" y="1576"/>
                      <a:pt x="4379" y="1573"/>
                      <a:pt x="4365" y="1573"/>
                    </a:cubicBezTo>
                    <a:cubicBezTo>
                      <a:pt x="4203" y="1573"/>
                      <a:pt x="3459" y="1956"/>
                      <a:pt x="3298" y="1956"/>
                    </a:cubicBezTo>
                    <a:cubicBezTo>
                      <a:pt x="3287" y="1956"/>
                      <a:pt x="3280" y="1954"/>
                      <a:pt x="3274" y="1951"/>
                    </a:cubicBezTo>
                    <a:cubicBezTo>
                      <a:pt x="3179" y="1880"/>
                      <a:pt x="3370" y="70"/>
                      <a:pt x="3370" y="70"/>
                    </a:cubicBezTo>
                    <a:cubicBezTo>
                      <a:pt x="3370" y="70"/>
                      <a:pt x="2581" y="1"/>
                      <a:pt x="19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5011025" y="4484600"/>
                <a:ext cx="166725" cy="73550"/>
              </a:xfrm>
              <a:custGeom>
                <a:rect b="b" l="l" r="r" t="t"/>
                <a:pathLst>
                  <a:path extrusionOk="0" h="2942" w="6669">
                    <a:moveTo>
                      <a:pt x="2668" y="1"/>
                    </a:moveTo>
                    <a:cubicBezTo>
                      <a:pt x="2668" y="1"/>
                      <a:pt x="2489" y="811"/>
                      <a:pt x="1632" y="1108"/>
                    </a:cubicBezTo>
                    <a:cubicBezTo>
                      <a:pt x="1540" y="1139"/>
                      <a:pt x="1443" y="1151"/>
                      <a:pt x="1343" y="1151"/>
                    </a:cubicBezTo>
                    <a:cubicBezTo>
                      <a:pt x="819" y="1151"/>
                      <a:pt x="239" y="799"/>
                      <a:pt x="239" y="799"/>
                    </a:cubicBezTo>
                    <a:lnTo>
                      <a:pt x="1" y="2942"/>
                    </a:lnTo>
                    <a:lnTo>
                      <a:pt x="6513" y="2942"/>
                    </a:lnTo>
                    <a:cubicBezTo>
                      <a:pt x="6513" y="2942"/>
                      <a:pt x="6668" y="1954"/>
                      <a:pt x="5966" y="1787"/>
                    </a:cubicBezTo>
                    <a:cubicBezTo>
                      <a:pt x="2775" y="977"/>
                      <a:pt x="2668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5052100" y="4463125"/>
                <a:ext cx="33375" cy="40875"/>
              </a:xfrm>
              <a:custGeom>
                <a:rect b="b" l="l" r="r" t="t"/>
                <a:pathLst>
                  <a:path extrusionOk="0" h="1635" w="1335">
                    <a:moveTo>
                      <a:pt x="799" y="0"/>
                    </a:moveTo>
                    <a:cubicBezTo>
                      <a:pt x="567" y="0"/>
                      <a:pt x="1" y="377"/>
                      <a:pt x="1" y="562"/>
                    </a:cubicBezTo>
                    <a:cubicBezTo>
                      <a:pt x="1" y="747"/>
                      <a:pt x="56" y="1635"/>
                      <a:pt x="753" y="1635"/>
                    </a:cubicBezTo>
                    <a:cubicBezTo>
                      <a:pt x="912" y="1635"/>
                      <a:pt x="1103" y="1589"/>
                      <a:pt x="1334" y="1479"/>
                    </a:cubicBezTo>
                    <a:cubicBezTo>
                      <a:pt x="1334" y="1479"/>
                      <a:pt x="1001" y="562"/>
                      <a:pt x="894" y="62"/>
                    </a:cubicBezTo>
                    <a:cubicBezTo>
                      <a:pt x="885" y="19"/>
                      <a:pt x="850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5007750" y="4558125"/>
                <a:ext cx="166125" cy="16100"/>
              </a:xfrm>
              <a:custGeom>
                <a:rect b="b" l="l" r="r" t="t"/>
                <a:pathLst>
                  <a:path extrusionOk="0" h="644" w="6645">
                    <a:moveTo>
                      <a:pt x="132" y="1"/>
                    </a:moveTo>
                    <a:lnTo>
                      <a:pt x="1" y="644"/>
                    </a:lnTo>
                    <a:lnTo>
                      <a:pt x="6621" y="644"/>
                    </a:lnTo>
                    <a:lnTo>
                      <a:pt x="6644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5006575" y="3318400"/>
                <a:ext cx="211950" cy="183850"/>
              </a:xfrm>
              <a:custGeom>
                <a:rect b="b" l="l" r="r" t="t"/>
                <a:pathLst>
                  <a:path extrusionOk="0" h="7354" w="8478">
                    <a:moveTo>
                      <a:pt x="2893" y="0"/>
                    </a:moveTo>
                    <a:lnTo>
                      <a:pt x="500" y="1250"/>
                    </a:lnTo>
                    <a:lnTo>
                      <a:pt x="0" y="2084"/>
                    </a:lnTo>
                    <a:cubicBezTo>
                      <a:pt x="2387" y="3843"/>
                      <a:pt x="5278" y="7354"/>
                      <a:pt x="6319" y="7354"/>
                    </a:cubicBezTo>
                    <a:cubicBezTo>
                      <a:pt x="6363" y="7354"/>
                      <a:pt x="6404" y="7348"/>
                      <a:pt x="6441" y="7335"/>
                    </a:cubicBezTo>
                    <a:cubicBezTo>
                      <a:pt x="8477" y="6632"/>
                      <a:pt x="6191" y="3679"/>
                      <a:pt x="6191" y="3679"/>
                    </a:cubicBezTo>
                    <a:lnTo>
                      <a:pt x="2893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5043175" y="3281475"/>
                <a:ext cx="108075" cy="186975"/>
              </a:xfrm>
              <a:custGeom>
                <a:rect b="b" l="l" r="r" t="t"/>
                <a:pathLst>
                  <a:path extrusionOk="0" h="7479" w="4323">
                    <a:moveTo>
                      <a:pt x="429" y="1"/>
                    </a:moveTo>
                    <a:lnTo>
                      <a:pt x="1" y="5121"/>
                    </a:lnTo>
                    <a:lnTo>
                      <a:pt x="2275" y="7478"/>
                    </a:lnTo>
                    <a:lnTo>
                      <a:pt x="4323" y="4263"/>
                    </a:lnTo>
                    <a:cubicBezTo>
                      <a:pt x="4323" y="4263"/>
                      <a:pt x="1215" y="453"/>
                      <a:pt x="429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5124725" y="3309775"/>
                <a:ext cx="165225" cy="181875"/>
              </a:xfrm>
              <a:custGeom>
                <a:rect b="b" l="l" r="r" t="t"/>
                <a:pathLst>
                  <a:path extrusionOk="0" h="7275" w="6609">
                    <a:moveTo>
                      <a:pt x="5621" y="0"/>
                    </a:moveTo>
                    <a:cubicBezTo>
                      <a:pt x="4394" y="1881"/>
                      <a:pt x="572" y="4655"/>
                      <a:pt x="501" y="4739"/>
                    </a:cubicBezTo>
                    <a:cubicBezTo>
                      <a:pt x="1" y="5298"/>
                      <a:pt x="2346" y="7275"/>
                      <a:pt x="2346" y="7275"/>
                    </a:cubicBezTo>
                    <a:cubicBezTo>
                      <a:pt x="3692" y="5751"/>
                      <a:pt x="5406" y="3036"/>
                      <a:pt x="6609" y="893"/>
                    </a:cubicBezTo>
                    <a:cubicBezTo>
                      <a:pt x="6573" y="857"/>
                      <a:pt x="6537" y="833"/>
                      <a:pt x="6502" y="798"/>
                    </a:cubicBezTo>
                    <a:cubicBezTo>
                      <a:pt x="6204" y="548"/>
                      <a:pt x="5906" y="274"/>
                      <a:pt x="5621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5232200" y="3179750"/>
                <a:ext cx="99125" cy="171400"/>
              </a:xfrm>
              <a:custGeom>
                <a:rect b="b" l="l" r="r" t="t"/>
                <a:pathLst>
                  <a:path extrusionOk="0" h="6856" w="3965">
                    <a:moveTo>
                      <a:pt x="2984" y="0"/>
                    </a:moveTo>
                    <a:cubicBezTo>
                      <a:pt x="2939" y="0"/>
                      <a:pt x="2887" y="57"/>
                      <a:pt x="2858" y="105"/>
                    </a:cubicBezTo>
                    <a:cubicBezTo>
                      <a:pt x="2524" y="677"/>
                      <a:pt x="2191" y="1272"/>
                      <a:pt x="2012" y="1915"/>
                    </a:cubicBezTo>
                    <a:cubicBezTo>
                      <a:pt x="1893" y="2344"/>
                      <a:pt x="1834" y="2820"/>
                      <a:pt x="1584" y="3201"/>
                    </a:cubicBezTo>
                    <a:cubicBezTo>
                      <a:pt x="1522" y="3288"/>
                      <a:pt x="1416" y="3388"/>
                      <a:pt x="1308" y="3388"/>
                    </a:cubicBezTo>
                    <a:cubicBezTo>
                      <a:pt x="1268" y="3388"/>
                      <a:pt x="1229" y="3375"/>
                      <a:pt x="1191" y="3344"/>
                    </a:cubicBezTo>
                    <a:cubicBezTo>
                      <a:pt x="1084" y="3272"/>
                      <a:pt x="1024" y="3094"/>
                      <a:pt x="988" y="2975"/>
                    </a:cubicBezTo>
                    <a:cubicBezTo>
                      <a:pt x="953" y="2796"/>
                      <a:pt x="798" y="2653"/>
                      <a:pt x="631" y="2582"/>
                    </a:cubicBezTo>
                    <a:cubicBezTo>
                      <a:pt x="544" y="2545"/>
                      <a:pt x="447" y="2531"/>
                      <a:pt x="350" y="2531"/>
                    </a:cubicBezTo>
                    <a:cubicBezTo>
                      <a:pt x="288" y="2531"/>
                      <a:pt x="227" y="2537"/>
                      <a:pt x="167" y="2546"/>
                    </a:cubicBezTo>
                    <a:cubicBezTo>
                      <a:pt x="119" y="2558"/>
                      <a:pt x="60" y="2570"/>
                      <a:pt x="36" y="2617"/>
                    </a:cubicBezTo>
                    <a:cubicBezTo>
                      <a:pt x="0" y="2689"/>
                      <a:pt x="48" y="2772"/>
                      <a:pt x="107" y="2820"/>
                    </a:cubicBezTo>
                    <a:cubicBezTo>
                      <a:pt x="238" y="2963"/>
                      <a:pt x="357" y="3106"/>
                      <a:pt x="488" y="3248"/>
                    </a:cubicBezTo>
                    <a:cubicBezTo>
                      <a:pt x="643" y="3451"/>
                      <a:pt x="845" y="3701"/>
                      <a:pt x="905" y="3951"/>
                    </a:cubicBezTo>
                    <a:cubicBezTo>
                      <a:pt x="1072" y="4534"/>
                      <a:pt x="1191" y="5403"/>
                      <a:pt x="703" y="5999"/>
                    </a:cubicBezTo>
                    <a:lnTo>
                      <a:pt x="1869" y="6856"/>
                    </a:lnTo>
                    <a:cubicBezTo>
                      <a:pt x="1869" y="6856"/>
                      <a:pt x="3715" y="4153"/>
                      <a:pt x="3846" y="3868"/>
                    </a:cubicBezTo>
                    <a:cubicBezTo>
                      <a:pt x="3929" y="3725"/>
                      <a:pt x="3965" y="3522"/>
                      <a:pt x="3893" y="3379"/>
                    </a:cubicBezTo>
                    <a:cubicBezTo>
                      <a:pt x="3870" y="3332"/>
                      <a:pt x="3846" y="3296"/>
                      <a:pt x="3810" y="3260"/>
                    </a:cubicBezTo>
                    <a:cubicBezTo>
                      <a:pt x="3715" y="3189"/>
                      <a:pt x="3584" y="3165"/>
                      <a:pt x="3465" y="3141"/>
                    </a:cubicBezTo>
                    <a:cubicBezTo>
                      <a:pt x="3346" y="3117"/>
                      <a:pt x="3215" y="3070"/>
                      <a:pt x="3167" y="2951"/>
                    </a:cubicBezTo>
                    <a:cubicBezTo>
                      <a:pt x="3131" y="2879"/>
                      <a:pt x="3131" y="2796"/>
                      <a:pt x="3131" y="2713"/>
                    </a:cubicBezTo>
                    <a:cubicBezTo>
                      <a:pt x="3131" y="2629"/>
                      <a:pt x="3096" y="2534"/>
                      <a:pt x="3024" y="2498"/>
                    </a:cubicBezTo>
                    <a:cubicBezTo>
                      <a:pt x="2997" y="2483"/>
                      <a:pt x="2969" y="2478"/>
                      <a:pt x="2940" y="2478"/>
                    </a:cubicBezTo>
                    <a:cubicBezTo>
                      <a:pt x="2872" y="2478"/>
                      <a:pt x="2799" y="2507"/>
                      <a:pt x="2727" y="2507"/>
                    </a:cubicBezTo>
                    <a:cubicBezTo>
                      <a:pt x="2707" y="2507"/>
                      <a:pt x="2687" y="2504"/>
                      <a:pt x="2667" y="2498"/>
                    </a:cubicBezTo>
                    <a:cubicBezTo>
                      <a:pt x="2572" y="2486"/>
                      <a:pt x="2512" y="2391"/>
                      <a:pt x="2500" y="2296"/>
                    </a:cubicBezTo>
                    <a:cubicBezTo>
                      <a:pt x="2488" y="2201"/>
                      <a:pt x="2512" y="2105"/>
                      <a:pt x="2536" y="2010"/>
                    </a:cubicBezTo>
                    <a:cubicBezTo>
                      <a:pt x="2703" y="1391"/>
                      <a:pt x="2869" y="772"/>
                      <a:pt x="3036" y="153"/>
                    </a:cubicBezTo>
                    <a:cubicBezTo>
                      <a:pt x="3048" y="105"/>
                      <a:pt x="3060" y="46"/>
                      <a:pt x="3012" y="10"/>
                    </a:cubicBezTo>
                    <a:cubicBezTo>
                      <a:pt x="3004" y="3"/>
                      <a:pt x="2994" y="0"/>
                      <a:pt x="2984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4746700" y="3245875"/>
                <a:ext cx="336400" cy="414775"/>
              </a:xfrm>
              <a:custGeom>
                <a:rect b="b" l="l" r="r" t="t"/>
                <a:pathLst>
                  <a:path extrusionOk="0" h="16591" w="13456">
                    <a:moveTo>
                      <a:pt x="6776" y="1"/>
                    </a:moveTo>
                    <a:cubicBezTo>
                      <a:pt x="5945" y="1"/>
                      <a:pt x="4980" y="239"/>
                      <a:pt x="3787" y="996"/>
                    </a:cubicBezTo>
                    <a:cubicBezTo>
                      <a:pt x="3192" y="1544"/>
                      <a:pt x="1930" y="1925"/>
                      <a:pt x="918" y="2889"/>
                    </a:cubicBezTo>
                    <a:cubicBezTo>
                      <a:pt x="584" y="3104"/>
                      <a:pt x="311" y="3425"/>
                      <a:pt x="168" y="3806"/>
                    </a:cubicBezTo>
                    <a:cubicBezTo>
                      <a:pt x="1" y="4282"/>
                      <a:pt x="25" y="4782"/>
                      <a:pt x="227" y="5235"/>
                    </a:cubicBezTo>
                    <a:cubicBezTo>
                      <a:pt x="442" y="5687"/>
                      <a:pt x="811" y="6033"/>
                      <a:pt x="1275" y="6211"/>
                    </a:cubicBezTo>
                    <a:cubicBezTo>
                      <a:pt x="1489" y="6283"/>
                      <a:pt x="1704" y="6318"/>
                      <a:pt x="1918" y="6318"/>
                    </a:cubicBezTo>
                    <a:cubicBezTo>
                      <a:pt x="2013" y="6318"/>
                      <a:pt x="2108" y="6318"/>
                      <a:pt x="2204" y="6295"/>
                    </a:cubicBezTo>
                    <a:cubicBezTo>
                      <a:pt x="2728" y="7735"/>
                      <a:pt x="3954" y="11569"/>
                      <a:pt x="3954" y="11569"/>
                    </a:cubicBezTo>
                    <a:lnTo>
                      <a:pt x="3204" y="15415"/>
                    </a:lnTo>
                    <a:cubicBezTo>
                      <a:pt x="4871" y="16286"/>
                      <a:pt x="6468" y="16590"/>
                      <a:pt x="7884" y="16590"/>
                    </a:cubicBezTo>
                    <a:cubicBezTo>
                      <a:pt x="11150" y="16590"/>
                      <a:pt x="13455" y="14974"/>
                      <a:pt x="13455" y="14974"/>
                    </a:cubicBezTo>
                    <a:lnTo>
                      <a:pt x="11943" y="7164"/>
                    </a:lnTo>
                    <a:cubicBezTo>
                      <a:pt x="12967" y="6116"/>
                      <a:pt x="12907" y="5152"/>
                      <a:pt x="12503" y="4401"/>
                    </a:cubicBezTo>
                    <a:cubicBezTo>
                      <a:pt x="12526" y="4390"/>
                      <a:pt x="12538" y="4378"/>
                      <a:pt x="12550" y="4354"/>
                    </a:cubicBezTo>
                    <a:cubicBezTo>
                      <a:pt x="12919" y="4020"/>
                      <a:pt x="13134" y="3556"/>
                      <a:pt x="13145" y="3056"/>
                    </a:cubicBezTo>
                    <a:cubicBezTo>
                      <a:pt x="13157" y="2842"/>
                      <a:pt x="13122" y="2627"/>
                      <a:pt x="13062" y="2413"/>
                    </a:cubicBezTo>
                    <a:cubicBezTo>
                      <a:pt x="12860" y="1818"/>
                      <a:pt x="12383" y="1377"/>
                      <a:pt x="11800" y="1211"/>
                    </a:cubicBezTo>
                    <a:cubicBezTo>
                      <a:pt x="11800" y="1211"/>
                      <a:pt x="11800" y="1199"/>
                      <a:pt x="11800" y="1199"/>
                    </a:cubicBezTo>
                    <a:cubicBezTo>
                      <a:pt x="11800" y="1199"/>
                      <a:pt x="11681" y="1127"/>
                      <a:pt x="9312" y="544"/>
                    </a:cubicBezTo>
                    <a:cubicBezTo>
                      <a:pt x="8556" y="337"/>
                      <a:pt x="7761" y="1"/>
                      <a:pt x="6776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4708025" y="2908200"/>
                <a:ext cx="362850" cy="349425"/>
              </a:xfrm>
              <a:custGeom>
                <a:rect b="b" l="l" r="r" t="t"/>
                <a:pathLst>
                  <a:path extrusionOk="0" h="13977" w="14514">
                    <a:moveTo>
                      <a:pt x="8760" y="0"/>
                    </a:moveTo>
                    <a:cubicBezTo>
                      <a:pt x="8294" y="0"/>
                      <a:pt x="7790" y="154"/>
                      <a:pt x="7430" y="394"/>
                    </a:cubicBezTo>
                    <a:cubicBezTo>
                      <a:pt x="7271" y="290"/>
                      <a:pt x="7084" y="246"/>
                      <a:pt x="6884" y="246"/>
                    </a:cubicBezTo>
                    <a:cubicBezTo>
                      <a:pt x="6379" y="246"/>
                      <a:pt x="5800" y="531"/>
                      <a:pt x="5441" y="847"/>
                    </a:cubicBezTo>
                    <a:cubicBezTo>
                      <a:pt x="5183" y="699"/>
                      <a:pt x="4884" y="625"/>
                      <a:pt x="4585" y="625"/>
                    </a:cubicBezTo>
                    <a:cubicBezTo>
                      <a:pt x="4304" y="625"/>
                      <a:pt x="4022" y="690"/>
                      <a:pt x="3774" y="823"/>
                    </a:cubicBezTo>
                    <a:cubicBezTo>
                      <a:pt x="3262" y="1097"/>
                      <a:pt x="3084" y="1585"/>
                      <a:pt x="3036" y="2168"/>
                    </a:cubicBezTo>
                    <a:cubicBezTo>
                      <a:pt x="2911" y="2160"/>
                      <a:pt x="2783" y="2153"/>
                      <a:pt x="2656" y="2153"/>
                    </a:cubicBezTo>
                    <a:cubicBezTo>
                      <a:pt x="2274" y="2153"/>
                      <a:pt x="1896" y="2213"/>
                      <a:pt x="1619" y="2454"/>
                    </a:cubicBezTo>
                    <a:cubicBezTo>
                      <a:pt x="1417" y="2633"/>
                      <a:pt x="1286" y="2895"/>
                      <a:pt x="1238" y="3169"/>
                    </a:cubicBezTo>
                    <a:cubicBezTo>
                      <a:pt x="1179" y="3442"/>
                      <a:pt x="1179" y="3812"/>
                      <a:pt x="1191" y="4085"/>
                    </a:cubicBezTo>
                    <a:cubicBezTo>
                      <a:pt x="667" y="4264"/>
                      <a:pt x="238" y="4716"/>
                      <a:pt x="119" y="5252"/>
                    </a:cubicBezTo>
                    <a:cubicBezTo>
                      <a:pt x="0" y="5788"/>
                      <a:pt x="191" y="6598"/>
                      <a:pt x="595" y="6979"/>
                    </a:cubicBezTo>
                    <a:cubicBezTo>
                      <a:pt x="203" y="7360"/>
                      <a:pt x="12" y="7931"/>
                      <a:pt x="107" y="8467"/>
                    </a:cubicBezTo>
                    <a:cubicBezTo>
                      <a:pt x="203" y="8991"/>
                      <a:pt x="607" y="9503"/>
                      <a:pt x="1107" y="9717"/>
                    </a:cubicBezTo>
                    <a:cubicBezTo>
                      <a:pt x="857" y="10062"/>
                      <a:pt x="810" y="10550"/>
                      <a:pt x="1000" y="10943"/>
                    </a:cubicBezTo>
                    <a:cubicBezTo>
                      <a:pt x="1191" y="11324"/>
                      <a:pt x="1524" y="11610"/>
                      <a:pt x="1953" y="11634"/>
                    </a:cubicBezTo>
                    <a:cubicBezTo>
                      <a:pt x="2096" y="12158"/>
                      <a:pt x="2477" y="12610"/>
                      <a:pt x="2965" y="12825"/>
                    </a:cubicBezTo>
                    <a:cubicBezTo>
                      <a:pt x="3205" y="12933"/>
                      <a:pt x="3470" y="12987"/>
                      <a:pt x="3734" y="12987"/>
                    </a:cubicBezTo>
                    <a:cubicBezTo>
                      <a:pt x="4018" y="12987"/>
                      <a:pt x="4301" y="12924"/>
                      <a:pt x="4548" y="12801"/>
                    </a:cubicBezTo>
                    <a:cubicBezTo>
                      <a:pt x="4727" y="13253"/>
                      <a:pt x="5120" y="13598"/>
                      <a:pt x="5584" y="13717"/>
                    </a:cubicBezTo>
                    <a:cubicBezTo>
                      <a:pt x="5704" y="13748"/>
                      <a:pt x="5828" y="13763"/>
                      <a:pt x="5952" y="13763"/>
                    </a:cubicBezTo>
                    <a:cubicBezTo>
                      <a:pt x="6309" y="13763"/>
                      <a:pt x="6668" y="13641"/>
                      <a:pt x="6942" y="13420"/>
                    </a:cubicBezTo>
                    <a:cubicBezTo>
                      <a:pt x="7310" y="13769"/>
                      <a:pt x="7751" y="13976"/>
                      <a:pt x="8236" y="13976"/>
                    </a:cubicBezTo>
                    <a:cubicBezTo>
                      <a:pt x="8346" y="13976"/>
                      <a:pt x="8458" y="13966"/>
                      <a:pt x="8573" y="13944"/>
                    </a:cubicBezTo>
                    <a:cubicBezTo>
                      <a:pt x="9192" y="13825"/>
                      <a:pt x="9668" y="13360"/>
                      <a:pt x="9930" y="12789"/>
                    </a:cubicBezTo>
                    <a:cubicBezTo>
                      <a:pt x="10180" y="12917"/>
                      <a:pt x="10461" y="12982"/>
                      <a:pt x="10741" y="12982"/>
                    </a:cubicBezTo>
                    <a:cubicBezTo>
                      <a:pt x="11009" y="12982"/>
                      <a:pt x="11275" y="12923"/>
                      <a:pt x="11514" y="12801"/>
                    </a:cubicBezTo>
                    <a:cubicBezTo>
                      <a:pt x="12002" y="12551"/>
                      <a:pt x="12418" y="11932"/>
                      <a:pt x="12502" y="11384"/>
                    </a:cubicBezTo>
                    <a:cubicBezTo>
                      <a:pt x="12918" y="11265"/>
                      <a:pt x="13276" y="10967"/>
                      <a:pt x="13502" y="10586"/>
                    </a:cubicBezTo>
                    <a:cubicBezTo>
                      <a:pt x="13716" y="10217"/>
                      <a:pt x="13871" y="9705"/>
                      <a:pt x="13776" y="9276"/>
                    </a:cubicBezTo>
                    <a:cubicBezTo>
                      <a:pt x="14252" y="8848"/>
                      <a:pt x="14514" y="8193"/>
                      <a:pt x="14466" y="7550"/>
                    </a:cubicBezTo>
                    <a:cubicBezTo>
                      <a:pt x="14407" y="6907"/>
                      <a:pt x="13978" y="6145"/>
                      <a:pt x="13430" y="5800"/>
                    </a:cubicBezTo>
                    <a:cubicBezTo>
                      <a:pt x="13859" y="5085"/>
                      <a:pt x="13669" y="3966"/>
                      <a:pt x="13073" y="3383"/>
                    </a:cubicBezTo>
                    <a:cubicBezTo>
                      <a:pt x="13061" y="2764"/>
                      <a:pt x="12764" y="2145"/>
                      <a:pt x="12287" y="1752"/>
                    </a:cubicBezTo>
                    <a:cubicBezTo>
                      <a:pt x="11893" y="1435"/>
                      <a:pt x="11391" y="1242"/>
                      <a:pt x="10886" y="1242"/>
                    </a:cubicBezTo>
                    <a:cubicBezTo>
                      <a:pt x="10765" y="1242"/>
                      <a:pt x="10645" y="1253"/>
                      <a:pt x="10525" y="1275"/>
                    </a:cubicBezTo>
                    <a:cubicBezTo>
                      <a:pt x="10323" y="716"/>
                      <a:pt x="9847" y="263"/>
                      <a:pt x="9275" y="73"/>
                    </a:cubicBezTo>
                    <a:cubicBezTo>
                      <a:pt x="9116" y="23"/>
                      <a:pt x="8941" y="0"/>
                      <a:pt x="8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4821725" y="3142175"/>
                <a:ext cx="118200" cy="143825"/>
              </a:xfrm>
              <a:custGeom>
                <a:rect b="b" l="l" r="r" t="t"/>
                <a:pathLst>
                  <a:path extrusionOk="0" h="5753" w="4728">
                    <a:moveTo>
                      <a:pt x="0" y="1"/>
                    </a:moveTo>
                    <a:lnTo>
                      <a:pt x="2298" y="5299"/>
                    </a:lnTo>
                    <a:cubicBezTo>
                      <a:pt x="2530" y="5357"/>
                      <a:pt x="2773" y="5752"/>
                      <a:pt x="3442" y="5752"/>
                    </a:cubicBezTo>
                    <a:cubicBezTo>
                      <a:pt x="3462" y="5752"/>
                      <a:pt x="3481" y="5752"/>
                      <a:pt x="3501" y="5752"/>
                    </a:cubicBezTo>
                    <a:cubicBezTo>
                      <a:pt x="3977" y="5740"/>
                      <a:pt x="4299" y="5609"/>
                      <a:pt x="4727" y="5371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4821725" y="3142175"/>
                <a:ext cx="111650" cy="94975"/>
              </a:xfrm>
              <a:custGeom>
                <a:rect b="b" l="l" r="r" t="t"/>
                <a:pathLst>
                  <a:path extrusionOk="0" h="3799" w="4466">
                    <a:moveTo>
                      <a:pt x="0" y="1"/>
                    </a:moveTo>
                    <a:lnTo>
                      <a:pt x="1179" y="2727"/>
                    </a:lnTo>
                    <a:cubicBezTo>
                      <a:pt x="1548" y="2965"/>
                      <a:pt x="1917" y="3168"/>
                      <a:pt x="2310" y="3346"/>
                    </a:cubicBezTo>
                    <a:cubicBezTo>
                      <a:pt x="2727" y="3537"/>
                      <a:pt x="3132" y="3668"/>
                      <a:pt x="3584" y="3727"/>
                    </a:cubicBezTo>
                    <a:cubicBezTo>
                      <a:pt x="3882" y="3751"/>
                      <a:pt x="4168" y="3775"/>
                      <a:pt x="4465" y="3799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4749875" y="2952575"/>
                <a:ext cx="253750" cy="268675"/>
              </a:xfrm>
              <a:custGeom>
                <a:rect b="b" l="l" r="r" t="t"/>
                <a:pathLst>
                  <a:path extrusionOk="0" h="10747" w="10150">
                    <a:moveTo>
                      <a:pt x="5939" y="0"/>
                    </a:moveTo>
                    <a:cubicBezTo>
                      <a:pt x="3698" y="0"/>
                      <a:pt x="1291" y="769"/>
                      <a:pt x="1469" y="4763"/>
                    </a:cubicBezTo>
                    <a:cubicBezTo>
                      <a:pt x="1469" y="4763"/>
                      <a:pt x="1356" y="4739"/>
                      <a:pt x="1195" y="4739"/>
                    </a:cubicBezTo>
                    <a:cubicBezTo>
                      <a:pt x="767" y="4739"/>
                      <a:pt x="1" y="4909"/>
                      <a:pt x="148" y="6156"/>
                    </a:cubicBezTo>
                    <a:cubicBezTo>
                      <a:pt x="350" y="7859"/>
                      <a:pt x="1588" y="7894"/>
                      <a:pt x="1946" y="7966"/>
                    </a:cubicBezTo>
                    <a:cubicBezTo>
                      <a:pt x="1946" y="7966"/>
                      <a:pt x="2576" y="10747"/>
                      <a:pt x="5901" y="10747"/>
                    </a:cubicBezTo>
                    <a:cubicBezTo>
                      <a:pt x="6057" y="10747"/>
                      <a:pt x="6219" y="10741"/>
                      <a:pt x="6387" y="10728"/>
                    </a:cubicBezTo>
                    <a:cubicBezTo>
                      <a:pt x="10149" y="10430"/>
                      <a:pt x="9530" y="7525"/>
                      <a:pt x="9506" y="5596"/>
                    </a:cubicBezTo>
                    <a:cubicBezTo>
                      <a:pt x="9470" y="3668"/>
                      <a:pt x="9697" y="310"/>
                      <a:pt x="7232" y="72"/>
                    </a:cubicBezTo>
                    <a:cubicBezTo>
                      <a:pt x="6822" y="31"/>
                      <a:pt x="6384" y="0"/>
                      <a:pt x="5939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4845825" y="3237125"/>
                <a:ext cx="130100" cy="91125"/>
              </a:xfrm>
              <a:custGeom>
                <a:rect b="b" l="l" r="r" t="t"/>
                <a:pathLst>
                  <a:path extrusionOk="0" h="3645" w="5204">
                    <a:moveTo>
                      <a:pt x="3501" y="1"/>
                    </a:moveTo>
                    <a:cubicBezTo>
                      <a:pt x="3501" y="1"/>
                      <a:pt x="3454" y="1608"/>
                      <a:pt x="3025" y="1680"/>
                    </a:cubicBezTo>
                    <a:cubicBezTo>
                      <a:pt x="3016" y="1681"/>
                      <a:pt x="3005" y="1682"/>
                      <a:pt x="2995" y="1682"/>
                    </a:cubicBezTo>
                    <a:cubicBezTo>
                      <a:pt x="2516" y="1682"/>
                      <a:pt x="751" y="156"/>
                      <a:pt x="751" y="156"/>
                    </a:cubicBezTo>
                    <a:cubicBezTo>
                      <a:pt x="751" y="156"/>
                      <a:pt x="84" y="799"/>
                      <a:pt x="60" y="965"/>
                    </a:cubicBezTo>
                    <a:cubicBezTo>
                      <a:pt x="1" y="1346"/>
                      <a:pt x="1787" y="3644"/>
                      <a:pt x="1787" y="3644"/>
                    </a:cubicBezTo>
                    <a:cubicBezTo>
                      <a:pt x="1788" y="3644"/>
                      <a:pt x="1790" y="3644"/>
                      <a:pt x="1792" y="3644"/>
                    </a:cubicBezTo>
                    <a:cubicBezTo>
                      <a:pt x="2016" y="3644"/>
                      <a:pt x="2943" y="2214"/>
                      <a:pt x="3168" y="2025"/>
                    </a:cubicBezTo>
                    <a:cubicBezTo>
                      <a:pt x="3184" y="2013"/>
                      <a:pt x="3207" y="2007"/>
                      <a:pt x="3234" y="2007"/>
                    </a:cubicBezTo>
                    <a:cubicBezTo>
                      <a:pt x="3556" y="2007"/>
                      <a:pt x="4580" y="2786"/>
                      <a:pt x="5039" y="2786"/>
                    </a:cubicBezTo>
                    <a:cubicBezTo>
                      <a:pt x="5108" y="2786"/>
                      <a:pt x="5165" y="2768"/>
                      <a:pt x="5204" y="2727"/>
                    </a:cubicBezTo>
                    <a:cubicBezTo>
                      <a:pt x="5204" y="2727"/>
                      <a:pt x="4930" y="715"/>
                      <a:pt x="4739" y="501"/>
                    </a:cubicBezTo>
                    <a:cubicBezTo>
                      <a:pt x="4561" y="299"/>
                      <a:pt x="3501" y="1"/>
                      <a:pt x="3501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4738075" y="3797925"/>
                <a:ext cx="82175" cy="81275"/>
              </a:xfrm>
              <a:custGeom>
                <a:rect b="b" l="l" r="r" t="t"/>
                <a:pathLst>
                  <a:path extrusionOk="0" h="3251" w="3287">
                    <a:moveTo>
                      <a:pt x="1477" y="0"/>
                    </a:moveTo>
                    <a:lnTo>
                      <a:pt x="1" y="167"/>
                    </a:lnTo>
                    <a:cubicBezTo>
                      <a:pt x="1" y="167"/>
                      <a:pt x="352" y="3231"/>
                      <a:pt x="739" y="3231"/>
                    </a:cubicBezTo>
                    <a:cubicBezTo>
                      <a:pt x="754" y="3231"/>
                      <a:pt x="770" y="3226"/>
                      <a:pt x="787" y="3215"/>
                    </a:cubicBezTo>
                    <a:cubicBezTo>
                      <a:pt x="911" y="3131"/>
                      <a:pt x="1012" y="3102"/>
                      <a:pt x="1105" y="3102"/>
                    </a:cubicBezTo>
                    <a:cubicBezTo>
                      <a:pt x="1314" y="3102"/>
                      <a:pt x="1475" y="3251"/>
                      <a:pt x="1739" y="3251"/>
                    </a:cubicBezTo>
                    <a:cubicBezTo>
                      <a:pt x="2066" y="3241"/>
                      <a:pt x="2146" y="2934"/>
                      <a:pt x="2355" y="2934"/>
                    </a:cubicBezTo>
                    <a:cubicBezTo>
                      <a:pt x="2397" y="2934"/>
                      <a:pt x="2445" y="2947"/>
                      <a:pt x="2501" y="2977"/>
                    </a:cubicBezTo>
                    <a:cubicBezTo>
                      <a:pt x="2624" y="3045"/>
                      <a:pt x="2739" y="3076"/>
                      <a:pt x="2836" y="3076"/>
                    </a:cubicBezTo>
                    <a:cubicBezTo>
                      <a:pt x="3010" y="3076"/>
                      <a:pt x="3129" y="2974"/>
                      <a:pt x="3144" y="2798"/>
                    </a:cubicBezTo>
                    <a:cubicBezTo>
                      <a:pt x="3156" y="2524"/>
                      <a:pt x="3049" y="2036"/>
                      <a:pt x="3049" y="2036"/>
                    </a:cubicBezTo>
                    <a:cubicBezTo>
                      <a:pt x="3049" y="2036"/>
                      <a:pt x="3287" y="1489"/>
                      <a:pt x="2977" y="1167"/>
                    </a:cubicBezTo>
                    <a:cubicBezTo>
                      <a:pt x="2668" y="846"/>
                      <a:pt x="1632" y="536"/>
                      <a:pt x="1477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4724100" y="3401450"/>
                <a:ext cx="100325" cy="400650"/>
              </a:xfrm>
              <a:custGeom>
                <a:rect b="b" l="l" r="r" t="t"/>
                <a:pathLst>
                  <a:path extrusionOk="0" h="16026" w="4013">
                    <a:moveTo>
                      <a:pt x="726" y="0"/>
                    </a:moveTo>
                    <a:cubicBezTo>
                      <a:pt x="12" y="2381"/>
                      <a:pt x="0" y="8573"/>
                      <a:pt x="0" y="8573"/>
                    </a:cubicBezTo>
                    <a:cubicBezTo>
                      <a:pt x="0" y="8632"/>
                      <a:pt x="12" y="8680"/>
                      <a:pt x="12" y="8727"/>
                    </a:cubicBezTo>
                    <a:cubicBezTo>
                      <a:pt x="72" y="9739"/>
                      <a:pt x="393" y="15192"/>
                      <a:pt x="560" y="16026"/>
                    </a:cubicBezTo>
                    <a:lnTo>
                      <a:pt x="2036" y="15859"/>
                    </a:lnTo>
                    <a:cubicBezTo>
                      <a:pt x="1953" y="14895"/>
                      <a:pt x="2346" y="13014"/>
                      <a:pt x="2619" y="11263"/>
                    </a:cubicBezTo>
                    <a:cubicBezTo>
                      <a:pt x="2881" y="9561"/>
                      <a:pt x="2881" y="8573"/>
                      <a:pt x="2881" y="8573"/>
                    </a:cubicBezTo>
                    <a:cubicBezTo>
                      <a:pt x="2929" y="7953"/>
                      <a:pt x="3417" y="3655"/>
                      <a:pt x="4013" y="893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4749100" y="3309175"/>
                <a:ext cx="94075" cy="93500"/>
              </a:xfrm>
              <a:custGeom>
                <a:rect b="b" l="l" r="r" t="t"/>
                <a:pathLst>
                  <a:path extrusionOk="0" h="3740" w="3763">
                    <a:moveTo>
                      <a:pt x="1868" y="0"/>
                    </a:moveTo>
                    <a:cubicBezTo>
                      <a:pt x="1860" y="0"/>
                      <a:pt x="1853" y="0"/>
                      <a:pt x="1846" y="0"/>
                    </a:cubicBezTo>
                    <a:cubicBezTo>
                      <a:pt x="1619" y="12"/>
                      <a:pt x="1405" y="48"/>
                      <a:pt x="1203" y="131"/>
                    </a:cubicBezTo>
                    <a:cubicBezTo>
                      <a:pt x="476" y="417"/>
                      <a:pt x="0" y="1131"/>
                      <a:pt x="12" y="1905"/>
                    </a:cubicBezTo>
                    <a:cubicBezTo>
                      <a:pt x="24" y="2405"/>
                      <a:pt x="226" y="2870"/>
                      <a:pt x="584" y="3215"/>
                    </a:cubicBezTo>
                    <a:cubicBezTo>
                      <a:pt x="930" y="3550"/>
                      <a:pt x="1389" y="3739"/>
                      <a:pt x="1873" y="3739"/>
                    </a:cubicBezTo>
                    <a:cubicBezTo>
                      <a:pt x="1888" y="3739"/>
                      <a:pt x="1902" y="3739"/>
                      <a:pt x="1917" y="3739"/>
                    </a:cubicBezTo>
                    <a:cubicBezTo>
                      <a:pt x="2131" y="3739"/>
                      <a:pt x="2346" y="3691"/>
                      <a:pt x="2560" y="3608"/>
                    </a:cubicBezTo>
                    <a:cubicBezTo>
                      <a:pt x="3286" y="3334"/>
                      <a:pt x="3763" y="2620"/>
                      <a:pt x="3751" y="1834"/>
                    </a:cubicBezTo>
                    <a:cubicBezTo>
                      <a:pt x="3727" y="817"/>
                      <a:pt x="2882" y="0"/>
                      <a:pt x="1868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4714575" y="3338925"/>
                <a:ext cx="128000" cy="221200"/>
              </a:xfrm>
              <a:custGeom>
                <a:rect b="b" l="l" r="r" t="t"/>
                <a:pathLst>
                  <a:path extrusionOk="0" h="8848" w="5120">
                    <a:moveTo>
                      <a:pt x="1512" y="1"/>
                    </a:moveTo>
                    <a:lnTo>
                      <a:pt x="1453" y="203"/>
                    </a:lnTo>
                    <a:cubicBezTo>
                      <a:pt x="988" y="1858"/>
                      <a:pt x="143" y="6454"/>
                      <a:pt x="0" y="8502"/>
                    </a:cubicBezTo>
                    <a:cubicBezTo>
                      <a:pt x="1084" y="8704"/>
                      <a:pt x="2465" y="8847"/>
                      <a:pt x="3703" y="8847"/>
                    </a:cubicBezTo>
                    <a:cubicBezTo>
                      <a:pt x="3953" y="7287"/>
                      <a:pt x="4655" y="3263"/>
                      <a:pt x="5072" y="1108"/>
                    </a:cubicBezTo>
                    <a:lnTo>
                      <a:pt x="5120" y="906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4788675" y="3258875"/>
                <a:ext cx="313175" cy="752150"/>
              </a:xfrm>
              <a:custGeom>
                <a:rect b="b" l="l" r="r" t="t"/>
                <a:pathLst>
                  <a:path extrusionOk="0" h="30086" w="12527">
                    <a:moveTo>
                      <a:pt x="8014" y="0"/>
                    </a:moveTo>
                    <a:lnTo>
                      <a:pt x="9502" y="6048"/>
                    </a:lnTo>
                    <a:lnTo>
                      <a:pt x="4013" y="6358"/>
                    </a:lnTo>
                    <a:lnTo>
                      <a:pt x="1549" y="691"/>
                    </a:lnTo>
                    <a:cubicBezTo>
                      <a:pt x="1498" y="619"/>
                      <a:pt x="1420" y="589"/>
                      <a:pt x="1331" y="589"/>
                    </a:cubicBezTo>
                    <a:cubicBezTo>
                      <a:pt x="1003" y="589"/>
                      <a:pt x="517" y="995"/>
                      <a:pt x="620" y="1238"/>
                    </a:cubicBezTo>
                    <a:cubicBezTo>
                      <a:pt x="751" y="1548"/>
                      <a:pt x="2537" y="6906"/>
                      <a:pt x="2537" y="6906"/>
                    </a:cubicBezTo>
                    <a:lnTo>
                      <a:pt x="1120" y="15752"/>
                    </a:lnTo>
                    <a:cubicBezTo>
                      <a:pt x="1" y="18359"/>
                      <a:pt x="287" y="29325"/>
                      <a:pt x="287" y="29325"/>
                    </a:cubicBezTo>
                    <a:cubicBezTo>
                      <a:pt x="1347" y="29949"/>
                      <a:pt x="2978" y="30085"/>
                      <a:pt x="4200" y="30085"/>
                    </a:cubicBezTo>
                    <a:cubicBezTo>
                      <a:pt x="5146" y="30085"/>
                      <a:pt x="5847" y="30004"/>
                      <a:pt x="5847" y="30004"/>
                    </a:cubicBezTo>
                    <a:lnTo>
                      <a:pt x="6728" y="22277"/>
                    </a:lnTo>
                    <a:lnTo>
                      <a:pt x="6966" y="29742"/>
                    </a:lnTo>
                    <a:cubicBezTo>
                      <a:pt x="7437" y="29817"/>
                      <a:pt x="7923" y="29847"/>
                      <a:pt x="8403" y="29847"/>
                    </a:cubicBezTo>
                    <a:cubicBezTo>
                      <a:pt x="10520" y="29847"/>
                      <a:pt x="12514" y="29254"/>
                      <a:pt x="12514" y="29254"/>
                    </a:cubicBezTo>
                    <a:cubicBezTo>
                      <a:pt x="12514" y="29254"/>
                      <a:pt x="12526" y="19371"/>
                      <a:pt x="12336" y="16538"/>
                    </a:cubicBezTo>
                    <a:cubicBezTo>
                      <a:pt x="12252" y="15311"/>
                      <a:pt x="10669" y="6775"/>
                      <a:pt x="10669" y="6775"/>
                    </a:cubicBezTo>
                    <a:lnTo>
                      <a:pt x="9276" y="405"/>
                    </a:lnTo>
                    <a:cubicBezTo>
                      <a:pt x="9192" y="48"/>
                      <a:pt x="8014" y="0"/>
                      <a:pt x="8014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767550" y="2937400"/>
                <a:ext cx="241725" cy="177125"/>
              </a:xfrm>
              <a:custGeom>
                <a:rect b="b" l="l" r="r" t="t"/>
                <a:pathLst>
                  <a:path extrusionOk="0" h="7085" w="9669">
                    <a:moveTo>
                      <a:pt x="5108" y="0"/>
                    </a:moveTo>
                    <a:cubicBezTo>
                      <a:pt x="4191" y="0"/>
                      <a:pt x="3251" y="119"/>
                      <a:pt x="2441" y="548"/>
                    </a:cubicBezTo>
                    <a:cubicBezTo>
                      <a:pt x="1405" y="1084"/>
                      <a:pt x="655" y="2096"/>
                      <a:pt x="215" y="3179"/>
                    </a:cubicBezTo>
                    <a:cubicBezTo>
                      <a:pt x="96" y="3477"/>
                      <a:pt x="0" y="3775"/>
                      <a:pt x="0" y="4084"/>
                    </a:cubicBezTo>
                    <a:cubicBezTo>
                      <a:pt x="0" y="4406"/>
                      <a:pt x="298" y="4846"/>
                      <a:pt x="548" y="5037"/>
                    </a:cubicBezTo>
                    <a:cubicBezTo>
                      <a:pt x="465" y="5251"/>
                      <a:pt x="500" y="5513"/>
                      <a:pt x="631" y="5703"/>
                    </a:cubicBezTo>
                    <a:cubicBezTo>
                      <a:pt x="762" y="5906"/>
                      <a:pt x="1001" y="6025"/>
                      <a:pt x="1227" y="6025"/>
                    </a:cubicBezTo>
                    <a:cubicBezTo>
                      <a:pt x="1191" y="6227"/>
                      <a:pt x="1048" y="6489"/>
                      <a:pt x="1096" y="6692"/>
                    </a:cubicBezTo>
                    <a:cubicBezTo>
                      <a:pt x="1143" y="6894"/>
                      <a:pt x="1322" y="7085"/>
                      <a:pt x="1536" y="7085"/>
                    </a:cubicBezTo>
                    <a:cubicBezTo>
                      <a:pt x="1739" y="7073"/>
                      <a:pt x="1905" y="6882"/>
                      <a:pt x="1941" y="6680"/>
                    </a:cubicBezTo>
                    <a:cubicBezTo>
                      <a:pt x="1977" y="6477"/>
                      <a:pt x="1929" y="6263"/>
                      <a:pt x="1882" y="6061"/>
                    </a:cubicBezTo>
                    <a:cubicBezTo>
                      <a:pt x="2203" y="5727"/>
                      <a:pt x="2382" y="5299"/>
                      <a:pt x="2275" y="4846"/>
                    </a:cubicBezTo>
                    <a:lnTo>
                      <a:pt x="2275" y="4846"/>
                    </a:lnTo>
                    <a:cubicBezTo>
                      <a:pt x="2336" y="4858"/>
                      <a:pt x="2399" y="4864"/>
                      <a:pt x="2463" y="4864"/>
                    </a:cubicBezTo>
                    <a:cubicBezTo>
                      <a:pt x="2780" y="4864"/>
                      <a:pt x="3110" y="4725"/>
                      <a:pt x="3358" y="4537"/>
                    </a:cubicBezTo>
                    <a:cubicBezTo>
                      <a:pt x="3668" y="4322"/>
                      <a:pt x="3870" y="3965"/>
                      <a:pt x="3929" y="3596"/>
                    </a:cubicBezTo>
                    <a:cubicBezTo>
                      <a:pt x="4154" y="3776"/>
                      <a:pt x="4393" y="3861"/>
                      <a:pt x="4665" y="3861"/>
                    </a:cubicBezTo>
                    <a:cubicBezTo>
                      <a:pt x="4753" y="3861"/>
                      <a:pt x="4845" y="3852"/>
                      <a:pt x="4942" y="3834"/>
                    </a:cubicBezTo>
                    <a:cubicBezTo>
                      <a:pt x="5323" y="3775"/>
                      <a:pt x="5668" y="3548"/>
                      <a:pt x="5882" y="3227"/>
                    </a:cubicBezTo>
                    <a:cubicBezTo>
                      <a:pt x="6073" y="3572"/>
                      <a:pt x="6549" y="3882"/>
                      <a:pt x="6930" y="3965"/>
                    </a:cubicBezTo>
                    <a:cubicBezTo>
                      <a:pt x="7029" y="3990"/>
                      <a:pt x="7131" y="4002"/>
                      <a:pt x="7233" y="4002"/>
                    </a:cubicBezTo>
                    <a:cubicBezTo>
                      <a:pt x="7522" y="4002"/>
                      <a:pt x="7811" y="3906"/>
                      <a:pt x="8049" y="3739"/>
                    </a:cubicBezTo>
                    <a:cubicBezTo>
                      <a:pt x="8061" y="4060"/>
                      <a:pt x="8406" y="4287"/>
                      <a:pt x="8728" y="4287"/>
                    </a:cubicBezTo>
                    <a:cubicBezTo>
                      <a:pt x="9049" y="4287"/>
                      <a:pt x="9347" y="4072"/>
                      <a:pt x="9490" y="3787"/>
                    </a:cubicBezTo>
                    <a:cubicBezTo>
                      <a:pt x="9644" y="3501"/>
                      <a:pt x="9668" y="3167"/>
                      <a:pt x="9633" y="2846"/>
                    </a:cubicBezTo>
                    <a:cubicBezTo>
                      <a:pt x="9502" y="1882"/>
                      <a:pt x="8799" y="1048"/>
                      <a:pt x="7942" y="596"/>
                    </a:cubicBezTo>
                    <a:cubicBezTo>
                      <a:pt x="7085" y="131"/>
                      <a:pt x="6085" y="0"/>
                      <a:pt x="5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4956250" y="3715775"/>
                <a:ext cx="40225" cy="163425"/>
              </a:xfrm>
              <a:custGeom>
                <a:rect b="b" l="l" r="r" t="t"/>
                <a:pathLst>
                  <a:path extrusionOk="0" h="6537" w="1609">
                    <a:moveTo>
                      <a:pt x="1608" y="0"/>
                    </a:moveTo>
                    <a:lnTo>
                      <a:pt x="144" y="1072"/>
                    </a:lnTo>
                    <a:lnTo>
                      <a:pt x="1" y="2334"/>
                    </a:lnTo>
                    <a:lnTo>
                      <a:pt x="132" y="6537"/>
                    </a:lnTo>
                    <a:lnTo>
                      <a:pt x="513" y="1512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4900675" y="3455325"/>
                <a:ext cx="121400" cy="62975"/>
              </a:xfrm>
              <a:custGeom>
                <a:rect b="b" l="l" r="r" t="t"/>
                <a:pathLst>
                  <a:path extrusionOk="0" h="2519" w="4856">
                    <a:moveTo>
                      <a:pt x="4224" y="0"/>
                    </a:moveTo>
                    <a:lnTo>
                      <a:pt x="259" y="214"/>
                    </a:lnTo>
                    <a:cubicBezTo>
                      <a:pt x="259" y="214"/>
                      <a:pt x="1" y="2518"/>
                      <a:pt x="2214" y="2518"/>
                    </a:cubicBezTo>
                    <a:cubicBezTo>
                      <a:pt x="2279" y="2518"/>
                      <a:pt x="2345" y="2516"/>
                      <a:pt x="2414" y="2512"/>
                    </a:cubicBezTo>
                    <a:cubicBezTo>
                      <a:pt x="4855" y="2358"/>
                      <a:pt x="4224" y="0"/>
                      <a:pt x="422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Contextualizing COVID19 Coronavirus</a:t>
            </a:r>
            <a:endParaRPr/>
          </a:p>
        </p:txBody>
      </p:sp>
      <p:sp>
        <p:nvSpPr>
          <p:cNvPr id="684" name="Google Shape;684;p29"/>
          <p:cNvSpPr txBox="1"/>
          <p:nvPr>
            <p:ph type="title"/>
          </p:nvPr>
        </p:nvSpPr>
        <p:spPr>
          <a:xfrm>
            <a:off x="825925" y="16156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124,000</a:t>
            </a:r>
            <a:endParaRPr b="1" sz="3000"/>
          </a:p>
        </p:txBody>
      </p:sp>
      <p:sp>
        <p:nvSpPr>
          <p:cNvPr id="685" name="Google Shape;685;p29"/>
          <p:cNvSpPr txBox="1"/>
          <p:nvPr>
            <p:ph idx="1" type="subTitle"/>
          </p:nvPr>
        </p:nvSpPr>
        <p:spPr>
          <a:xfrm>
            <a:off x="825925" y="20064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schools closed nationwide</a:t>
            </a:r>
            <a:endParaRPr/>
          </a:p>
        </p:txBody>
      </p:sp>
      <p:sp>
        <p:nvSpPr>
          <p:cNvPr id="686" name="Google Shape;686;p29"/>
          <p:cNvSpPr txBox="1"/>
          <p:nvPr>
            <p:ph idx="2" type="title"/>
          </p:nvPr>
        </p:nvSpPr>
        <p:spPr>
          <a:xfrm>
            <a:off x="825925" y="262927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$ 13.2 Billion</a:t>
            </a:r>
            <a:endParaRPr/>
          </a:p>
        </p:txBody>
      </p:sp>
      <p:sp>
        <p:nvSpPr>
          <p:cNvPr id="687" name="Google Shape;687;p29"/>
          <p:cNvSpPr txBox="1"/>
          <p:nvPr>
            <p:ph idx="3" type="subTitle"/>
          </p:nvPr>
        </p:nvSpPr>
        <p:spPr>
          <a:xfrm>
            <a:off x="825925" y="302007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disricts should have available for School Tech</a:t>
            </a:r>
            <a:endParaRPr/>
          </a:p>
        </p:txBody>
      </p:sp>
      <p:sp>
        <p:nvSpPr>
          <p:cNvPr id="688" name="Google Shape;688;p29"/>
          <p:cNvSpPr txBox="1"/>
          <p:nvPr>
            <p:ph idx="4" type="title"/>
          </p:nvPr>
        </p:nvSpPr>
        <p:spPr>
          <a:xfrm>
            <a:off x="825925" y="3642925"/>
            <a:ext cx="3677400" cy="345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12,00,000</a:t>
            </a:r>
            <a:endParaRPr/>
          </a:p>
        </p:txBody>
      </p:sp>
      <p:sp>
        <p:nvSpPr>
          <p:cNvPr id="689" name="Google Shape;689;p29"/>
          <p:cNvSpPr txBox="1"/>
          <p:nvPr>
            <p:ph idx="5" type="subTitle"/>
          </p:nvPr>
        </p:nvSpPr>
        <p:spPr>
          <a:xfrm>
            <a:off x="825925" y="4033725"/>
            <a:ext cx="3677400" cy="271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without access to internet</a:t>
            </a:r>
            <a:endParaRPr/>
          </a:p>
        </p:txBody>
      </p:sp>
      <p:grpSp>
        <p:nvGrpSpPr>
          <p:cNvPr id="690" name="Google Shape;690;p29"/>
          <p:cNvGrpSpPr/>
          <p:nvPr/>
        </p:nvGrpSpPr>
        <p:grpSpPr>
          <a:xfrm>
            <a:off x="5099376" y="1446041"/>
            <a:ext cx="2808273" cy="3032132"/>
            <a:chOff x="5031016" y="970325"/>
            <a:chExt cx="2966381" cy="3202843"/>
          </a:xfrm>
        </p:grpSpPr>
        <p:sp>
          <p:nvSpPr>
            <p:cNvPr id="691" name="Google Shape;691;p29"/>
            <p:cNvSpPr/>
            <p:nvPr/>
          </p:nvSpPr>
          <p:spPr>
            <a:xfrm>
              <a:off x="5031016" y="3945652"/>
              <a:ext cx="2966381" cy="227516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29"/>
            <p:cNvGrpSpPr/>
            <p:nvPr/>
          </p:nvGrpSpPr>
          <p:grpSpPr>
            <a:xfrm>
              <a:off x="5189469" y="970325"/>
              <a:ext cx="936505" cy="3097589"/>
              <a:chOff x="2375275" y="2709400"/>
              <a:chExt cx="562000" cy="1858875"/>
            </a:xfrm>
          </p:grpSpPr>
          <p:sp>
            <p:nvSpPr>
              <p:cNvPr id="693" name="Google Shape;693;p29"/>
              <p:cNvSpPr/>
              <p:nvPr/>
            </p:nvSpPr>
            <p:spPr>
              <a:xfrm>
                <a:off x="2738725" y="4520650"/>
                <a:ext cx="80675" cy="34950"/>
              </a:xfrm>
              <a:custGeom>
                <a:rect b="b" l="l" r="r" t="t"/>
                <a:pathLst>
                  <a:path extrusionOk="0" h="1398" w="3227">
                    <a:moveTo>
                      <a:pt x="2469" y="0"/>
                    </a:moveTo>
                    <a:cubicBezTo>
                      <a:pt x="2162" y="0"/>
                      <a:pt x="1781" y="58"/>
                      <a:pt x="1393" y="190"/>
                    </a:cubicBezTo>
                    <a:cubicBezTo>
                      <a:pt x="893" y="345"/>
                      <a:pt x="512" y="654"/>
                      <a:pt x="298" y="904"/>
                    </a:cubicBezTo>
                    <a:cubicBezTo>
                      <a:pt x="72" y="1166"/>
                      <a:pt x="0" y="1369"/>
                      <a:pt x="48" y="1393"/>
                    </a:cubicBezTo>
                    <a:cubicBezTo>
                      <a:pt x="52" y="1396"/>
                      <a:pt x="56" y="1398"/>
                      <a:pt x="62" y="1398"/>
                    </a:cubicBezTo>
                    <a:cubicBezTo>
                      <a:pt x="113" y="1398"/>
                      <a:pt x="250" y="1256"/>
                      <a:pt x="465" y="1095"/>
                    </a:cubicBezTo>
                    <a:cubicBezTo>
                      <a:pt x="715" y="904"/>
                      <a:pt x="1072" y="666"/>
                      <a:pt x="1513" y="523"/>
                    </a:cubicBezTo>
                    <a:cubicBezTo>
                      <a:pt x="1965" y="381"/>
                      <a:pt x="2382" y="297"/>
                      <a:pt x="2691" y="261"/>
                    </a:cubicBezTo>
                    <a:cubicBezTo>
                      <a:pt x="3001" y="226"/>
                      <a:pt x="3203" y="226"/>
                      <a:pt x="3215" y="178"/>
                    </a:cubicBezTo>
                    <a:cubicBezTo>
                      <a:pt x="3227" y="131"/>
                      <a:pt x="3025" y="35"/>
                      <a:pt x="2691" y="11"/>
                    </a:cubicBezTo>
                    <a:cubicBezTo>
                      <a:pt x="2623" y="4"/>
                      <a:pt x="2548" y="0"/>
                      <a:pt x="2469" y="0"/>
                    </a:cubicBezTo>
                    <a:close/>
                  </a:path>
                </a:pathLst>
              </a:custGeom>
              <a:solidFill>
                <a:srgbClr val="FF5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2655675" y="4457500"/>
                <a:ext cx="186650" cy="97075"/>
              </a:xfrm>
              <a:custGeom>
                <a:rect b="b" l="l" r="r" t="t"/>
                <a:pathLst>
                  <a:path extrusionOk="0" h="3883" w="7466">
                    <a:moveTo>
                      <a:pt x="3874" y="0"/>
                    </a:moveTo>
                    <a:cubicBezTo>
                      <a:pt x="3487" y="0"/>
                      <a:pt x="2496" y="419"/>
                      <a:pt x="2477" y="632"/>
                    </a:cubicBezTo>
                    <a:cubicBezTo>
                      <a:pt x="2453" y="775"/>
                      <a:pt x="2691" y="1573"/>
                      <a:pt x="2691" y="1573"/>
                    </a:cubicBezTo>
                    <a:cubicBezTo>
                      <a:pt x="2513" y="1728"/>
                      <a:pt x="2275" y="1883"/>
                      <a:pt x="1977" y="1978"/>
                    </a:cubicBezTo>
                    <a:cubicBezTo>
                      <a:pt x="1898" y="2001"/>
                      <a:pt x="1811" y="2011"/>
                      <a:pt x="1720" y="2011"/>
                    </a:cubicBezTo>
                    <a:cubicBezTo>
                      <a:pt x="1062" y="2011"/>
                      <a:pt x="179" y="1478"/>
                      <a:pt x="179" y="1478"/>
                    </a:cubicBezTo>
                    <a:lnTo>
                      <a:pt x="1" y="3883"/>
                    </a:lnTo>
                    <a:lnTo>
                      <a:pt x="7204" y="3883"/>
                    </a:lnTo>
                    <a:cubicBezTo>
                      <a:pt x="7204" y="3883"/>
                      <a:pt x="7466" y="2859"/>
                      <a:pt x="6704" y="2680"/>
                    </a:cubicBezTo>
                    <a:cubicBezTo>
                      <a:pt x="5323" y="2347"/>
                      <a:pt x="4489" y="1978"/>
                      <a:pt x="3977" y="1668"/>
                    </a:cubicBezTo>
                    <a:cubicBezTo>
                      <a:pt x="3977" y="1668"/>
                      <a:pt x="4108" y="632"/>
                      <a:pt x="4025" y="73"/>
                    </a:cubicBezTo>
                    <a:cubicBezTo>
                      <a:pt x="4018" y="22"/>
                      <a:pt x="3962" y="0"/>
                      <a:pt x="3874" y="0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2650625" y="4551575"/>
                <a:ext cx="185150" cy="16700"/>
              </a:xfrm>
              <a:custGeom>
                <a:rect b="b" l="l" r="r" t="t"/>
                <a:pathLst>
                  <a:path extrusionOk="0" h="668" w="7406">
                    <a:moveTo>
                      <a:pt x="203" y="1"/>
                    </a:moveTo>
                    <a:lnTo>
                      <a:pt x="0" y="668"/>
                    </a:lnTo>
                    <a:lnTo>
                      <a:pt x="7323" y="668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2383925" y="4551575"/>
                <a:ext cx="124725" cy="16700"/>
              </a:xfrm>
              <a:custGeom>
                <a:rect b="b" l="l" r="r" t="t"/>
                <a:pathLst>
                  <a:path extrusionOk="0" h="668" w="4989">
                    <a:moveTo>
                      <a:pt x="203" y="1"/>
                    </a:moveTo>
                    <a:lnTo>
                      <a:pt x="0" y="668"/>
                    </a:lnTo>
                    <a:lnTo>
                      <a:pt x="4906" y="668"/>
                    </a:lnTo>
                    <a:lnTo>
                      <a:pt x="4989" y="1"/>
                    </a:ln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2388975" y="4466675"/>
                <a:ext cx="126825" cy="87900"/>
              </a:xfrm>
              <a:custGeom>
                <a:rect b="b" l="l" r="r" t="t"/>
                <a:pathLst>
                  <a:path extrusionOk="0" h="3516" w="5073">
                    <a:moveTo>
                      <a:pt x="2494" y="1"/>
                    </a:moveTo>
                    <a:cubicBezTo>
                      <a:pt x="2162" y="1"/>
                      <a:pt x="1882" y="19"/>
                      <a:pt x="1787" y="75"/>
                    </a:cubicBezTo>
                    <a:cubicBezTo>
                      <a:pt x="1501" y="230"/>
                      <a:pt x="1846" y="1242"/>
                      <a:pt x="1846" y="1242"/>
                    </a:cubicBezTo>
                    <a:cubicBezTo>
                      <a:pt x="1846" y="1242"/>
                      <a:pt x="1560" y="1623"/>
                      <a:pt x="905" y="2206"/>
                    </a:cubicBezTo>
                    <a:cubicBezTo>
                      <a:pt x="239" y="2790"/>
                      <a:pt x="1" y="3516"/>
                      <a:pt x="1" y="3516"/>
                    </a:cubicBezTo>
                    <a:lnTo>
                      <a:pt x="4787" y="3516"/>
                    </a:lnTo>
                    <a:cubicBezTo>
                      <a:pt x="4787" y="3516"/>
                      <a:pt x="5073" y="1730"/>
                      <a:pt x="5025" y="1647"/>
                    </a:cubicBezTo>
                    <a:cubicBezTo>
                      <a:pt x="4965" y="1563"/>
                      <a:pt x="3846" y="1563"/>
                      <a:pt x="3751" y="1492"/>
                    </a:cubicBezTo>
                    <a:cubicBezTo>
                      <a:pt x="3656" y="1420"/>
                      <a:pt x="4025" y="75"/>
                      <a:pt x="4025" y="75"/>
                    </a:cubicBezTo>
                    <a:cubicBezTo>
                      <a:pt x="4025" y="75"/>
                      <a:pt x="3157" y="1"/>
                      <a:pt x="2494" y="1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2551800" y="2943650"/>
                <a:ext cx="241425" cy="217900"/>
              </a:xfrm>
              <a:custGeom>
                <a:rect b="b" l="l" r="r" t="t"/>
                <a:pathLst>
                  <a:path extrusionOk="0" h="8716" w="9657">
                    <a:moveTo>
                      <a:pt x="0" y="0"/>
                    </a:moveTo>
                    <a:lnTo>
                      <a:pt x="0" y="8716"/>
                    </a:lnTo>
                    <a:lnTo>
                      <a:pt x="9656" y="8716"/>
                    </a:lnTo>
                    <a:lnTo>
                      <a:pt x="9656" y="0"/>
                    </a:lnTo>
                    <a:close/>
                  </a:path>
                </a:pathLst>
              </a:custGeom>
              <a:solidFill>
                <a:srgbClr val="EFC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2437800" y="3412450"/>
                <a:ext cx="89900" cy="89925"/>
              </a:xfrm>
              <a:custGeom>
                <a:rect b="b" l="l" r="r" t="t"/>
                <a:pathLst>
                  <a:path extrusionOk="0" h="3597" w="3596">
                    <a:moveTo>
                      <a:pt x="1798" y="1"/>
                    </a:moveTo>
                    <a:cubicBezTo>
                      <a:pt x="810" y="1"/>
                      <a:pt x="0" y="810"/>
                      <a:pt x="0" y="1799"/>
                    </a:cubicBezTo>
                    <a:cubicBezTo>
                      <a:pt x="0" y="2787"/>
                      <a:pt x="810" y="3596"/>
                      <a:pt x="1798" y="3596"/>
                    </a:cubicBezTo>
                    <a:cubicBezTo>
                      <a:pt x="2786" y="3596"/>
                      <a:pt x="3596" y="2787"/>
                      <a:pt x="3596" y="1799"/>
                    </a:cubicBezTo>
                    <a:cubicBezTo>
                      <a:pt x="3596" y="810"/>
                      <a:pt x="2786" y="1"/>
                      <a:pt x="1798" y="1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2397600" y="3652375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53" y="1869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30" y="0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2437800" y="3412450"/>
                <a:ext cx="89900" cy="89925"/>
              </a:xfrm>
              <a:custGeom>
                <a:rect b="b" l="l" r="r" t="t"/>
                <a:pathLst>
                  <a:path extrusionOk="0" h="3597" w="3596">
                    <a:moveTo>
                      <a:pt x="1798" y="1"/>
                    </a:moveTo>
                    <a:cubicBezTo>
                      <a:pt x="810" y="1"/>
                      <a:pt x="0" y="810"/>
                      <a:pt x="0" y="1799"/>
                    </a:cubicBezTo>
                    <a:cubicBezTo>
                      <a:pt x="0" y="2787"/>
                      <a:pt x="810" y="3596"/>
                      <a:pt x="1798" y="3596"/>
                    </a:cubicBezTo>
                    <a:cubicBezTo>
                      <a:pt x="2786" y="3596"/>
                      <a:pt x="3596" y="2787"/>
                      <a:pt x="3596" y="1799"/>
                    </a:cubicBezTo>
                    <a:cubicBezTo>
                      <a:pt x="3596" y="810"/>
                      <a:pt x="2786" y="1"/>
                      <a:pt x="1798" y="1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2397600" y="3652375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53" y="1869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30" y="0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2397600" y="3446100"/>
                <a:ext cx="128625" cy="235450"/>
              </a:xfrm>
              <a:custGeom>
                <a:rect b="b" l="l" r="r" t="t"/>
                <a:pathLst>
                  <a:path extrusionOk="0" h="9418" w="5145">
                    <a:moveTo>
                      <a:pt x="1668" y="0"/>
                    </a:moveTo>
                    <a:cubicBezTo>
                      <a:pt x="1668" y="0"/>
                      <a:pt x="72" y="7989"/>
                      <a:pt x="1" y="9168"/>
                    </a:cubicBezTo>
                    <a:lnTo>
                      <a:pt x="1834" y="9418"/>
                    </a:lnTo>
                    <a:cubicBezTo>
                      <a:pt x="2037" y="8239"/>
                      <a:pt x="3096" y="6096"/>
                      <a:pt x="3978" y="4060"/>
                    </a:cubicBezTo>
                    <a:cubicBezTo>
                      <a:pt x="4823" y="2096"/>
                      <a:pt x="5144" y="905"/>
                      <a:pt x="5144" y="905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2702400" y="4436675"/>
                <a:ext cx="73400" cy="76550"/>
              </a:xfrm>
              <a:custGeom>
                <a:rect b="b" l="l" r="r" t="t"/>
                <a:pathLst>
                  <a:path extrusionOk="0" h="3062" w="2936">
                    <a:moveTo>
                      <a:pt x="2275" y="1"/>
                    </a:moveTo>
                    <a:lnTo>
                      <a:pt x="1" y="334"/>
                    </a:lnTo>
                    <a:lnTo>
                      <a:pt x="120" y="2204"/>
                    </a:lnTo>
                    <a:cubicBezTo>
                      <a:pt x="120" y="2204"/>
                      <a:pt x="549" y="3049"/>
                      <a:pt x="1751" y="3061"/>
                    </a:cubicBezTo>
                    <a:cubicBezTo>
                      <a:pt x="1764" y="3061"/>
                      <a:pt x="1777" y="3061"/>
                      <a:pt x="1789" y="3061"/>
                    </a:cubicBezTo>
                    <a:cubicBezTo>
                      <a:pt x="2936" y="3061"/>
                      <a:pt x="2656" y="2001"/>
                      <a:pt x="2656" y="2001"/>
                    </a:cubicBez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40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2475000" y="3089575"/>
                <a:ext cx="419425" cy="580225"/>
              </a:xfrm>
              <a:custGeom>
                <a:rect b="b" l="l" r="r" t="t"/>
                <a:pathLst>
                  <a:path extrusionOk="0" h="23209" w="16777">
                    <a:moveTo>
                      <a:pt x="8083" y="1"/>
                    </a:moveTo>
                    <a:cubicBezTo>
                      <a:pt x="6271" y="1"/>
                      <a:pt x="1436" y="1746"/>
                      <a:pt x="0" y="3069"/>
                    </a:cubicBezTo>
                    <a:lnTo>
                      <a:pt x="1739" y="4415"/>
                    </a:lnTo>
                    <a:cubicBezTo>
                      <a:pt x="1084" y="12297"/>
                      <a:pt x="727" y="22345"/>
                      <a:pt x="727" y="22345"/>
                    </a:cubicBezTo>
                    <a:cubicBezTo>
                      <a:pt x="2776" y="22984"/>
                      <a:pt x="4810" y="23208"/>
                      <a:pt x="6657" y="23208"/>
                    </a:cubicBezTo>
                    <a:cubicBezTo>
                      <a:pt x="11046" y="23208"/>
                      <a:pt x="14383" y="21941"/>
                      <a:pt x="14383" y="21941"/>
                    </a:cubicBezTo>
                    <a:lnTo>
                      <a:pt x="13871" y="13237"/>
                    </a:lnTo>
                    <a:lnTo>
                      <a:pt x="14717" y="6355"/>
                    </a:lnTo>
                    <a:lnTo>
                      <a:pt x="16776" y="3831"/>
                    </a:lnTo>
                    <a:cubicBezTo>
                      <a:pt x="16610" y="3164"/>
                      <a:pt x="10740" y="390"/>
                      <a:pt x="8382" y="21"/>
                    </a:cubicBezTo>
                    <a:cubicBezTo>
                      <a:pt x="8295" y="7"/>
                      <a:pt x="8195" y="1"/>
                      <a:pt x="8083" y="1"/>
                    </a:cubicBezTo>
                    <a:close/>
                  </a:path>
                </a:pathLst>
              </a:custGeom>
              <a:solidFill>
                <a:srgbClr val="FFF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2614000" y="3089600"/>
                <a:ext cx="130100" cy="62850"/>
              </a:xfrm>
              <a:custGeom>
                <a:rect b="b" l="l" r="r" t="t"/>
                <a:pathLst>
                  <a:path extrusionOk="0" h="2514" w="5204">
                    <a:moveTo>
                      <a:pt x="2527" y="1"/>
                    </a:moveTo>
                    <a:cubicBezTo>
                      <a:pt x="1935" y="1"/>
                      <a:pt x="1014" y="183"/>
                      <a:pt x="1" y="485"/>
                    </a:cubicBezTo>
                    <a:cubicBezTo>
                      <a:pt x="179" y="1354"/>
                      <a:pt x="834" y="2247"/>
                      <a:pt x="1763" y="2437"/>
                    </a:cubicBezTo>
                    <a:cubicBezTo>
                      <a:pt x="2021" y="2489"/>
                      <a:pt x="2270" y="2514"/>
                      <a:pt x="2508" y="2514"/>
                    </a:cubicBezTo>
                    <a:cubicBezTo>
                      <a:pt x="3799" y="2514"/>
                      <a:pt x="4774" y="1796"/>
                      <a:pt x="5156" y="842"/>
                    </a:cubicBezTo>
                    <a:cubicBezTo>
                      <a:pt x="5180" y="806"/>
                      <a:pt x="5192" y="758"/>
                      <a:pt x="5204" y="723"/>
                    </a:cubicBezTo>
                    <a:cubicBezTo>
                      <a:pt x="4275" y="377"/>
                      <a:pt x="3430" y="115"/>
                      <a:pt x="2822" y="20"/>
                    </a:cubicBezTo>
                    <a:cubicBezTo>
                      <a:pt x="2736" y="7"/>
                      <a:pt x="2638" y="1"/>
                      <a:pt x="2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2375275" y="3228800"/>
                <a:ext cx="482225" cy="1291650"/>
              </a:xfrm>
              <a:custGeom>
                <a:rect b="b" l="l" r="r" t="t"/>
                <a:pathLst>
                  <a:path extrusionOk="0" h="51666" w="19289">
                    <a:moveTo>
                      <a:pt x="17491" y="1"/>
                    </a:moveTo>
                    <a:lnTo>
                      <a:pt x="4799" y="14967"/>
                    </a:lnTo>
                    <a:lnTo>
                      <a:pt x="1" y="50328"/>
                    </a:lnTo>
                    <a:cubicBezTo>
                      <a:pt x="1" y="50328"/>
                      <a:pt x="5955" y="51665"/>
                      <a:pt x="11911" y="51665"/>
                    </a:cubicBezTo>
                    <a:cubicBezTo>
                      <a:pt x="14309" y="51665"/>
                      <a:pt x="16708" y="51449"/>
                      <a:pt x="18718" y="50840"/>
                    </a:cubicBezTo>
                    <a:cubicBezTo>
                      <a:pt x="18718" y="50840"/>
                      <a:pt x="18872" y="16860"/>
                      <a:pt x="19075" y="14836"/>
                    </a:cubicBezTo>
                    <a:cubicBezTo>
                      <a:pt x="19289" y="12800"/>
                      <a:pt x="17491" y="1"/>
                      <a:pt x="17491" y="1"/>
                    </a:cubicBezTo>
                    <a:close/>
                  </a:path>
                </a:pathLst>
              </a:custGeom>
              <a:solidFill>
                <a:srgbClr val="FFF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2635725" y="2975800"/>
                <a:ext cx="98550" cy="157875"/>
              </a:xfrm>
              <a:custGeom>
                <a:rect b="b" l="l" r="r" t="t"/>
                <a:pathLst>
                  <a:path extrusionOk="0" h="6315" w="3942">
                    <a:moveTo>
                      <a:pt x="3942" y="0"/>
                    </a:moveTo>
                    <a:lnTo>
                      <a:pt x="1" y="2012"/>
                    </a:lnTo>
                    <a:lnTo>
                      <a:pt x="48" y="2203"/>
                    </a:lnTo>
                    <a:lnTo>
                      <a:pt x="156" y="4798"/>
                    </a:lnTo>
                    <a:cubicBezTo>
                      <a:pt x="179" y="5549"/>
                      <a:pt x="418" y="6156"/>
                      <a:pt x="1203" y="6287"/>
                    </a:cubicBezTo>
                    <a:cubicBezTo>
                      <a:pt x="1326" y="6306"/>
                      <a:pt x="1453" y="6315"/>
                      <a:pt x="1582" y="6315"/>
                    </a:cubicBezTo>
                    <a:cubicBezTo>
                      <a:pt x="2427" y="6315"/>
                      <a:pt x="3335" y="5912"/>
                      <a:pt x="3418" y="5168"/>
                    </a:cubicBez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2635725" y="2975800"/>
                <a:ext cx="98550" cy="95275"/>
              </a:xfrm>
              <a:custGeom>
                <a:rect b="b" l="l" r="r" t="t"/>
                <a:pathLst>
                  <a:path extrusionOk="0" h="3811" w="3942">
                    <a:moveTo>
                      <a:pt x="3942" y="0"/>
                    </a:moveTo>
                    <a:lnTo>
                      <a:pt x="1" y="2012"/>
                    </a:lnTo>
                    <a:lnTo>
                      <a:pt x="48" y="2203"/>
                    </a:lnTo>
                    <a:lnTo>
                      <a:pt x="108" y="3810"/>
                    </a:lnTo>
                    <a:cubicBezTo>
                      <a:pt x="134" y="3810"/>
                      <a:pt x="161" y="3811"/>
                      <a:pt x="187" y="3811"/>
                    </a:cubicBezTo>
                    <a:cubicBezTo>
                      <a:pt x="1645" y="3811"/>
                      <a:pt x="3002" y="3482"/>
                      <a:pt x="3692" y="2441"/>
                    </a:cubicBez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E879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2552975" y="2762925"/>
                <a:ext cx="271800" cy="297650"/>
              </a:xfrm>
              <a:custGeom>
                <a:rect b="b" l="l" r="r" t="t"/>
                <a:pathLst>
                  <a:path extrusionOk="0" h="11906" w="10872">
                    <a:moveTo>
                      <a:pt x="5210" y="0"/>
                    </a:moveTo>
                    <a:cubicBezTo>
                      <a:pt x="5009" y="0"/>
                      <a:pt x="4800" y="9"/>
                      <a:pt x="4585" y="26"/>
                    </a:cubicBezTo>
                    <a:cubicBezTo>
                      <a:pt x="3466" y="109"/>
                      <a:pt x="2704" y="359"/>
                      <a:pt x="2168" y="752"/>
                    </a:cubicBezTo>
                    <a:cubicBezTo>
                      <a:pt x="1680" y="1050"/>
                      <a:pt x="1346" y="1514"/>
                      <a:pt x="1132" y="2086"/>
                    </a:cubicBezTo>
                    <a:lnTo>
                      <a:pt x="1120" y="2086"/>
                    </a:lnTo>
                    <a:cubicBezTo>
                      <a:pt x="632" y="3372"/>
                      <a:pt x="703" y="5146"/>
                      <a:pt x="691" y="6384"/>
                    </a:cubicBezTo>
                    <a:cubicBezTo>
                      <a:pt x="656" y="8456"/>
                      <a:pt x="1" y="11575"/>
                      <a:pt x="4037" y="11885"/>
                    </a:cubicBezTo>
                    <a:cubicBezTo>
                      <a:pt x="4219" y="11899"/>
                      <a:pt x="4395" y="11905"/>
                      <a:pt x="4564" y="11905"/>
                    </a:cubicBezTo>
                    <a:cubicBezTo>
                      <a:pt x="8127" y="11905"/>
                      <a:pt x="8800" y="8932"/>
                      <a:pt x="8800" y="8932"/>
                    </a:cubicBezTo>
                    <a:cubicBezTo>
                      <a:pt x="9193" y="8849"/>
                      <a:pt x="10514" y="8813"/>
                      <a:pt x="10728" y="6979"/>
                    </a:cubicBezTo>
                    <a:cubicBezTo>
                      <a:pt x="10871" y="5777"/>
                      <a:pt x="10264" y="5515"/>
                      <a:pt x="9824" y="5467"/>
                    </a:cubicBezTo>
                    <a:cubicBezTo>
                      <a:pt x="9978" y="4931"/>
                      <a:pt x="10300" y="3419"/>
                      <a:pt x="9538" y="2264"/>
                    </a:cubicBezTo>
                    <a:cubicBezTo>
                      <a:pt x="8596" y="857"/>
                      <a:pt x="7240" y="0"/>
                      <a:pt x="5210" y="0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2836350" y="3425550"/>
                <a:ext cx="89925" cy="89925"/>
              </a:xfrm>
              <a:custGeom>
                <a:rect b="b" l="l" r="r" t="t"/>
                <a:pathLst>
                  <a:path extrusionOk="0" h="3597" w="3597">
                    <a:moveTo>
                      <a:pt x="1799" y="1"/>
                    </a:moveTo>
                    <a:cubicBezTo>
                      <a:pt x="810" y="1"/>
                      <a:pt x="1" y="798"/>
                      <a:pt x="1" y="1798"/>
                    </a:cubicBezTo>
                    <a:cubicBezTo>
                      <a:pt x="1" y="2787"/>
                      <a:pt x="810" y="3596"/>
                      <a:pt x="1799" y="3596"/>
                    </a:cubicBezTo>
                    <a:cubicBezTo>
                      <a:pt x="2787" y="3596"/>
                      <a:pt x="3596" y="2787"/>
                      <a:pt x="3596" y="1798"/>
                    </a:cubicBezTo>
                    <a:cubicBezTo>
                      <a:pt x="3596" y="798"/>
                      <a:pt x="2787" y="1"/>
                      <a:pt x="1799" y="1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2836350" y="3425550"/>
                <a:ext cx="89925" cy="89925"/>
              </a:xfrm>
              <a:custGeom>
                <a:rect b="b" l="l" r="r" t="t"/>
                <a:pathLst>
                  <a:path extrusionOk="0" h="3597" w="3597">
                    <a:moveTo>
                      <a:pt x="1799" y="1"/>
                    </a:moveTo>
                    <a:cubicBezTo>
                      <a:pt x="810" y="1"/>
                      <a:pt x="1" y="798"/>
                      <a:pt x="1" y="1798"/>
                    </a:cubicBezTo>
                    <a:cubicBezTo>
                      <a:pt x="1" y="2787"/>
                      <a:pt x="810" y="3596"/>
                      <a:pt x="1799" y="3596"/>
                    </a:cubicBezTo>
                    <a:cubicBezTo>
                      <a:pt x="2787" y="3596"/>
                      <a:pt x="3596" y="2787"/>
                      <a:pt x="3596" y="1798"/>
                    </a:cubicBezTo>
                    <a:cubicBezTo>
                      <a:pt x="3596" y="798"/>
                      <a:pt x="2787" y="1"/>
                      <a:pt x="1799" y="1"/>
                    </a:cubicBez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2557150" y="2758800"/>
                <a:ext cx="254825" cy="304525"/>
              </a:xfrm>
              <a:custGeom>
                <a:rect b="b" l="l" r="r" t="t"/>
                <a:pathLst>
                  <a:path extrusionOk="0" h="12181" w="10193">
                    <a:moveTo>
                      <a:pt x="4958" y="1"/>
                    </a:moveTo>
                    <a:cubicBezTo>
                      <a:pt x="514" y="1"/>
                      <a:pt x="715" y="2560"/>
                      <a:pt x="715" y="2560"/>
                    </a:cubicBezTo>
                    <a:lnTo>
                      <a:pt x="8168" y="2560"/>
                    </a:lnTo>
                    <a:cubicBezTo>
                      <a:pt x="7871" y="4775"/>
                      <a:pt x="8930" y="5597"/>
                      <a:pt x="8930" y="5597"/>
                    </a:cubicBezTo>
                    <a:lnTo>
                      <a:pt x="7406" y="8252"/>
                    </a:lnTo>
                    <a:lnTo>
                      <a:pt x="1096" y="8835"/>
                    </a:lnTo>
                    <a:lnTo>
                      <a:pt x="465" y="6120"/>
                    </a:lnTo>
                    <a:cubicBezTo>
                      <a:pt x="465" y="6120"/>
                      <a:pt x="1" y="7692"/>
                      <a:pt x="215" y="8835"/>
                    </a:cubicBezTo>
                    <a:cubicBezTo>
                      <a:pt x="429" y="9978"/>
                      <a:pt x="405" y="12181"/>
                      <a:pt x="4537" y="12181"/>
                    </a:cubicBezTo>
                    <a:cubicBezTo>
                      <a:pt x="8680" y="12181"/>
                      <a:pt x="8633" y="9097"/>
                      <a:pt x="8633" y="9097"/>
                    </a:cubicBezTo>
                    <a:cubicBezTo>
                      <a:pt x="8109" y="6561"/>
                      <a:pt x="9657" y="5632"/>
                      <a:pt x="9657" y="5632"/>
                    </a:cubicBezTo>
                    <a:cubicBezTo>
                      <a:pt x="9657" y="5632"/>
                      <a:pt x="10097" y="5287"/>
                      <a:pt x="10145" y="3906"/>
                    </a:cubicBezTo>
                    <a:cubicBezTo>
                      <a:pt x="10192" y="2525"/>
                      <a:pt x="9478" y="1"/>
                      <a:pt x="4989" y="1"/>
                    </a:cubicBezTo>
                    <a:cubicBezTo>
                      <a:pt x="4979" y="1"/>
                      <a:pt x="4969" y="1"/>
                      <a:pt x="4958" y="1"/>
                    </a:cubicBezTo>
                    <a:close/>
                  </a:path>
                </a:pathLst>
              </a:custGeom>
              <a:solidFill>
                <a:srgbClr val="40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2384000" y="3675275"/>
                <a:ext cx="102325" cy="110200"/>
              </a:xfrm>
              <a:custGeom>
                <a:rect b="b" l="l" r="r" t="t"/>
                <a:pathLst>
                  <a:path extrusionOk="0" h="4408" w="4093">
                    <a:moveTo>
                      <a:pt x="545" y="1"/>
                    </a:moveTo>
                    <a:cubicBezTo>
                      <a:pt x="545" y="1"/>
                      <a:pt x="0" y="3925"/>
                      <a:pt x="495" y="3925"/>
                    </a:cubicBezTo>
                    <a:cubicBezTo>
                      <a:pt x="507" y="3925"/>
                      <a:pt x="520" y="3923"/>
                      <a:pt x="533" y="3918"/>
                    </a:cubicBezTo>
                    <a:cubicBezTo>
                      <a:pt x="640" y="3880"/>
                      <a:pt x="730" y="3864"/>
                      <a:pt x="810" y="3864"/>
                    </a:cubicBezTo>
                    <a:cubicBezTo>
                      <a:pt x="1157" y="3864"/>
                      <a:pt x="1298" y="4164"/>
                      <a:pt x="1676" y="4251"/>
                    </a:cubicBezTo>
                    <a:cubicBezTo>
                      <a:pt x="1725" y="4264"/>
                      <a:pt x="1771" y="4269"/>
                      <a:pt x="1814" y="4269"/>
                    </a:cubicBezTo>
                    <a:cubicBezTo>
                      <a:pt x="2083" y="4269"/>
                      <a:pt x="2254" y="4062"/>
                      <a:pt x="2447" y="4062"/>
                    </a:cubicBezTo>
                    <a:cubicBezTo>
                      <a:pt x="2518" y="4062"/>
                      <a:pt x="2593" y="4090"/>
                      <a:pt x="2676" y="4168"/>
                    </a:cubicBezTo>
                    <a:cubicBezTo>
                      <a:pt x="2850" y="4330"/>
                      <a:pt x="3026" y="4408"/>
                      <a:pt x="3174" y="4408"/>
                    </a:cubicBezTo>
                    <a:cubicBezTo>
                      <a:pt x="3330" y="4408"/>
                      <a:pt x="3454" y="4321"/>
                      <a:pt x="3510" y="4156"/>
                    </a:cubicBezTo>
                    <a:cubicBezTo>
                      <a:pt x="3617" y="3823"/>
                      <a:pt x="3640" y="3216"/>
                      <a:pt x="3640" y="3216"/>
                    </a:cubicBezTo>
                    <a:cubicBezTo>
                      <a:pt x="3640" y="3216"/>
                      <a:pt x="4093" y="2632"/>
                      <a:pt x="3819" y="2144"/>
                    </a:cubicBezTo>
                    <a:cubicBezTo>
                      <a:pt x="3545" y="1656"/>
                      <a:pt x="2390" y="953"/>
                      <a:pt x="2378" y="251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2375275" y="3166300"/>
                <a:ext cx="161375" cy="527175"/>
              </a:xfrm>
              <a:custGeom>
                <a:rect b="b" l="l" r="r" t="t"/>
                <a:pathLst>
                  <a:path extrusionOk="0" h="21087" w="6455">
                    <a:moveTo>
                      <a:pt x="3989" y="0"/>
                    </a:moveTo>
                    <a:cubicBezTo>
                      <a:pt x="2680" y="762"/>
                      <a:pt x="1" y="20015"/>
                      <a:pt x="1" y="20015"/>
                    </a:cubicBezTo>
                    <a:cubicBezTo>
                      <a:pt x="1" y="20015"/>
                      <a:pt x="3751" y="20967"/>
                      <a:pt x="4704" y="21027"/>
                    </a:cubicBezTo>
                    <a:cubicBezTo>
                      <a:pt x="5656" y="21086"/>
                      <a:pt x="6454" y="596"/>
                      <a:pt x="6454" y="596"/>
                    </a:cubicBezTo>
                    <a:close/>
                  </a:path>
                </a:pathLst>
              </a:custGeom>
              <a:solidFill>
                <a:srgbClr val="FB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2812550" y="3316300"/>
                <a:ext cx="37225" cy="417650"/>
              </a:xfrm>
              <a:custGeom>
                <a:rect b="b" l="l" r="r" t="t"/>
                <a:pathLst>
                  <a:path extrusionOk="0" h="16706" w="1489">
                    <a:moveTo>
                      <a:pt x="0" y="1"/>
                    </a:moveTo>
                    <a:lnTo>
                      <a:pt x="143" y="15312"/>
                    </a:lnTo>
                    <a:lnTo>
                      <a:pt x="798" y="15765"/>
                    </a:lnTo>
                    <a:lnTo>
                      <a:pt x="143" y="16705"/>
                    </a:lnTo>
                    <a:lnTo>
                      <a:pt x="1488" y="16051"/>
                    </a:lnTo>
                    <a:lnTo>
                      <a:pt x="1488" y="15300"/>
                    </a:lnTo>
                    <a:lnTo>
                      <a:pt x="560" y="15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C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2792900" y="3694625"/>
                <a:ext cx="102425" cy="101250"/>
              </a:xfrm>
              <a:custGeom>
                <a:rect b="b" l="l" r="r" t="t"/>
                <a:pathLst>
                  <a:path extrusionOk="0" h="4050" w="4097">
                    <a:moveTo>
                      <a:pt x="2251" y="1"/>
                    </a:moveTo>
                    <a:cubicBezTo>
                      <a:pt x="2072" y="679"/>
                      <a:pt x="774" y="1060"/>
                      <a:pt x="393" y="1465"/>
                    </a:cubicBezTo>
                    <a:cubicBezTo>
                      <a:pt x="0" y="1870"/>
                      <a:pt x="298" y="2549"/>
                      <a:pt x="298" y="2549"/>
                    </a:cubicBezTo>
                    <a:cubicBezTo>
                      <a:pt x="298" y="2549"/>
                      <a:pt x="155" y="3144"/>
                      <a:pt x="179" y="3489"/>
                    </a:cubicBezTo>
                    <a:cubicBezTo>
                      <a:pt x="194" y="3711"/>
                      <a:pt x="348" y="3840"/>
                      <a:pt x="566" y="3840"/>
                    </a:cubicBezTo>
                    <a:cubicBezTo>
                      <a:pt x="687" y="3840"/>
                      <a:pt x="828" y="3800"/>
                      <a:pt x="977" y="3716"/>
                    </a:cubicBezTo>
                    <a:cubicBezTo>
                      <a:pt x="1049" y="3677"/>
                      <a:pt x="1110" y="3662"/>
                      <a:pt x="1164" y="3662"/>
                    </a:cubicBezTo>
                    <a:cubicBezTo>
                      <a:pt x="1430" y="3662"/>
                      <a:pt x="1523" y="4049"/>
                      <a:pt x="1929" y="4049"/>
                    </a:cubicBezTo>
                    <a:cubicBezTo>
                      <a:pt x="1937" y="4049"/>
                      <a:pt x="1944" y="4049"/>
                      <a:pt x="1951" y="4049"/>
                    </a:cubicBezTo>
                    <a:cubicBezTo>
                      <a:pt x="2269" y="4049"/>
                      <a:pt x="2470" y="3876"/>
                      <a:pt x="2726" y="3876"/>
                    </a:cubicBezTo>
                    <a:cubicBezTo>
                      <a:pt x="2841" y="3876"/>
                      <a:pt x="2967" y="3911"/>
                      <a:pt x="3120" y="4013"/>
                    </a:cubicBezTo>
                    <a:cubicBezTo>
                      <a:pt x="3139" y="4026"/>
                      <a:pt x="3159" y="4032"/>
                      <a:pt x="3178" y="4032"/>
                    </a:cubicBezTo>
                    <a:cubicBezTo>
                      <a:pt x="3656" y="4032"/>
                      <a:pt x="4096" y="215"/>
                      <a:pt x="4096" y="215"/>
                    </a:cubicBezTo>
                    <a:lnTo>
                      <a:pt x="2251" y="1"/>
                    </a:lnTo>
                    <a:close/>
                  </a:path>
                </a:pathLst>
              </a:custGeom>
              <a:solidFill>
                <a:srgbClr val="E88D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2812550" y="3181475"/>
                <a:ext cx="124725" cy="519125"/>
              </a:xfrm>
              <a:custGeom>
                <a:rect b="b" l="l" r="r" t="t"/>
                <a:pathLst>
                  <a:path extrusionOk="0" h="20765" w="4989">
                    <a:moveTo>
                      <a:pt x="3155" y="0"/>
                    </a:moveTo>
                    <a:cubicBezTo>
                      <a:pt x="4322" y="631"/>
                      <a:pt x="4989" y="11276"/>
                      <a:pt x="4941" y="13157"/>
                    </a:cubicBezTo>
                    <a:cubicBezTo>
                      <a:pt x="4894" y="15026"/>
                      <a:pt x="4632" y="20765"/>
                      <a:pt x="4632" y="20765"/>
                    </a:cubicBezTo>
                    <a:lnTo>
                      <a:pt x="560" y="20634"/>
                    </a:lnTo>
                    <a:lnTo>
                      <a:pt x="0" y="5394"/>
                    </a:lnTo>
                    <a:lnTo>
                      <a:pt x="655" y="1072"/>
                    </a:lnTo>
                    <a:close/>
                  </a:path>
                </a:pathLst>
              </a:custGeom>
              <a:solidFill>
                <a:srgbClr val="FB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2478575" y="3103475"/>
                <a:ext cx="98550" cy="563200"/>
              </a:xfrm>
              <a:custGeom>
                <a:rect b="b" l="l" r="r" t="t"/>
                <a:pathLst>
                  <a:path extrusionOk="0" h="22528" w="3942">
                    <a:moveTo>
                      <a:pt x="3941" y="1"/>
                    </a:moveTo>
                    <a:lnTo>
                      <a:pt x="0" y="2323"/>
                    </a:lnTo>
                    <a:cubicBezTo>
                      <a:pt x="0" y="2323"/>
                      <a:pt x="655" y="5383"/>
                      <a:pt x="1393" y="6454"/>
                    </a:cubicBezTo>
                    <a:lnTo>
                      <a:pt x="1417" y="12753"/>
                    </a:lnTo>
                    <a:lnTo>
                      <a:pt x="524" y="22528"/>
                    </a:lnTo>
                    <a:lnTo>
                      <a:pt x="1905" y="13026"/>
                    </a:lnTo>
                    <a:lnTo>
                      <a:pt x="2167" y="6561"/>
                    </a:lnTo>
                    <a:cubicBezTo>
                      <a:pt x="2167" y="6561"/>
                      <a:pt x="2346" y="6593"/>
                      <a:pt x="2589" y="6593"/>
                    </a:cubicBezTo>
                    <a:cubicBezTo>
                      <a:pt x="2820" y="6593"/>
                      <a:pt x="3108" y="6564"/>
                      <a:pt x="3358" y="6454"/>
                    </a:cubicBezTo>
                    <a:lnTo>
                      <a:pt x="3941" y="1"/>
                    </a:lnTo>
                    <a:close/>
                  </a:path>
                </a:pathLst>
              </a:custGeom>
              <a:solidFill>
                <a:srgbClr val="EFC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2784550" y="3136225"/>
                <a:ext cx="104800" cy="142300"/>
              </a:xfrm>
              <a:custGeom>
                <a:rect b="b" l="l" r="r" t="t"/>
                <a:pathLst>
                  <a:path extrusionOk="0" h="5692" w="4192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60"/>
                      <a:pt x="489" y="5692"/>
                      <a:pt x="489" y="5692"/>
                    </a:cubicBezTo>
                    <a:cubicBezTo>
                      <a:pt x="489" y="5692"/>
                      <a:pt x="3394" y="5394"/>
                      <a:pt x="4192" y="203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C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2478575" y="2709400"/>
                <a:ext cx="412875" cy="558125"/>
              </a:xfrm>
              <a:custGeom>
                <a:rect b="b" l="l" r="r" t="t"/>
                <a:pathLst>
                  <a:path extrusionOk="0" h="22325" w="16515">
                    <a:moveTo>
                      <a:pt x="4037" y="5727"/>
                    </a:moveTo>
                    <a:lnTo>
                      <a:pt x="3358" y="22217"/>
                    </a:lnTo>
                    <a:cubicBezTo>
                      <a:pt x="3358" y="22217"/>
                      <a:pt x="500" y="21920"/>
                      <a:pt x="0" y="18086"/>
                    </a:cubicBezTo>
                    <a:cubicBezTo>
                      <a:pt x="0" y="18086"/>
                      <a:pt x="3001" y="3501"/>
                      <a:pt x="4418" y="1667"/>
                    </a:cubicBezTo>
                    <a:cubicBezTo>
                      <a:pt x="5287" y="560"/>
                      <a:pt x="6727" y="0"/>
                      <a:pt x="8787" y="0"/>
                    </a:cubicBezTo>
                    <a:cubicBezTo>
                      <a:pt x="10859" y="0"/>
                      <a:pt x="13621" y="941"/>
                      <a:pt x="14312" y="5798"/>
                    </a:cubicBezTo>
                    <a:cubicBezTo>
                      <a:pt x="15097" y="11335"/>
                      <a:pt x="16514" y="18883"/>
                      <a:pt x="16514" y="18883"/>
                    </a:cubicBezTo>
                    <a:cubicBezTo>
                      <a:pt x="16514" y="18883"/>
                      <a:pt x="15359" y="22324"/>
                      <a:pt x="12847" y="22324"/>
                    </a:cubicBezTo>
                    <a:lnTo>
                      <a:pt x="10930" y="5656"/>
                    </a:lnTo>
                    <a:close/>
                  </a:path>
                </a:pathLst>
              </a:custGeom>
              <a:solidFill>
                <a:srgbClr val="FB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2548525" y="2798700"/>
                <a:ext cx="287850" cy="19075"/>
              </a:xfrm>
              <a:custGeom>
                <a:rect b="b" l="l" r="r" t="t"/>
                <a:pathLst>
                  <a:path extrusionOk="0" h="763" w="11514">
                    <a:moveTo>
                      <a:pt x="381" y="0"/>
                    </a:moveTo>
                    <a:cubicBezTo>
                      <a:pt x="179" y="0"/>
                      <a:pt x="0" y="167"/>
                      <a:pt x="0" y="381"/>
                    </a:cubicBezTo>
                    <a:cubicBezTo>
                      <a:pt x="0" y="595"/>
                      <a:pt x="179" y="762"/>
                      <a:pt x="381" y="762"/>
                    </a:cubicBezTo>
                    <a:lnTo>
                      <a:pt x="11133" y="762"/>
                    </a:lnTo>
                    <a:cubicBezTo>
                      <a:pt x="11347" y="762"/>
                      <a:pt x="11514" y="595"/>
                      <a:pt x="11514" y="381"/>
                    </a:cubicBezTo>
                    <a:cubicBezTo>
                      <a:pt x="11514" y="167"/>
                      <a:pt x="11347" y="0"/>
                      <a:pt x="11133" y="0"/>
                    </a:cubicBezTo>
                    <a:close/>
                  </a:path>
                </a:pathLst>
              </a:custGeom>
              <a:solidFill>
                <a:srgbClr val="40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2548525" y="2817750"/>
                <a:ext cx="287850" cy="19350"/>
              </a:xfrm>
              <a:custGeom>
                <a:rect b="b" l="l" r="r" t="t"/>
                <a:pathLst>
                  <a:path extrusionOk="0" h="774" w="11514">
                    <a:moveTo>
                      <a:pt x="381" y="0"/>
                    </a:moveTo>
                    <a:cubicBezTo>
                      <a:pt x="179" y="0"/>
                      <a:pt x="0" y="179"/>
                      <a:pt x="0" y="393"/>
                    </a:cubicBezTo>
                    <a:cubicBezTo>
                      <a:pt x="0" y="595"/>
                      <a:pt x="179" y="774"/>
                      <a:pt x="381" y="774"/>
                    </a:cubicBezTo>
                    <a:lnTo>
                      <a:pt x="11133" y="774"/>
                    </a:lnTo>
                    <a:cubicBezTo>
                      <a:pt x="11347" y="774"/>
                      <a:pt x="11514" y="595"/>
                      <a:pt x="11514" y="393"/>
                    </a:cubicBezTo>
                    <a:cubicBezTo>
                      <a:pt x="11514" y="179"/>
                      <a:pt x="11347" y="0"/>
                      <a:pt x="11133" y="0"/>
                    </a:cubicBezTo>
                    <a:close/>
                  </a:path>
                </a:pathLst>
              </a:custGeom>
              <a:solidFill>
                <a:srgbClr val="403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2645850" y="3145750"/>
                <a:ext cx="36350" cy="311675"/>
              </a:xfrm>
              <a:custGeom>
                <a:rect b="b" l="l" r="r" t="t"/>
                <a:pathLst>
                  <a:path extrusionOk="0" h="12467" w="1454">
                    <a:moveTo>
                      <a:pt x="1453" y="1"/>
                    </a:moveTo>
                    <a:lnTo>
                      <a:pt x="989" y="13"/>
                    </a:lnTo>
                    <a:lnTo>
                      <a:pt x="1" y="12467"/>
                    </a:lnTo>
                    <a:lnTo>
                      <a:pt x="453" y="1246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9"/>
            <p:cNvGrpSpPr/>
            <p:nvPr/>
          </p:nvGrpSpPr>
          <p:grpSpPr>
            <a:xfrm>
              <a:off x="7004697" y="1230696"/>
              <a:ext cx="885930" cy="2830552"/>
              <a:chOff x="3534050" y="2865650"/>
              <a:chExt cx="531650" cy="1698625"/>
            </a:xfrm>
          </p:grpSpPr>
          <p:sp>
            <p:nvSpPr>
              <p:cNvPr id="726" name="Google Shape;726;p29"/>
              <p:cNvSpPr/>
              <p:nvPr/>
            </p:nvSpPr>
            <p:spPr>
              <a:xfrm>
                <a:off x="3953150" y="3660400"/>
                <a:ext cx="112550" cy="133150"/>
              </a:xfrm>
              <a:custGeom>
                <a:rect b="b" l="l" r="r" t="t"/>
                <a:pathLst>
                  <a:path extrusionOk="0" h="5326" w="4502">
                    <a:moveTo>
                      <a:pt x="131" y="0"/>
                    </a:moveTo>
                    <a:cubicBezTo>
                      <a:pt x="95" y="0"/>
                      <a:pt x="13" y="787"/>
                      <a:pt x="1" y="858"/>
                    </a:cubicBezTo>
                    <a:cubicBezTo>
                      <a:pt x="1" y="1108"/>
                      <a:pt x="25" y="1358"/>
                      <a:pt x="60" y="1608"/>
                    </a:cubicBezTo>
                    <a:cubicBezTo>
                      <a:pt x="156" y="2108"/>
                      <a:pt x="430" y="2584"/>
                      <a:pt x="620" y="3060"/>
                    </a:cubicBezTo>
                    <a:cubicBezTo>
                      <a:pt x="668" y="3191"/>
                      <a:pt x="727" y="3334"/>
                      <a:pt x="703" y="3477"/>
                    </a:cubicBezTo>
                    <a:cubicBezTo>
                      <a:pt x="691" y="3561"/>
                      <a:pt x="656" y="3644"/>
                      <a:pt x="668" y="3727"/>
                    </a:cubicBezTo>
                    <a:cubicBezTo>
                      <a:pt x="680" y="3882"/>
                      <a:pt x="822" y="3989"/>
                      <a:pt x="965" y="4037"/>
                    </a:cubicBezTo>
                    <a:cubicBezTo>
                      <a:pt x="1108" y="4084"/>
                      <a:pt x="1263" y="4084"/>
                      <a:pt x="1406" y="4132"/>
                    </a:cubicBezTo>
                    <a:cubicBezTo>
                      <a:pt x="1549" y="4192"/>
                      <a:pt x="1680" y="4311"/>
                      <a:pt x="1668" y="4465"/>
                    </a:cubicBezTo>
                    <a:cubicBezTo>
                      <a:pt x="1668" y="4501"/>
                      <a:pt x="1656" y="4549"/>
                      <a:pt x="1656" y="4584"/>
                    </a:cubicBezTo>
                    <a:cubicBezTo>
                      <a:pt x="1680" y="4704"/>
                      <a:pt x="1823" y="4751"/>
                      <a:pt x="1942" y="4751"/>
                    </a:cubicBezTo>
                    <a:cubicBezTo>
                      <a:pt x="1989" y="4751"/>
                      <a:pt x="2039" y="4747"/>
                      <a:pt x="2087" y="4747"/>
                    </a:cubicBezTo>
                    <a:cubicBezTo>
                      <a:pt x="2160" y="4747"/>
                      <a:pt x="2230" y="4756"/>
                      <a:pt x="2287" y="4799"/>
                    </a:cubicBezTo>
                    <a:cubicBezTo>
                      <a:pt x="2442" y="4930"/>
                      <a:pt x="2370" y="5239"/>
                      <a:pt x="2549" y="5311"/>
                    </a:cubicBezTo>
                    <a:cubicBezTo>
                      <a:pt x="2573" y="5321"/>
                      <a:pt x="2597" y="5326"/>
                      <a:pt x="2621" y="5326"/>
                    </a:cubicBezTo>
                    <a:cubicBezTo>
                      <a:pt x="2735" y="5326"/>
                      <a:pt x="2837" y="5217"/>
                      <a:pt x="2906" y="5108"/>
                    </a:cubicBezTo>
                    <a:cubicBezTo>
                      <a:pt x="3132" y="4775"/>
                      <a:pt x="3287" y="4394"/>
                      <a:pt x="3370" y="4001"/>
                    </a:cubicBezTo>
                    <a:cubicBezTo>
                      <a:pt x="3406" y="3822"/>
                      <a:pt x="3430" y="3668"/>
                      <a:pt x="3418" y="3477"/>
                    </a:cubicBezTo>
                    <a:cubicBezTo>
                      <a:pt x="3406" y="3372"/>
                      <a:pt x="3463" y="3049"/>
                      <a:pt x="3398" y="2958"/>
                    </a:cubicBezTo>
                    <a:lnTo>
                      <a:pt x="3398" y="2958"/>
                    </a:lnTo>
                    <a:cubicBezTo>
                      <a:pt x="3439" y="3011"/>
                      <a:pt x="3791" y="3461"/>
                      <a:pt x="3847" y="3584"/>
                    </a:cubicBezTo>
                    <a:cubicBezTo>
                      <a:pt x="3918" y="3715"/>
                      <a:pt x="3335" y="5180"/>
                      <a:pt x="3573" y="5192"/>
                    </a:cubicBezTo>
                    <a:cubicBezTo>
                      <a:pt x="3574" y="5192"/>
                      <a:pt x="3575" y="5192"/>
                      <a:pt x="3576" y="5192"/>
                    </a:cubicBezTo>
                    <a:cubicBezTo>
                      <a:pt x="3818" y="5192"/>
                      <a:pt x="4501" y="3999"/>
                      <a:pt x="4466" y="3561"/>
                    </a:cubicBezTo>
                    <a:cubicBezTo>
                      <a:pt x="4430" y="3132"/>
                      <a:pt x="3132" y="1786"/>
                      <a:pt x="2692" y="1322"/>
                    </a:cubicBezTo>
                    <a:cubicBezTo>
                      <a:pt x="2370" y="989"/>
                      <a:pt x="2085" y="632"/>
                      <a:pt x="2013" y="262"/>
                    </a:cubicBezTo>
                    <a:cubicBezTo>
                      <a:pt x="1489" y="191"/>
                      <a:pt x="668" y="84"/>
                      <a:pt x="132" y="1"/>
                    </a:cubicBezTo>
                    <a:cubicBezTo>
                      <a:pt x="132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3874575" y="3422875"/>
                <a:ext cx="151250" cy="261950"/>
              </a:xfrm>
              <a:custGeom>
                <a:rect b="b" l="l" r="r" t="t"/>
                <a:pathLst>
                  <a:path extrusionOk="0" h="10478" w="6050">
                    <a:moveTo>
                      <a:pt x="3072" y="0"/>
                    </a:moveTo>
                    <a:lnTo>
                      <a:pt x="1" y="1036"/>
                    </a:lnTo>
                    <a:cubicBezTo>
                      <a:pt x="1" y="1036"/>
                      <a:pt x="239" y="2501"/>
                      <a:pt x="1191" y="4251"/>
                    </a:cubicBezTo>
                    <a:cubicBezTo>
                      <a:pt x="2156" y="6013"/>
                      <a:pt x="2977" y="8239"/>
                      <a:pt x="3227" y="10478"/>
                    </a:cubicBezTo>
                    <a:lnTo>
                      <a:pt x="6049" y="10264"/>
                    </a:lnTo>
                    <a:cubicBezTo>
                      <a:pt x="5513" y="7680"/>
                      <a:pt x="3072" y="0"/>
                      <a:pt x="3072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3901975" y="4519425"/>
                <a:ext cx="80675" cy="36050"/>
              </a:xfrm>
              <a:custGeom>
                <a:rect b="b" l="l" r="r" t="t"/>
                <a:pathLst>
                  <a:path extrusionOk="0" h="1442" w="3227">
                    <a:moveTo>
                      <a:pt x="36" y="1418"/>
                    </a:moveTo>
                    <a:cubicBezTo>
                      <a:pt x="0" y="1394"/>
                      <a:pt x="71" y="1180"/>
                      <a:pt x="286" y="930"/>
                    </a:cubicBezTo>
                    <a:cubicBezTo>
                      <a:pt x="512" y="668"/>
                      <a:pt x="893" y="370"/>
                      <a:pt x="1393" y="203"/>
                    </a:cubicBezTo>
                    <a:cubicBezTo>
                      <a:pt x="1881" y="49"/>
                      <a:pt x="2346" y="1"/>
                      <a:pt x="2691" y="25"/>
                    </a:cubicBezTo>
                    <a:cubicBezTo>
                      <a:pt x="3024" y="49"/>
                      <a:pt x="3227" y="156"/>
                      <a:pt x="3215" y="191"/>
                    </a:cubicBezTo>
                    <a:cubicBezTo>
                      <a:pt x="3203" y="251"/>
                      <a:pt x="3000" y="239"/>
                      <a:pt x="2691" y="275"/>
                    </a:cubicBezTo>
                    <a:cubicBezTo>
                      <a:pt x="2381" y="310"/>
                      <a:pt x="1965" y="394"/>
                      <a:pt x="1512" y="549"/>
                    </a:cubicBezTo>
                    <a:cubicBezTo>
                      <a:pt x="1072" y="680"/>
                      <a:pt x="714" y="918"/>
                      <a:pt x="464" y="1108"/>
                    </a:cubicBezTo>
                    <a:cubicBezTo>
                      <a:pt x="226" y="1299"/>
                      <a:pt x="83" y="1442"/>
                      <a:pt x="36" y="1418"/>
                    </a:cubicBezTo>
                    <a:close/>
                  </a:path>
                </a:pathLst>
              </a:custGeom>
              <a:solidFill>
                <a:srgbClr val="FB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3818925" y="4456625"/>
                <a:ext cx="186650" cy="97375"/>
              </a:xfrm>
              <a:custGeom>
                <a:rect b="b" l="l" r="r" t="t"/>
                <a:pathLst>
                  <a:path extrusionOk="0" h="3895" w="7466">
                    <a:moveTo>
                      <a:pt x="3877" y="1"/>
                    </a:moveTo>
                    <a:cubicBezTo>
                      <a:pt x="3493" y="1"/>
                      <a:pt x="2494" y="427"/>
                      <a:pt x="2465" y="632"/>
                    </a:cubicBezTo>
                    <a:cubicBezTo>
                      <a:pt x="2453" y="775"/>
                      <a:pt x="2691" y="1572"/>
                      <a:pt x="2691" y="1572"/>
                    </a:cubicBezTo>
                    <a:cubicBezTo>
                      <a:pt x="2512" y="1739"/>
                      <a:pt x="2274" y="1882"/>
                      <a:pt x="1977" y="1977"/>
                    </a:cubicBezTo>
                    <a:cubicBezTo>
                      <a:pt x="1894" y="2003"/>
                      <a:pt x="1804" y="2014"/>
                      <a:pt x="1709" y="2014"/>
                    </a:cubicBezTo>
                    <a:cubicBezTo>
                      <a:pt x="1052" y="2014"/>
                      <a:pt x="179" y="1477"/>
                      <a:pt x="179" y="1477"/>
                    </a:cubicBezTo>
                    <a:lnTo>
                      <a:pt x="0" y="3894"/>
                    </a:lnTo>
                    <a:lnTo>
                      <a:pt x="7203" y="3894"/>
                    </a:lnTo>
                    <a:cubicBezTo>
                      <a:pt x="7203" y="3894"/>
                      <a:pt x="7465" y="2870"/>
                      <a:pt x="6703" y="2680"/>
                    </a:cubicBezTo>
                    <a:cubicBezTo>
                      <a:pt x="5322" y="2346"/>
                      <a:pt x="4489" y="1989"/>
                      <a:pt x="3977" y="1668"/>
                    </a:cubicBezTo>
                    <a:cubicBezTo>
                      <a:pt x="3977" y="1668"/>
                      <a:pt x="4108" y="632"/>
                      <a:pt x="4025" y="72"/>
                    </a:cubicBezTo>
                    <a:cubicBezTo>
                      <a:pt x="4018" y="22"/>
                      <a:pt x="3963" y="1"/>
                      <a:pt x="3877" y="1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3813850" y="4547600"/>
                <a:ext cx="185175" cy="16675"/>
              </a:xfrm>
              <a:custGeom>
                <a:rect b="b" l="l" r="r" t="t"/>
                <a:pathLst>
                  <a:path extrusionOk="0" h="667" w="7407">
                    <a:moveTo>
                      <a:pt x="203" y="0"/>
                    </a:moveTo>
                    <a:lnTo>
                      <a:pt x="1" y="667"/>
                    </a:lnTo>
                    <a:lnTo>
                      <a:pt x="7323" y="667"/>
                    </a:ln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3549225" y="4547600"/>
                <a:ext cx="124750" cy="16675"/>
              </a:xfrm>
              <a:custGeom>
                <a:rect b="b" l="l" r="r" t="t"/>
                <a:pathLst>
                  <a:path extrusionOk="0" h="667" w="4990">
                    <a:moveTo>
                      <a:pt x="203" y="0"/>
                    </a:moveTo>
                    <a:lnTo>
                      <a:pt x="1" y="667"/>
                    </a:lnTo>
                    <a:lnTo>
                      <a:pt x="4894" y="667"/>
                    </a:lnTo>
                    <a:lnTo>
                      <a:pt x="4990" y="0"/>
                    </a:ln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3552225" y="4465800"/>
                <a:ext cx="126825" cy="88200"/>
              </a:xfrm>
              <a:custGeom>
                <a:rect b="b" l="l" r="r" t="t"/>
                <a:pathLst>
                  <a:path extrusionOk="0" h="3528" w="5073">
                    <a:moveTo>
                      <a:pt x="2493" y="0"/>
                    </a:moveTo>
                    <a:cubicBezTo>
                      <a:pt x="2162" y="0"/>
                      <a:pt x="1881" y="19"/>
                      <a:pt x="1786" y="74"/>
                    </a:cubicBezTo>
                    <a:cubicBezTo>
                      <a:pt x="1488" y="229"/>
                      <a:pt x="1846" y="1253"/>
                      <a:pt x="1846" y="1253"/>
                    </a:cubicBezTo>
                    <a:cubicBezTo>
                      <a:pt x="1846" y="1253"/>
                      <a:pt x="1560" y="1622"/>
                      <a:pt x="893" y="2205"/>
                    </a:cubicBezTo>
                    <a:cubicBezTo>
                      <a:pt x="238" y="2789"/>
                      <a:pt x="0" y="3527"/>
                      <a:pt x="0" y="3527"/>
                    </a:cubicBezTo>
                    <a:lnTo>
                      <a:pt x="4787" y="3527"/>
                    </a:lnTo>
                    <a:cubicBezTo>
                      <a:pt x="4787" y="3527"/>
                      <a:pt x="5072" y="1729"/>
                      <a:pt x="5013" y="1646"/>
                    </a:cubicBezTo>
                    <a:cubicBezTo>
                      <a:pt x="5009" y="1640"/>
                      <a:pt x="5000" y="1637"/>
                      <a:pt x="4986" y="1637"/>
                    </a:cubicBezTo>
                    <a:cubicBezTo>
                      <a:pt x="4818" y="1637"/>
                      <a:pt x="3947" y="2043"/>
                      <a:pt x="3774" y="2043"/>
                    </a:cubicBezTo>
                    <a:cubicBezTo>
                      <a:pt x="3764" y="2043"/>
                      <a:pt x="3756" y="2042"/>
                      <a:pt x="3751" y="2039"/>
                    </a:cubicBezTo>
                    <a:cubicBezTo>
                      <a:pt x="3655" y="1967"/>
                      <a:pt x="4025" y="74"/>
                      <a:pt x="4025" y="74"/>
                    </a:cubicBezTo>
                    <a:cubicBezTo>
                      <a:pt x="4025" y="74"/>
                      <a:pt x="3157" y="0"/>
                      <a:pt x="2493" y="0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3534050" y="3475550"/>
                <a:ext cx="462600" cy="1062025"/>
              </a:xfrm>
              <a:custGeom>
                <a:rect b="b" l="l" r="r" t="t"/>
                <a:pathLst>
                  <a:path extrusionOk="0" h="42481" w="18504">
                    <a:moveTo>
                      <a:pt x="17408" y="1"/>
                    </a:moveTo>
                    <a:lnTo>
                      <a:pt x="4347" y="2025"/>
                    </a:lnTo>
                    <a:lnTo>
                      <a:pt x="1" y="41696"/>
                    </a:lnTo>
                    <a:cubicBezTo>
                      <a:pt x="1" y="41696"/>
                      <a:pt x="3730" y="42481"/>
                      <a:pt x="8472" y="42481"/>
                    </a:cubicBezTo>
                    <a:cubicBezTo>
                      <a:pt x="11634" y="42481"/>
                      <a:pt x="15246" y="42132"/>
                      <a:pt x="18503" y="40970"/>
                    </a:cubicBezTo>
                    <a:cubicBezTo>
                      <a:pt x="18503" y="40970"/>
                      <a:pt x="18301" y="10621"/>
                      <a:pt x="17408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3622125" y="2881275"/>
                <a:ext cx="256950" cy="279625"/>
              </a:xfrm>
              <a:custGeom>
                <a:rect b="b" l="l" r="r" t="t"/>
                <a:pathLst>
                  <a:path extrusionOk="0" h="11185" w="10278">
                    <a:moveTo>
                      <a:pt x="6224" y="1"/>
                    </a:moveTo>
                    <a:cubicBezTo>
                      <a:pt x="3842" y="1"/>
                      <a:pt x="1245" y="964"/>
                      <a:pt x="1443" y="5329"/>
                    </a:cubicBezTo>
                    <a:cubicBezTo>
                      <a:pt x="1443" y="5329"/>
                      <a:pt x="1332" y="5304"/>
                      <a:pt x="1175" y="5304"/>
                    </a:cubicBezTo>
                    <a:cubicBezTo>
                      <a:pt x="754" y="5304"/>
                      <a:pt x="1" y="5481"/>
                      <a:pt x="157" y="6782"/>
                    </a:cubicBezTo>
                    <a:cubicBezTo>
                      <a:pt x="359" y="8556"/>
                      <a:pt x="1348" y="8210"/>
                      <a:pt x="1729" y="8294"/>
                    </a:cubicBezTo>
                    <a:cubicBezTo>
                      <a:pt x="1729" y="8294"/>
                      <a:pt x="2378" y="11184"/>
                      <a:pt x="5835" y="11184"/>
                    </a:cubicBezTo>
                    <a:cubicBezTo>
                      <a:pt x="6003" y="11184"/>
                      <a:pt x="6178" y="11177"/>
                      <a:pt x="6360" y="11163"/>
                    </a:cubicBezTo>
                    <a:cubicBezTo>
                      <a:pt x="10277" y="10854"/>
                      <a:pt x="9694" y="7853"/>
                      <a:pt x="9670" y="5841"/>
                    </a:cubicBezTo>
                    <a:cubicBezTo>
                      <a:pt x="9634" y="3829"/>
                      <a:pt x="9813" y="305"/>
                      <a:pt x="7241" y="55"/>
                    </a:cubicBezTo>
                    <a:cubicBezTo>
                      <a:pt x="6913" y="21"/>
                      <a:pt x="6571" y="1"/>
                      <a:pt x="6224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3620975" y="3480025"/>
                <a:ext cx="95275" cy="95275"/>
              </a:xfrm>
              <a:custGeom>
                <a:rect b="b" l="l" r="r" t="t"/>
                <a:pathLst>
                  <a:path extrusionOk="0" h="3811" w="3811">
                    <a:moveTo>
                      <a:pt x="1906" y="0"/>
                    </a:moveTo>
                    <a:cubicBezTo>
                      <a:pt x="846" y="0"/>
                      <a:pt x="1" y="858"/>
                      <a:pt x="1" y="1905"/>
                    </a:cubicBezTo>
                    <a:cubicBezTo>
                      <a:pt x="1" y="2953"/>
                      <a:pt x="846" y="3810"/>
                      <a:pt x="1906" y="3810"/>
                    </a:cubicBezTo>
                    <a:cubicBezTo>
                      <a:pt x="2953" y="3810"/>
                      <a:pt x="3811" y="2953"/>
                      <a:pt x="3811" y="1905"/>
                    </a:cubicBezTo>
                    <a:cubicBezTo>
                      <a:pt x="3811" y="858"/>
                      <a:pt x="2953" y="0"/>
                      <a:pt x="1906" y="0"/>
                    </a:cubicBezTo>
                    <a:close/>
                  </a:path>
                </a:pathLst>
              </a:custGeom>
              <a:solidFill>
                <a:srgbClr val="FBC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3790050" y="3724950"/>
                <a:ext cx="160150" cy="82025"/>
              </a:xfrm>
              <a:custGeom>
                <a:rect b="b" l="l" r="r" t="t"/>
                <a:pathLst>
                  <a:path extrusionOk="0" h="3281" w="6406">
                    <a:moveTo>
                      <a:pt x="4728" y="0"/>
                    </a:moveTo>
                    <a:cubicBezTo>
                      <a:pt x="4021" y="0"/>
                      <a:pt x="3059" y="114"/>
                      <a:pt x="2632" y="169"/>
                    </a:cubicBezTo>
                    <a:cubicBezTo>
                      <a:pt x="2460" y="187"/>
                      <a:pt x="2287" y="200"/>
                      <a:pt x="2120" y="200"/>
                    </a:cubicBezTo>
                    <a:cubicBezTo>
                      <a:pt x="1848" y="200"/>
                      <a:pt x="1593" y="165"/>
                      <a:pt x="1393" y="62"/>
                    </a:cubicBezTo>
                    <a:cubicBezTo>
                      <a:pt x="1000" y="443"/>
                      <a:pt x="429" y="1026"/>
                      <a:pt x="36" y="1395"/>
                    </a:cubicBezTo>
                    <a:cubicBezTo>
                      <a:pt x="0" y="1419"/>
                      <a:pt x="584" y="1979"/>
                      <a:pt x="643" y="2026"/>
                    </a:cubicBezTo>
                    <a:cubicBezTo>
                      <a:pt x="846" y="2181"/>
                      <a:pt x="1048" y="2312"/>
                      <a:pt x="1274" y="2431"/>
                    </a:cubicBezTo>
                    <a:cubicBezTo>
                      <a:pt x="1727" y="2657"/>
                      <a:pt x="2274" y="2729"/>
                      <a:pt x="2774" y="2872"/>
                    </a:cubicBezTo>
                    <a:cubicBezTo>
                      <a:pt x="2905" y="2907"/>
                      <a:pt x="3048" y="2943"/>
                      <a:pt x="3155" y="3050"/>
                    </a:cubicBezTo>
                    <a:cubicBezTo>
                      <a:pt x="3215" y="3110"/>
                      <a:pt x="3251" y="3193"/>
                      <a:pt x="3322" y="3241"/>
                    </a:cubicBezTo>
                    <a:cubicBezTo>
                      <a:pt x="3367" y="3269"/>
                      <a:pt x="3417" y="3281"/>
                      <a:pt x="3468" y="3281"/>
                    </a:cubicBezTo>
                    <a:cubicBezTo>
                      <a:pt x="3568" y="3281"/>
                      <a:pt x="3672" y="3236"/>
                      <a:pt x="3751" y="3181"/>
                    </a:cubicBezTo>
                    <a:cubicBezTo>
                      <a:pt x="3870" y="3098"/>
                      <a:pt x="3977" y="2967"/>
                      <a:pt x="4096" y="2884"/>
                    </a:cubicBezTo>
                    <a:cubicBezTo>
                      <a:pt x="4171" y="2843"/>
                      <a:pt x="4260" y="2814"/>
                      <a:pt x="4346" y="2814"/>
                    </a:cubicBezTo>
                    <a:cubicBezTo>
                      <a:pt x="4411" y="2814"/>
                      <a:pt x="4473" y="2831"/>
                      <a:pt x="4525" y="2872"/>
                    </a:cubicBezTo>
                    <a:cubicBezTo>
                      <a:pt x="4560" y="2907"/>
                      <a:pt x="4584" y="2943"/>
                      <a:pt x="4620" y="2955"/>
                    </a:cubicBezTo>
                    <a:cubicBezTo>
                      <a:pt x="4643" y="2972"/>
                      <a:pt x="4669" y="2980"/>
                      <a:pt x="4695" y="2980"/>
                    </a:cubicBezTo>
                    <a:cubicBezTo>
                      <a:pt x="4776" y="2980"/>
                      <a:pt x="4864" y="2908"/>
                      <a:pt x="4918" y="2836"/>
                    </a:cubicBezTo>
                    <a:cubicBezTo>
                      <a:pt x="4989" y="2741"/>
                      <a:pt x="5049" y="2622"/>
                      <a:pt x="5168" y="2598"/>
                    </a:cubicBezTo>
                    <a:cubicBezTo>
                      <a:pt x="5185" y="2593"/>
                      <a:pt x="5203" y="2591"/>
                      <a:pt x="5221" y="2591"/>
                    </a:cubicBezTo>
                    <a:cubicBezTo>
                      <a:pt x="5363" y="2591"/>
                      <a:pt x="5509" y="2716"/>
                      <a:pt x="5640" y="2716"/>
                    </a:cubicBezTo>
                    <a:cubicBezTo>
                      <a:pt x="5670" y="2716"/>
                      <a:pt x="5699" y="2709"/>
                      <a:pt x="5727" y="2693"/>
                    </a:cubicBezTo>
                    <a:cubicBezTo>
                      <a:pt x="5858" y="2622"/>
                      <a:pt x="5834" y="2431"/>
                      <a:pt x="5787" y="2288"/>
                    </a:cubicBezTo>
                    <a:cubicBezTo>
                      <a:pt x="5656" y="1907"/>
                      <a:pt x="5441" y="1550"/>
                      <a:pt x="5180" y="1252"/>
                    </a:cubicBezTo>
                    <a:cubicBezTo>
                      <a:pt x="5060" y="1109"/>
                      <a:pt x="4941" y="1002"/>
                      <a:pt x="4799" y="895"/>
                    </a:cubicBezTo>
                    <a:cubicBezTo>
                      <a:pt x="4703" y="836"/>
                      <a:pt x="4465" y="586"/>
                      <a:pt x="4358" y="586"/>
                    </a:cubicBezTo>
                    <a:cubicBezTo>
                      <a:pt x="4358" y="586"/>
                      <a:pt x="5001" y="586"/>
                      <a:pt x="5144" y="609"/>
                    </a:cubicBezTo>
                    <a:cubicBezTo>
                      <a:pt x="5278" y="632"/>
                      <a:pt x="5999" y="1828"/>
                      <a:pt x="6215" y="1828"/>
                    </a:cubicBezTo>
                    <a:cubicBezTo>
                      <a:pt x="6229" y="1828"/>
                      <a:pt x="6242" y="1823"/>
                      <a:pt x="6251" y="1812"/>
                    </a:cubicBezTo>
                    <a:cubicBezTo>
                      <a:pt x="6406" y="1621"/>
                      <a:pt x="5858" y="347"/>
                      <a:pt x="5501" y="109"/>
                    </a:cubicBezTo>
                    <a:cubicBezTo>
                      <a:pt x="5377" y="29"/>
                      <a:pt x="5085" y="0"/>
                      <a:pt x="4728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3782600" y="3715775"/>
                <a:ext cx="49450" cy="49425"/>
              </a:xfrm>
              <a:custGeom>
                <a:rect b="b" l="l" r="r" t="t"/>
                <a:pathLst>
                  <a:path extrusionOk="0" h="1977" w="1978">
                    <a:moveTo>
                      <a:pt x="989" y="0"/>
                    </a:moveTo>
                    <a:cubicBezTo>
                      <a:pt x="441" y="0"/>
                      <a:pt x="1" y="441"/>
                      <a:pt x="1" y="988"/>
                    </a:cubicBezTo>
                    <a:cubicBezTo>
                      <a:pt x="1" y="1536"/>
                      <a:pt x="441" y="1977"/>
                      <a:pt x="989" y="1977"/>
                    </a:cubicBezTo>
                    <a:cubicBezTo>
                      <a:pt x="1537" y="1977"/>
                      <a:pt x="1977" y="1536"/>
                      <a:pt x="1977" y="988"/>
                    </a:cubicBezTo>
                    <a:cubicBezTo>
                      <a:pt x="1977" y="441"/>
                      <a:pt x="1537" y="0"/>
                      <a:pt x="98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3606975" y="3377925"/>
                <a:ext cx="231325" cy="393525"/>
              </a:xfrm>
              <a:custGeom>
                <a:rect b="b" l="l" r="r" t="t"/>
                <a:pathLst>
                  <a:path extrusionOk="0" h="15741" w="9253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3132"/>
                      <a:pt x="572" y="6239"/>
                      <a:pt x="572" y="6239"/>
                    </a:cubicBezTo>
                    <a:lnTo>
                      <a:pt x="632" y="6227"/>
                    </a:lnTo>
                    <a:cubicBezTo>
                      <a:pt x="632" y="6597"/>
                      <a:pt x="739" y="6966"/>
                      <a:pt x="965" y="7299"/>
                    </a:cubicBezTo>
                    <a:cubicBezTo>
                      <a:pt x="965" y="7299"/>
                      <a:pt x="1501" y="8930"/>
                      <a:pt x="3061" y="10585"/>
                    </a:cubicBezTo>
                    <a:cubicBezTo>
                      <a:pt x="4668" y="12300"/>
                      <a:pt x="5906" y="14633"/>
                      <a:pt x="6526" y="15741"/>
                    </a:cubicBezTo>
                    <a:lnTo>
                      <a:pt x="9252" y="13967"/>
                    </a:lnTo>
                    <a:lnTo>
                      <a:pt x="4335" y="5537"/>
                    </a:lnTo>
                    <a:cubicBezTo>
                      <a:pt x="4311" y="4846"/>
                      <a:pt x="4275" y="3025"/>
                      <a:pt x="4299" y="929"/>
                    </a:cubicBezTo>
                    <a:cubicBezTo>
                      <a:pt x="2835" y="858"/>
                      <a:pt x="1430" y="405"/>
                      <a:pt x="1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3581400" y="2865650"/>
                <a:ext cx="450075" cy="680550"/>
              </a:xfrm>
              <a:custGeom>
                <a:rect b="b" l="l" r="r" t="t"/>
                <a:pathLst>
                  <a:path extrusionOk="0" h="27222" w="18003">
                    <a:moveTo>
                      <a:pt x="8085" y="3151"/>
                    </a:moveTo>
                    <a:cubicBezTo>
                      <a:pt x="9652" y="3151"/>
                      <a:pt x="11114" y="3965"/>
                      <a:pt x="11263" y="5883"/>
                    </a:cubicBezTo>
                    <a:cubicBezTo>
                      <a:pt x="11597" y="10169"/>
                      <a:pt x="9906" y="10955"/>
                      <a:pt x="8453" y="11133"/>
                    </a:cubicBezTo>
                    <a:cubicBezTo>
                      <a:pt x="8196" y="11165"/>
                      <a:pt x="7951" y="11181"/>
                      <a:pt x="7716" y="11181"/>
                    </a:cubicBezTo>
                    <a:cubicBezTo>
                      <a:pt x="5329" y="11181"/>
                      <a:pt x="4094" y="9533"/>
                      <a:pt x="4072" y="6335"/>
                    </a:cubicBezTo>
                    <a:cubicBezTo>
                      <a:pt x="4052" y="4394"/>
                      <a:pt x="6149" y="3151"/>
                      <a:pt x="8085" y="3151"/>
                    </a:cubicBezTo>
                    <a:close/>
                    <a:moveTo>
                      <a:pt x="7009" y="1"/>
                    </a:moveTo>
                    <a:cubicBezTo>
                      <a:pt x="3047" y="1"/>
                      <a:pt x="1117" y="3611"/>
                      <a:pt x="560" y="7966"/>
                    </a:cubicBezTo>
                    <a:cubicBezTo>
                      <a:pt x="0" y="12336"/>
                      <a:pt x="560" y="26885"/>
                      <a:pt x="560" y="26885"/>
                    </a:cubicBezTo>
                    <a:cubicBezTo>
                      <a:pt x="560" y="26885"/>
                      <a:pt x="2862" y="27222"/>
                      <a:pt x="5883" y="27222"/>
                    </a:cubicBezTo>
                    <a:cubicBezTo>
                      <a:pt x="9891" y="27222"/>
                      <a:pt x="15164" y="26629"/>
                      <a:pt x="18002" y="23873"/>
                    </a:cubicBezTo>
                    <a:cubicBezTo>
                      <a:pt x="18002" y="23873"/>
                      <a:pt x="13907" y="8728"/>
                      <a:pt x="12490" y="5192"/>
                    </a:cubicBezTo>
                    <a:cubicBezTo>
                      <a:pt x="11263" y="2144"/>
                      <a:pt x="10537" y="25"/>
                      <a:pt x="7049" y="1"/>
                    </a:cubicBezTo>
                    <a:cubicBezTo>
                      <a:pt x="7035" y="1"/>
                      <a:pt x="7022" y="1"/>
                      <a:pt x="7009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3706400" y="3114500"/>
                <a:ext cx="245000" cy="402750"/>
              </a:xfrm>
              <a:custGeom>
                <a:rect b="b" l="l" r="r" t="t"/>
                <a:pathLst>
                  <a:path extrusionOk="0" h="16110" w="9800">
                    <a:moveTo>
                      <a:pt x="1" y="1"/>
                    </a:moveTo>
                    <a:lnTo>
                      <a:pt x="1" y="1"/>
                    </a:lnTo>
                    <a:cubicBezTo>
                      <a:pt x="1810" y="5001"/>
                      <a:pt x="7037" y="12943"/>
                      <a:pt x="9192" y="16110"/>
                    </a:cubicBezTo>
                    <a:cubicBezTo>
                      <a:pt x="9407" y="16038"/>
                      <a:pt x="9609" y="15967"/>
                      <a:pt x="9799" y="15883"/>
                    </a:cubicBezTo>
                    <a:cubicBezTo>
                      <a:pt x="8037" y="13336"/>
                      <a:pt x="3918" y="7144"/>
                      <a:pt x="1858" y="1989"/>
                    </a:cubicBezTo>
                    <a:lnTo>
                      <a:pt x="1858" y="1989"/>
                    </a:lnTo>
                    <a:cubicBezTo>
                      <a:pt x="1858" y="1989"/>
                      <a:pt x="1861" y="1989"/>
                      <a:pt x="1866" y="1989"/>
                    </a:cubicBezTo>
                    <a:cubicBezTo>
                      <a:pt x="1988" y="1989"/>
                      <a:pt x="3462" y="1967"/>
                      <a:pt x="4465" y="929"/>
                    </a:cubicBezTo>
                    <a:lnTo>
                      <a:pt x="4465" y="929"/>
                    </a:lnTo>
                    <a:cubicBezTo>
                      <a:pt x="4132" y="1060"/>
                      <a:pt x="3787" y="1144"/>
                      <a:pt x="3453" y="1179"/>
                    </a:cubicBezTo>
                    <a:cubicBezTo>
                      <a:pt x="3190" y="1213"/>
                      <a:pt x="2939" y="1230"/>
                      <a:pt x="2700" y="1230"/>
                    </a:cubicBezTo>
                    <a:cubicBezTo>
                      <a:pt x="1510" y="1230"/>
                      <a:pt x="615" y="813"/>
                      <a:pt x="1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3684075" y="2914475"/>
                <a:ext cx="174450" cy="98250"/>
              </a:xfrm>
              <a:custGeom>
                <a:rect b="b" l="l" r="r" t="t"/>
                <a:pathLst>
                  <a:path extrusionOk="0" h="3930" w="6978">
                    <a:moveTo>
                      <a:pt x="3525" y="596"/>
                    </a:moveTo>
                    <a:cubicBezTo>
                      <a:pt x="763" y="929"/>
                      <a:pt x="144" y="3001"/>
                      <a:pt x="1" y="3930"/>
                    </a:cubicBezTo>
                    <a:cubicBezTo>
                      <a:pt x="501" y="1013"/>
                      <a:pt x="5918" y="1"/>
                      <a:pt x="6978" y="3084"/>
                    </a:cubicBezTo>
                    <a:cubicBezTo>
                      <a:pt x="6668" y="2013"/>
                      <a:pt x="5799" y="310"/>
                      <a:pt x="3525" y="596"/>
                    </a:cubicBezTo>
                    <a:close/>
                  </a:path>
                </a:pathLst>
              </a:custGeom>
              <a:solidFill>
                <a:srgbClr val="FB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29"/>
            <p:cNvGrpSpPr/>
            <p:nvPr/>
          </p:nvGrpSpPr>
          <p:grpSpPr>
            <a:xfrm>
              <a:off x="6126039" y="988256"/>
              <a:ext cx="922644" cy="3084215"/>
              <a:chOff x="3006900" y="2720125"/>
              <a:chExt cx="553675" cy="1850825"/>
            </a:xfrm>
          </p:grpSpPr>
          <p:sp>
            <p:nvSpPr>
              <p:cNvPr id="743" name="Google Shape;743;p29"/>
              <p:cNvSpPr/>
              <p:nvPr/>
            </p:nvSpPr>
            <p:spPr>
              <a:xfrm>
                <a:off x="3323625" y="4413775"/>
                <a:ext cx="78300" cy="102125"/>
              </a:xfrm>
              <a:custGeom>
                <a:rect b="b" l="l" r="r" t="t"/>
                <a:pathLst>
                  <a:path extrusionOk="0" h="4085" w="3132">
                    <a:moveTo>
                      <a:pt x="3072" y="0"/>
                    </a:moveTo>
                    <a:lnTo>
                      <a:pt x="155" y="1036"/>
                    </a:lnTo>
                    <a:lnTo>
                      <a:pt x="0" y="2882"/>
                    </a:lnTo>
                    <a:lnTo>
                      <a:pt x="441" y="4084"/>
                    </a:lnTo>
                    <a:lnTo>
                      <a:pt x="2620" y="3405"/>
                    </a:lnTo>
                    <a:lnTo>
                      <a:pt x="3132" y="2036"/>
                    </a:lnTo>
                    <a:lnTo>
                      <a:pt x="3072" y="0"/>
                    </a:ln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3093825" y="4441450"/>
                <a:ext cx="67600" cy="75325"/>
              </a:xfrm>
              <a:custGeom>
                <a:rect b="b" l="l" r="r" t="t"/>
                <a:pathLst>
                  <a:path extrusionOk="0" h="3013" w="2704">
                    <a:moveTo>
                      <a:pt x="179" y="0"/>
                    </a:moveTo>
                    <a:lnTo>
                      <a:pt x="1" y="3013"/>
                    </a:lnTo>
                    <a:lnTo>
                      <a:pt x="2394" y="2203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3068525" y="3560675"/>
                <a:ext cx="384600" cy="918100"/>
              </a:xfrm>
              <a:custGeom>
                <a:rect b="b" l="l" r="r" t="t"/>
                <a:pathLst>
                  <a:path extrusionOk="0" h="36724" w="15384">
                    <a:moveTo>
                      <a:pt x="2525" y="1"/>
                    </a:moveTo>
                    <a:lnTo>
                      <a:pt x="2525" y="3156"/>
                    </a:lnTo>
                    <a:lnTo>
                      <a:pt x="1203" y="19051"/>
                    </a:lnTo>
                    <a:lnTo>
                      <a:pt x="1215" y="19051"/>
                    </a:lnTo>
                    <a:cubicBezTo>
                      <a:pt x="1203" y="19075"/>
                      <a:pt x="1203" y="19099"/>
                      <a:pt x="1203" y="19122"/>
                    </a:cubicBezTo>
                    <a:lnTo>
                      <a:pt x="1" y="36113"/>
                    </a:lnTo>
                    <a:cubicBezTo>
                      <a:pt x="874" y="36449"/>
                      <a:pt x="1825" y="36541"/>
                      <a:pt x="2601" y="36541"/>
                    </a:cubicBezTo>
                    <a:cubicBezTo>
                      <a:pt x="3527" y="36541"/>
                      <a:pt x="4203" y="36410"/>
                      <a:pt x="4203" y="36410"/>
                    </a:cubicBezTo>
                    <a:lnTo>
                      <a:pt x="6489" y="19658"/>
                    </a:lnTo>
                    <a:lnTo>
                      <a:pt x="8394" y="6276"/>
                    </a:lnTo>
                    <a:lnTo>
                      <a:pt x="9204" y="6276"/>
                    </a:lnTo>
                    <a:lnTo>
                      <a:pt x="9633" y="19456"/>
                    </a:lnTo>
                    <a:lnTo>
                      <a:pt x="9918" y="36482"/>
                    </a:lnTo>
                    <a:cubicBezTo>
                      <a:pt x="10528" y="36661"/>
                      <a:pt x="11163" y="36724"/>
                      <a:pt x="11750" y="36724"/>
                    </a:cubicBezTo>
                    <a:cubicBezTo>
                      <a:pt x="13068" y="36724"/>
                      <a:pt x="14145" y="36410"/>
                      <a:pt x="14145" y="36410"/>
                    </a:cubicBezTo>
                    <a:lnTo>
                      <a:pt x="14955" y="19456"/>
                    </a:lnTo>
                    <a:lnTo>
                      <a:pt x="15383" y="3156"/>
                    </a:lnTo>
                    <a:lnTo>
                      <a:pt x="15383" y="1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3107225" y="3077875"/>
                <a:ext cx="425675" cy="588250"/>
              </a:xfrm>
              <a:custGeom>
                <a:rect b="b" l="l" r="r" t="t"/>
                <a:pathLst>
                  <a:path extrusionOk="0" h="23530" w="17027">
                    <a:moveTo>
                      <a:pt x="8532" y="1"/>
                    </a:moveTo>
                    <a:cubicBezTo>
                      <a:pt x="8522" y="1"/>
                      <a:pt x="8512" y="1"/>
                      <a:pt x="8501" y="1"/>
                    </a:cubicBezTo>
                    <a:cubicBezTo>
                      <a:pt x="6954" y="13"/>
                      <a:pt x="1548" y="1668"/>
                      <a:pt x="0" y="3097"/>
                    </a:cubicBezTo>
                    <a:lnTo>
                      <a:pt x="1762" y="4454"/>
                    </a:lnTo>
                    <a:cubicBezTo>
                      <a:pt x="1108" y="12455"/>
                      <a:pt x="0" y="22659"/>
                      <a:pt x="0" y="22659"/>
                    </a:cubicBezTo>
                    <a:cubicBezTo>
                      <a:pt x="2074" y="23303"/>
                      <a:pt x="4197" y="23530"/>
                      <a:pt x="6159" y="23530"/>
                    </a:cubicBezTo>
                    <a:cubicBezTo>
                      <a:pt x="10835" y="23530"/>
                      <a:pt x="14597" y="22242"/>
                      <a:pt x="14597" y="22242"/>
                    </a:cubicBezTo>
                    <a:lnTo>
                      <a:pt x="13514" y="13407"/>
                    </a:lnTo>
                    <a:lnTo>
                      <a:pt x="14919" y="6430"/>
                    </a:lnTo>
                    <a:lnTo>
                      <a:pt x="17026" y="3859"/>
                    </a:lnTo>
                    <a:cubicBezTo>
                      <a:pt x="16848" y="3194"/>
                      <a:pt x="11293" y="1"/>
                      <a:pt x="853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3057800" y="3140400"/>
                <a:ext cx="140225" cy="264050"/>
              </a:xfrm>
              <a:custGeom>
                <a:rect b="b" l="l" r="r" t="t"/>
                <a:pathLst>
                  <a:path extrusionOk="0" h="10562" w="5609">
                    <a:moveTo>
                      <a:pt x="3454" y="0"/>
                    </a:moveTo>
                    <a:cubicBezTo>
                      <a:pt x="2477" y="0"/>
                      <a:pt x="1644" y="667"/>
                      <a:pt x="1394" y="1560"/>
                    </a:cubicBezTo>
                    <a:lnTo>
                      <a:pt x="1382" y="1560"/>
                    </a:lnTo>
                    <a:cubicBezTo>
                      <a:pt x="846" y="3346"/>
                      <a:pt x="465" y="6108"/>
                      <a:pt x="1" y="9347"/>
                    </a:cubicBezTo>
                    <a:cubicBezTo>
                      <a:pt x="1156" y="10037"/>
                      <a:pt x="3870" y="10502"/>
                      <a:pt x="4251" y="10561"/>
                    </a:cubicBezTo>
                    <a:cubicBezTo>
                      <a:pt x="4513" y="8787"/>
                      <a:pt x="5037" y="5001"/>
                      <a:pt x="5537" y="2691"/>
                    </a:cubicBezTo>
                    <a:cubicBezTo>
                      <a:pt x="5573" y="2524"/>
                      <a:pt x="5609" y="2334"/>
                      <a:pt x="5609" y="2155"/>
                    </a:cubicBezTo>
                    <a:cubicBezTo>
                      <a:pt x="5609" y="965"/>
                      <a:pt x="4644" y="0"/>
                      <a:pt x="3454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3436725" y="3153800"/>
                <a:ext cx="123850" cy="241275"/>
              </a:xfrm>
              <a:custGeom>
                <a:rect b="b" l="l" r="r" t="t"/>
                <a:pathLst>
                  <a:path extrusionOk="0" h="9651" w="4954">
                    <a:moveTo>
                      <a:pt x="2144" y="0"/>
                    </a:moveTo>
                    <a:cubicBezTo>
                      <a:pt x="953" y="0"/>
                      <a:pt x="1" y="965"/>
                      <a:pt x="1" y="2143"/>
                    </a:cubicBezTo>
                    <a:cubicBezTo>
                      <a:pt x="1" y="2334"/>
                      <a:pt x="24" y="2512"/>
                      <a:pt x="72" y="2679"/>
                    </a:cubicBezTo>
                    <a:lnTo>
                      <a:pt x="60" y="2679"/>
                    </a:lnTo>
                    <a:cubicBezTo>
                      <a:pt x="120" y="5167"/>
                      <a:pt x="298" y="9537"/>
                      <a:pt x="298" y="9537"/>
                    </a:cubicBezTo>
                    <a:cubicBezTo>
                      <a:pt x="1248" y="9625"/>
                      <a:pt x="2194" y="9651"/>
                      <a:pt x="2980" y="9651"/>
                    </a:cubicBezTo>
                    <a:cubicBezTo>
                      <a:pt x="4115" y="9651"/>
                      <a:pt x="4918" y="9597"/>
                      <a:pt x="4918" y="9597"/>
                    </a:cubicBezTo>
                    <a:cubicBezTo>
                      <a:pt x="4954" y="6132"/>
                      <a:pt x="4751" y="3346"/>
                      <a:pt x="4215" y="1560"/>
                    </a:cubicBezTo>
                    <a:cubicBezTo>
                      <a:pt x="3953" y="655"/>
                      <a:pt x="3132" y="0"/>
                      <a:pt x="2144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3082225" y="3384775"/>
                <a:ext cx="312550" cy="104500"/>
              </a:xfrm>
              <a:custGeom>
                <a:rect b="b" l="l" r="r" t="t"/>
                <a:pathLst>
                  <a:path extrusionOk="0" h="4180" w="12502">
                    <a:moveTo>
                      <a:pt x="0" y="0"/>
                    </a:moveTo>
                    <a:cubicBezTo>
                      <a:pt x="0" y="1798"/>
                      <a:pt x="262" y="3275"/>
                      <a:pt x="727" y="3727"/>
                    </a:cubicBezTo>
                    <a:cubicBezTo>
                      <a:pt x="1076" y="4052"/>
                      <a:pt x="1748" y="4180"/>
                      <a:pt x="2622" y="4180"/>
                    </a:cubicBezTo>
                    <a:cubicBezTo>
                      <a:pt x="3475" y="4180"/>
                      <a:pt x="4520" y="4058"/>
                      <a:pt x="5644" y="3882"/>
                    </a:cubicBezTo>
                    <a:cubicBezTo>
                      <a:pt x="7930" y="3513"/>
                      <a:pt x="12502" y="2870"/>
                      <a:pt x="12502" y="2870"/>
                    </a:cubicBezTo>
                    <a:cubicBezTo>
                      <a:pt x="12502" y="2870"/>
                      <a:pt x="9097" y="989"/>
                      <a:pt x="6287" y="465"/>
                    </a:cubicBezTo>
                    <a:cubicBezTo>
                      <a:pt x="5471" y="311"/>
                      <a:pt x="4770" y="256"/>
                      <a:pt x="4190" y="256"/>
                    </a:cubicBezTo>
                    <a:cubicBezTo>
                      <a:pt x="3872" y="256"/>
                      <a:pt x="3590" y="273"/>
                      <a:pt x="3346" y="298"/>
                    </a:cubicBezTo>
                    <a:cubicBezTo>
                      <a:pt x="2512" y="381"/>
                      <a:pt x="2108" y="572"/>
                      <a:pt x="2108" y="572"/>
                    </a:cubicBezTo>
                    <a:cubicBezTo>
                      <a:pt x="1465" y="429"/>
                      <a:pt x="679" y="239"/>
                      <a:pt x="0" y="0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3166750" y="3391625"/>
                <a:ext cx="186650" cy="75925"/>
              </a:xfrm>
              <a:custGeom>
                <a:rect b="b" l="l" r="r" t="t"/>
                <a:pathLst>
                  <a:path extrusionOk="0" h="3037" w="7466">
                    <a:moveTo>
                      <a:pt x="1429" y="0"/>
                    </a:moveTo>
                    <a:lnTo>
                      <a:pt x="96" y="24"/>
                    </a:lnTo>
                    <a:cubicBezTo>
                      <a:pt x="1" y="834"/>
                      <a:pt x="4073" y="2120"/>
                      <a:pt x="6025" y="3036"/>
                    </a:cubicBezTo>
                    <a:cubicBezTo>
                      <a:pt x="6537" y="2965"/>
                      <a:pt x="7037" y="2893"/>
                      <a:pt x="7466" y="2834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C48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3134900" y="3369125"/>
                <a:ext cx="399175" cy="129150"/>
              </a:xfrm>
              <a:custGeom>
                <a:rect b="b" l="l" r="r" t="t"/>
                <a:pathLst>
                  <a:path extrusionOk="0" h="5166" w="15967">
                    <a:moveTo>
                      <a:pt x="3710" y="1"/>
                    </a:moveTo>
                    <a:cubicBezTo>
                      <a:pt x="1402" y="1"/>
                      <a:pt x="460" y="523"/>
                      <a:pt x="1" y="1198"/>
                    </a:cubicBezTo>
                    <a:cubicBezTo>
                      <a:pt x="1" y="1198"/>
                      <a:pt x="8097" y="3496"/>
                      <a:pt x="10395" y="4460"/>
                    </a:cubicBezTo>
                    <a:cubicBezTo>
                      <a:pt x="11554" y="4952"/>
                      <a:pt x="12450" y="5165"/>
                      <a:pt x="13151" y="5165"/>
                    </a:cubicBezTo>
                    <a:cubicBezTo>
                      <a:pt x="14164" y="5165"/>
                      <a:pt x="14768" y="4721"/>
                      <a:pt x="15169" y="4032"/>
                    </a:cubicBezTo>
                    <a:cubicBezTo>
                      <a:pt x="15717" y="3115"/>
                      <a:pt x="15800" y="2674"/>
                      <a:pt x="15967" y="1019"/>
                    </a:cubicBezTo>
                    <a:lnTo>
                      <a:pt x="15967" y="1019"/>
                    </a:lnTo>
                    <a:cubicBezTo>
                      <a:pt x="15582" y="1033"/>
                      <a:pt x="15188" y="1043"/>
                      <a:pt x="14770" y="1043"/>
                    </a:cubicBezTo>
                    <a:cubicBezTo>
                      <a:pt x="14062" y="1043"/>
                      <a:pt x="13285" y="1014"/>
                      <a:pt x="12371" y="924"/>
                    </a:cubicBezTo>
                    <a:cubicBezTo>
                      <a:pt x="12371" y="924"/>
                      <a:pt x="8145" y="305"/>
                      <a:pt x="5418" y="79"/>
                    </a:cubicBezTo>
                    <a:cubicBezTo>
                      <a:pt x="4778" y="26"/>
                      <a:pt x="4212" y="1"/>
                      <a:pt x="3710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3270325" y="2962100"/>
                <a:ext cx="100050" cy="163400"/>
              </a:xfrm>
              <a:custGeom>
                <a:rect b="b" l="l" r="r" t="t"/>
                <a:pathLst>
                  <a:path extrusionOk="0" h="6536" w="4002">
                    <a:moveTo>
                      <a:pt x="4001" y="1"/>
                    </a:moveTo>
                    <a:lnTo>
                      <a:pt x="1" y="2037"/>
                    </a:lnTo>
                    <a:lnTo>
                      <a:pt x="37" y="2227"/>
                    </a:lnTo>
                    <a:lnTo>
                      <a:pt x="156" y="4858"/>
                    </a:lnTo>
                    <a:cubicBezTo>
                      <a:pt x="180" y="5620"/>
                      <a:pt x="156" y="6382"/>
                      <a:pt x="942" y="6513"/>
                    </a:cubicBezTo>
                    <a:cubicBezTo>
                      <a:pt x="1043" y="6528"/>
                      <a:pt x="1150" y="6536"/>
                      <a:pt x="1261" y="6536"/>
                    </a:cubicBezTo>
                    <a:cubicBezTo>
                      <a:pt x="2193" y="6536"/>
                      <a:pt x="3381" y="6016"/>
                      <a:pt x="3466" y="5239"/>
                    </a:cubicBez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3270325" y="2962100"/>
                <a:ext cx="100050" cy="96475"/>
              </a:xfrm>
              <a:custGeom>
                <a:rect b="b" l="l" r="r" t="t"/>
                <a:pathLst>
                  <a:path extrusionOk="0" h="3859" w="4002">
                    <a:moveTo>
                      <a:pt x="4001" y="1"/>
                    </a:moveTo>
                    <a:lnTo>
                      <a:pt x="1" y="2037"/>
                    </a:lnTo>
                    <a:lnTo>
                      <a:pt x="37" y="2227"/>
                    </a:lnTo>
                    <a:lnTo>
                      <a:pt x="108" y="3858"/>
                    </a:lnTo>
                    <a:cubicBezTo>
                      <a:pt x="135" y="3858"/>
                      <a:pt x="162" y="3858"/>
                      <a:pt x="188" y="3858"/>
                    </a:cubicBezTo>
                    <a:cubicBezTo>
                      <a:pt x="1670" y="3858"/>
                      <a:pt x="3050" y="3530"/>
                      <a:pt x="3751" y="2477"/>
                    </a:cubicBez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7C48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3186400" y="2745975"/>
                <a:ext cx="275650" cy="302100"/>
              </a:xfrm>
              <a:custGeom>
                <a:rect b="b" l="l" r="r" t="t"/>
                <a:pathLst>
                  <a:path extrusionOk="0" h="12084" w="11026">
                    <a:moveTo>
                      <a:pt x="5281" y="0"/>
                    </a:moveTo>
                    <a:cubicBezTo>
                      <a:pt x="5079" y="0"/>
                      <a:pt x="4871" y="8"/>
                      <a:pt x="4656" y="25"/>
                    </a:cubicBezTo>
                    <a:cubicBezTo>
                      <a:pt x="3513" y="121"/>
                      <a:pt x="2739" y="371"/>
                      <a:pt x="2191" y="764"/>
                    </a:cubicBezTo>
                    <a:cubicBezTo>
                      <a:pt x="1691" y="1061"/>
                      <a:pt x="1358" y="1538"/>
                      <a:pt x="1143" y="2109"/>
                    </a:cubicBezTo>
                    <a:cubicBezTo>
                      <a:pt x="1143" y="2109"/>
                      <a:pt x="1143" y="2121"/>
                      <a:pt x="1143" y="2121"/>
                    </a:cubicBezTo>
                    <a:cubicBezTo>
                      <a:pt x="643" y="3431"/>
                      <a:pt x="715" y="5228"/>
                      <a:pt x="691" y="6479"/>
                    </a:cubicBezTo>
                    <a:cubicBezTo>
                      <a:pt x="667" y="8574"/>
                      <a:pt x="0" y="11741"/>
                      <a:pt x="4084" y="12063"/>
                    </a:cubicBezTo>
                    <a:cubicBezTo>
                      <a:pt x="4267" y="12076"/>
                      <a:pt x="4444" y="12083"/>
                      <a:pt x="4613" y="12083"/>
                    </a:cubicBezTo>
                    <a:cubicBezTo>
                      <a:pt x="8244" y="12083"/>
                      <a:pt x="8918" y="9062"/>
                      <a:pt x="8918" y="9062"/>
                    </a:cubicBezTo>
                    <a:cubicBezTo>
                      <a:pt x="9323" y="8979"/>
                      <a:pt x="10668" y="8943"/>
                      <a:pt x="10883" y="7086"/>
                    </a:cubicBezTo>
                    <a:cubicBezTo>
                      <a:pt x="11026" y="5859"/>
                      <a:pt x="10406" y="5598"/>
                      <a:pt x="9954" y="5550"/>
                    </a:cubicBezTo>
                    <a:cubicBezTo>
                      <a:pt x="10121" y="5002"/>
                      <a:pt x="10454" y="3466"/>
                      <a:pt x="9668" y="2300"/>
                    </a:cubicBezTo>
                    <a:cubicBezTo>
                      <a:pt x="8714" y="868"/>
                      <a:pt x="7336" y="0"/>
                      <a:pt x="5281" y="0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3169125" y="2720125"/>
                <a:ext cx="300975" cy="220275"/>
              </a:xfrm>
              <a:custGeom>
                <a:rect b="b" l="l" r="r" t="t"/>
                <a:pathLst>
                  <a:path extrusionOk="0" h="8811" w="12039">
                    <a:moveTo>
                      <a:pt x="5635" y="1"/>
                    </a:moveTo>
                    <a:cubicBezTo>
                      <a:pt x="3383" y="1"/>
                      <a:pt x="1656" y="1202"/>
                      <a:pt x="1656" y="1202"/>
                    </a:cubicBezTo>
                    <a:lnTo>
                      <a:pt x="1763" y="357"/>
                    </a:lnTo>
                    <a:lnTo>
                      <a:pt x="1763" y="357"/>
                    </a:lnTo>
                    <a:cubicBezTo>
                      <a:pt x="1763" y="357"/>
                      <a:pt x="120" y="679"/>
                      <a:pt x="60" y="2214"/>
                    </a:cubicBezTo>
                    <a:cubicBezTo>
                      <a:pt x="1" y="3738"/>
                      <a:pt x="953" y="4167"/>
                      <a:pt x="953" y="4167"/>
                    </a:cubicBezTo>
                    <a:cubicBezTo>
                      <a:pt x="989" y="5155"/>
                      <a:pt x="1382" y="7513"/>
                      <a:pt x="1382" y="7513"/>
                    </a:cubicBezTo>
                    <a:cubicBezTo>
                      <a:pt x="1501" y="6512"/>
                      <a:pt x="1656" y="5131"/>
                      <a:pt x="1656" y="5131"/>
                    </a:cubicBezTo>
                    <a:cubicBezTo>
                      <a:pt x="2075" y="5274"/>
                      <a:pt x="2616" y="5329"/>
                      <a:pt x="3205" y="5329"/>
                    </a:cubicBezTo>
                    <a:cubicBezTo>
                      <a:pt x="5278" y="5329"/>
                      <a:pt x="7942" y="4643"/>
                      <a:pt x="7942" y="4643"/>
                    </a:cubicBezTo>
                    <a:cubicBezTo>
                      <a:pt x="8085" y="6191"/>
                      <a:pt x="9038" y="6655"/>
                      <a:pt x="9038" y="6655"/>
                    </a:cubicBezTo>
                    <a:lnTo>
                      <a:pt x="8954" y="8810"/>
                    </a:lnTo>
                    <a:lnTo>
                      <a:pt x="9359" y="8810"/>
                    </a:lnTo>
                    <a:cubicBezTo>
                      <a:pt x="9359" y="7489"/>
                      <a:pt x="9827" y="6565"/>
                      <a:pt x="10482" y="6565"/>
                    </a:cubicBezTo>
                    <a:cubicBezTo>
                      <a:pt x="10535" y="6565"/>
                      <a:pt x="10589" y="6571"/>
                      <a:pt x="10645" y="6584"/>
                    </a:cubicBezTo>
                    <a:cubicBezTo>
                      <a:pt x="10645" y="6584"/>
                      <a:pt x="12038" y="3274"/>
                      <a:pt x="11609" y="2500"/>
                    </a:cubicBezTo>
                    <a:cubicBezTo>
                      <a:pt x="11324" y="1992"/>
                      <a:pt x="10765" y="1902"/>
                      <a:pt x="10406" y="1902"/>
                    </a:cubicBezTo>
                    <a:cubicBezTo>
                      <a:pt x="10210" y="1902"/>
                      <a:pt x="10074" y="1929"/>
                      <a:pt x="10074" y="1929"/>
                    </a:cubicBezTo>
                    <a:cubicBezTo>
                      <a:pt x="10109" y="762"/>
                      <a:pt x="8430" y="155"/>
                      <a:pt x="6002" y="12"/>
                    </a:cubicBezTo>
                    <a:cubicBezTo>
                      <a:pt x="5878" y="4"/>
                      <a:pt x="5756" y="1"/>
                      <a:pt x="5635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3006900" y="4551575"/>
                <a:ext cx="144700" cy="19375"/>
              </a:xfrm>
              <a:custGeom>
                <a:rect b="b" l="l" r="r" t="t"/>
                <a:pathLst>
                  <a:path extrusionOk="0" h="775" w="5788">
                    <a:moveTo>
                      <a:pt x="180" y="1"/>
                    </a:moveTo>
                    <a:lnTo>
                      <a:pt x="1" y="775"/>
                    </a:lnTo>
                    <a:lnTo>
                      <a:pt x="5764" y="775"/>
                    </a:lnTo>
                    <a:lnTo>
                      <a:pt x="5787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3011375" y="4440350"/>
                <a:ext cx="144100" cy="111250"/>
              </a:xfrm>
              <a:custGeom>
                <a:rect b="b" l="l" r="r" t="t"/>
                <a:pathLst>
                  <a:path extrusionOk="0" h="4450" w="5764">
                    <a:moveTo>
                      <a:pt x="2564" y="1"/>
                    </a:moveTo>
                    <a:cubicBezTo>
                      <a:pt x="2174" y="1"/>
                      <a:pt x="1846" y="21"/>
                      <a:pt x="1739" y="80"/>
                    </a:cubicBezTo>
                    <a:cubicBezTo>
                      <a:pt x="1417" y="271"/>
                      <a:pt x="1929" y="1771"/>
                      <a:pt x="1929" y="1771"/>
                    </a:cubicBezTo>
                    <a:cubicBezTo>
                      <a:pt x="1929" y="1771"/>
                      <a:pt x="1632" y="2211"/>
                      <a:pt x="917" y="2902"/>
                    </a:cubicBezTo>
                    <a:cubicBezTo>
                      <a:pt x="203" y="3581"/>
                      <a:pt x="1" y="4450"/>
                      <a:pt x="1" y="4450"/>
                    </a:cubicBezTo>
                    <a:lnTo>
                      <a:pt x="5608" y="4450"/>
                    </a:lnTo>
                    <a:cubicBezTo>
                      <a:pt x="5608" y="4450"/>
                      <a:pt x="5763" y="2342"/>
                      <a:pt x="5692" y="2247"/>
                    </a:cubicBezTo>
                    <a:cubicBezTo>
                      <a:pt x="5688" y="2240"/>
                      <a:pt x="5677" y="2237"/>
                      <a:pt x="5662" y="2237"/>
                    </a:cubicBezTo>
                    <a:cubicBezTo>
                      <a:pt x="5473" y="2237"/>
                      <a:pt x="4505" y="2707"/>
                      <a:pt x="4286" y="2707"/>
                    </a:cubicBezTo>
                    <a:cubicBezTo>
                      <a:pt x="4270" y="2707"/>
                      <a:pt x="4258" y="2705"/>
                      <a:pt x="4251" y="2700"/>
                    </a:cubicBezTo>
                    <a:cubicBezTo>
                      <a:pt x="4120" y="2616"/>
                      <a:pt x="4370" y="80"/>
                      <a:pt x="4370" y="80"/>
                    </a:cubicBezTo>
                    <a:cubicBezTo>
                      <a:pt x="4370" y="80"/>
                      <a:pt x="3344" y="1"/>
                      <a:pt x="2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3315875" y="4461700"/>
                <a:ext cx="216425" cy="89900"/>
              </a:xfrm>
              <a:custGeom>
                <a:rect b="b" l="l" r="r" t="t"/>
                <a:pathLst>
                  <a:path extrusionOk="0" h="3596" w="8657">
                    <a:moveTo>
                      <a:pt x="3465" y="0"/>
                    </a:moveTo>
                    <a:cubicBezTo>
                      <a:pt x="3465" y="0"/>
                      <a:pt x="3227" y="1000"/>
                      <a:pt x="2120" y="1346"/>
                    </a:cubicBezTo>
                    <a:cubicBezTo>
                      <a:pt x="2001" y="1384"/>
                      <a:pt x="1873" y="1400"/>
                      <a:pt x="1743" y="1400"/>
                    </a:cubicBezTo>
                    <a:cubicBezTo>
                      <a:pt x="1064" y="1400"/>
                      <a:pt x="310" y="965"/>
                      <a:pt x="310" y="965"/>
                    </a:cubicBezTo>
                    <a:lnTo>
                      <a:pt x="1" y="3596"/>
                    </a:lnTo>
                    <a:lnTo>
                      <a:pt x="8466" y="3596"/>
                    </a:lnTo>
                    <a:cubicBezTo>
                      <a:pt x="8466" y="3596"/>
                      <a:pt x="8656" y="2393"/>
                      <a:pt x="7740" y="2167"/>
                    </a:cubicBezTo>
                    <a:cubicBezTo>
                      <a:pt x="3596" y="1191"/>
                      <a:pt x="3465" y="0"/>
                      <a:pt x="3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3311700" y="4551575"/>
                <a:ext cx="215825" cy="19375"/>
              </a:xfrm>
              <a:custGeom>
                <a:rect b="b" l="l" r="r" t="t"/>
                <a:pathLst>
                  <a:path extrusionOk="0" h="775" w="8633">
                    <a:moveTo>
                      <a:pt x="168" y="1"/>
                    </a:moveTo>
                    <a:lnTo>
                      <a:pt x="1" y="775"/>
                    </a:lnTo>
                    <a:lnTo>
                      <a:pt x="8597" y="775"/>
                    </a:lnTo>
                    <a:lnTo>
                      <a:pt x="8633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3402500" y="4438775"/>
                <a:ext cx="32175" cy="53600"/>
              </a:xfrm>
              <a:custGeom>
                <a:rect b="b" l="l" r="r" t="t"/>
                <a:pathLst>
                  <a:path extrusionOk="0" h="2144" w="1287">
                    <a:moveTo>
                      <a:pt x="1286" y="0"/>
                    </a:moveTo>
                    <a:lnTo>
                      <a:pt x="0" y="215"/>
                    </a:lnTo>
                    <a:lnTo>
                      <a:pt x="0" y="917"/>
                    </a:lnTo>
                    <a:cubicBezTo>
                      <a:pt x="108" y="2012"/>
                      <a:pt x="893" y="2143"/>
                      <a:pt x="893" y="2143"/>
                    </a:cubicBez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idx="8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Digital Divide</a:t>
            </a:r>
            <a:endParaRPr/>
          </a:p>
        </p:txBody>
      </p:sp>
      <p:sp>
        <p:nvSpPr>
          <p:cNvPr id="766" name="Google Shape;766;p30"/>
          <p:cNvSpPr txBox="1"/>
          <p:nvPr>
            <p:ph type="title"/>
          </p:nvPr>
        </p:nvSpPr>
        <p:spPr>
          <a:xfrm>
            <a:off x="131612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ACCESS</a:t>
            </a:r>
            <a:endParaRPr/>
          </a:p>
        </p:txBody>
      </p:sp>
      <p:sp>
        <p:nvSpPr>
          <p:cNvPr id="767" name="Google Shape;767;p30"/>
          <p:cNvSpPr txBox="1"/>
          <p:nvPr>
            <p:ph idx="1" type="subTitle"/>
          </p:nvPr>
        </p:nvSpPr>
        <p:spPr>
          <a:xfrm>
            <a:off x="131612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 txBox="1"/>
          <p:nvPr>
            <p:ph idx="4" type="title"/>
          </p:nvPr>
        </p:nvSpPr>
        <p:spPr>
          <a:xfrm>
            <a:off x="5549075" y="1512288"/>
            <a:ext cx="2278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ACCESS</a:t>
            </a:r>
            <a:endParaRPr/>
          </a:p>
        </p:txBody>
      </p:sp>
      <p:sp>
        <p:nvSpPr>
          <p:cNvPr id="769" name="Google Shape;769;p30"/>
          <p:cNvSpPr txBox="1"/>
          <p:nvPr>
            <p:ph idx="5" type="subTitle"/>
          </p:nvPr>
        </p:nvSpPr>
        <p:spPr>
          <a:xfrm>
            <a:off x="5549075" y="1927663"/>
            <a:ext cx="2278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30"/>
          <p:cNvGrpSpPr/>
          <p:nvPr/>
        </p:nvGrpSpPr>
        <p:grpSpPr>
          <a:xfrm>
            <a:off x="3802333" y="1723681"/>
            <a:ext cx="341065" cy="453599"/>
            <a:chOff x="6252228" y="3346936"/>
            <a:chExt cx="265193" cy="352693"/>
          </a:xfrm>
        </p:grpSpPr>
        <p:sp>
          <p:nvSpPr>
            <p:cNvPr id="771" name="Google Shape;771;p30"/>
            <p:cNvSpPr/>
            <p:nvPr/>
          </p:nvSpPr>
          <p:spPr>
            <a:xfrm>
              <a:off x="6252228" y="3346936"/>
              <a:ext cx="265193" cy="352693"/>
            </a:xfrm>
            <a:custGeom>
              <a:rect b="b" l="l" r="r" t="t"/>
              <a:pathLst>
                <a:path extrusionOk="0" h="11133" w="8371">
                  <a:moveTo>
                    <a:pt x="4156" y="2941"/>
                  </a:moveTo>
                  <a:cubicBezTo>
                    <a:pt x="4370" y="2941"/>
                    <a:pt x="4585" y="2953"/>
                    <a:pt x="4787" y="2965"/>
                  </a:cubicBezTo>
                  <a:cubicBezTo>
                    <a:pt x="3811" y="3560"/>
                    <a:pt x="2537" y="3775"/>
                    <a:pt x="2060" y="3810"/>
                  </a:cubicBezTo>
                  <a:lnTo>
                    <a:pt x="2060" y="3656"/>
                  </a:lnTo>
                  <a:cubicBezTo>
                    <a:pt x="2060" y="3358"/>
                    <a:pt x="2858" y="2941"/>
                    <a:pt x="4156" y="2941"/>
                  </a:cubicBezTo>
                  <a:close/>
                  <a:moveTo>
                    <a:pt x="4168" y="2239"/>
                  </a:moveTo>
                  <a:cubicBezTo>
                    <a:pt x="5466" y="2239"/>
                    <a:pt x="6275" y="2655"/>
                    <a:pt x="6275" y="2953"/>
                  </a:cubicBezTo>
                  <a:lnTo>
                    <a:pt x="6275" y="3108"/>
                  </a:lnTo>
                  <a:cubicBezTo>
                    <a:pt x="6242" y="3089"/>
                    <a:pt x="6207" y="3079"/>
                    <a:pt x="6173" y="3079"/>
                  </a:cubicBezTo>
                  <a:cubicBezTo>
                    <a:pt x="6123" y="3079"/>
                    <a:pt x="6078" y="3101"/>
                    <a:pt x="6049" y="3144"/>
                  </a:cubicBezTo>
                  <a:cubicBezTo>
                    <a:pt x="5989" y="3215"/>
                    <a:pt x="6001" y="3322"/>
                    <a:pt x="6073" y="3382"/>
                  </a:cubicBezTo>
                  <a:cubicBezTo>
                    <a:pt x="6168" y="3441"/>
                    <a:pt x="6275" y="3548"/>
                    <a:pt x="6275" y="3656"/>
                  </a:cubicBezTo>
                  <a:lnTo>
                    <a:pt x="6275" y="4358"/>
                  </a:lnTo>
                  <a:lnTo>
                    <a:pt x="4513" y="4358"/>
                  </a:lnTo>
                  <a:cubicBezTo>
                    <a:pt x="4430" y="4358"/>
                    <a:pt x="4346" y="4441"/>
                    <a:pt x="4346" y="4525"/>
                  </a:cubicBezTo>
                  <a:lnTo>
                    <a:pt x="4346" y="4549"/>
                  </a:lnTo>
                  <a:lnTo>
                    <a:pt x="3977" y="4549"/>
                  </a:lnTo>
                  <a:lnTo>
                    <a:pt x="3977" y="4525"/>
                  </a:lnTo>
                  <a:cubicBezTo>
                    <a:pt x="3977" y="4441"/>
                    <a:pt x="3906" y="4358"/>
                    <a:pt x="3811" y="4358"/>
                  </a:cubicBezTo>
                  <a:lnTo>
                    <a:pt x="2060" y="4358"/>
                  </a:lnTo>
                  <a:lnTo>
                    <a:pt x="2060" y="4156"/>
                  </a:lnTo>
                  <a:cubicBezTo>
                    <a:pt x="2560" y="4096"/>
                    <a:pt x="4168" y="3870"/>
                    <a:pt x="5263" y="3072"/>
                  </a:cubicBezTo>
                  <a:cubicBezTo>
                    <a:pt x="5347" y="3084"/>
                    <a:pt x="5442" y="3108"/>
                    <a:pt x="5513" y="3132"/>
                  </a:cubicBezTo>
                  <a:cubicBezTo>
                    <a:pt x="5526" y="3135"/>
                    <a:pt x="5539" y="3137"/>
                    <a:pt x="5552" y="3137"/>
                  </a:cubicBezTo>
                  <a:cubicBezTo>
                    <a:pt x="5624" y="3137"/>
                    <a:pt x="5695" y="3085"/>
                    <a:pt x="5716" y="3025"/>
                  </a:cubicBezTo>
                  <a:cubicBezTo>
                    <a:pt x="5751" y="2929"/>
                    <a:pt x="5692" y="2846"/>
                    <a:pt x="5620" y="2810"/>
                  </a:cubicBezTo>
                  <a:cubicBezTo>
                    <a:pt x="5204" y="2703"/>
                    <a:pt x="4704" y="2620"/>
                    <a:pt x="4168" y="2620"/>
                  </a:cubicBezTo>
                  <a:cubicBezTo>
                    <a:pt x="3370" y="2620"/>
                    <a:pt x="2525" y="2798"/>
                    <a:pt x="2072" y="3108"/>
                  </a:cubicBezTo>
                  <a:lnTo>
                    <a:pt x="2072" y="2953"/>
                  </a:lnTo>
                  <a:cubicBezTo>
                    <a:pt x="2072" y="2655"/>
                    <a:pt x="2882" y="2239"/>
                    <a:pt x="4168" y="2239"/>
                  </a:cubicBezTo>
                  <a:close/>
                  <a:moveTo>
                    <a:pt x="3668" y="4680"/>
                  </a:moveTo>
                  <a:lnTo>
                    <a:pt x="3668" y="4858"/>
                  </a:lnTo>
                  <a:cubicBezTo>
                    <a:pt x="3668" y="5156"/>
                    <a:pt x="3430" y="5394"/>
                    <a:pt x="3132" y="5394"/>
                  </a:cubicBezTo>
                  <a:cubicBezTo>
                    <a:pt x="2834" y="5394"/>
                    <a:pt x="2596" y="5156"/>
                    <a:pt x="2596" y="4858"/>
                  </a:cubicBezTo>
                  <a:lnTo>
                    <a:pt x="2596" y="4680"/>
                  </a:lnTo>
                  <a:lnTo>
                    <a:pt x="2965" y="4680"/>
                  </a:lnTo>
                  <a:lnTo>
                    <a:pt x="2965" y="4870"/>
                  </a:lnTo>
                  <a:cubicBezTo>
                    <a:pt x="2965" y="4965"/>
                    <a:pt x="3037" y="5037"/>
                    <a:pt x="3132" y="5037"/>
                  </a:cubicBezTo>
                  <a:cubicBezTo>
                    <a:pt x="3215" y="5037"/>
                    <a:pt x="3299" y="4965"/>
                    <a:pt x="3299" y="4870"/>
                  </a:cubicBezTo>
                  <a:lnTo>
                    <a:pt x="3299" y="4680"/>
                  </a:lnTo>
                  <a:close/>
                  <a:moveTo>
                    <a:pt x="5751" y="4680"/>
                  </a:moveTo>
                  <a:lnTo>
                    <a:pt x="5751" y="4858"/>
                  </a:lnTo>
                  <a:cubicBezTo>
                    <a:pt x="5751" y="5156"/>
                    <a:pt x="5513" y="5394"/>
                    <a:pt x="5216" y="5394"/>
                  </a:cubicBezTo>
                  <a:cubicBezTo>
                    <a:pt x="4918" y="5394"/>
                    <a:pt x="4680" y="5156"/>
                    <a:pt x="4680" y="4858"/>
                  </a:cubicBezTo>
                  <a:lnTo>
                    <a:pt x="4680" y="4680"/>
                  </a:lnTo>
                  <a:lnTo>
                    <a:pt x="5049" y="4680"/>
                  </a:lnTo>
                  <a:lnTo>
                    <a:pt x="5049" y="4870"/>
                  </a:lnTo>
                  <a:cubicBezTo>
                    <a:pt x="5049" y="4965"/>
                    <a:pt x="5120" y="5037"/>
                    <a:pt x="5216" y="5037"/>
                  </a:cubicBezTo>
                  <a:cubicBezTo>
                    <a:pt x="5299" y="5037"/>
                    <a:pt x="5382" y="4965"/>
                    <a:pt x="5382" y="4870"/>
                  </a:cubicBezTo>
                  <a:lnTo>
                    <a:pt x="5382" y="4680"/>
                  </a:lnTo>
                  <a:close/>
                  <a:moveTo>
                    <a:pt x="4168" y="334"/>
                  </a:moveTo>
                  <a:cubicBezTo>
                    <a:pt x="4299" y="334"/>
                    <a:pt x="4442" y="441"/>
                    <a:pt x="4585" y="536"/>
                  </a:cubicBezTo>
                  <a:cubicBezTo>
                    <a:pt x="4716" y="643"/>
                    <a:pt x="4870" y="750"/>
                    <a:pt x="5013" y="798"/>
                  </a:cubicBezTo>
                  <a:cubicBezTo>
                    <a:pt x="5088" y="814"/>
                    <a:pt x="5166" y="821"/>
                    <a:pt x="5245" y="821"/>
                  </a:cubicBezTo>
                  <a:cubicBezTo>
                    <a:pt x="5341" y="821"/>
                    <a:pt x="5439" y="811"/>
                    <a:pt x="5537" y="798"/>
                  </a:cubicBezTo>
                  <a:cubicBezTo>
                    <a:pt x="5626" y="786"/>
                    <a:pt x="5716" y="774"/>
                    <a:pt x="5796" y="774"/>
                  </a:cubicBezTo>
                  <a:cubicBezTo>
                    <a:pt x="5876" y="774"/>
                    <a:pt x="5948" y="786"/>
                    <a:pt x="6001" y="822"/>
                  </a:cubicBezTo>
                  <a:cubicBezTo>
                    <a:pt x="6109" y="881"/>
                    <a:pt x="6180" y="1048"/>
                    <a:pt x="6251" y="1215"/>
                  </a:cubicBezTo>
                  <a:cubicBezTo>
                    <a:pt x="6323" y="1370"/>
                    <a:pt x="6394" y="1536"/>
                    <a:pt x="6525" y="1655"/>
                  </a:cubicBezTo>
                  <a:cubicBezTo>
                    <a:pt x="6644" y="1774"/>
                    <a:pt x="6799" y="1846"/>
                    <a:pt x="6966" y="1929"/>
                  </a:cubicBezTo>
                  <a:cubicBezTo>
                    <a:pt x="7132" y="2001"/>
                    <a:pt x="7299" y="2072"/>
                    <a:pt x="7359" y="2179"/>
                  </a:cubicBezTo>
                  <a:cubicBezTo>
                    <a:pt x="7418" y="2286"/>
                    <a:pt x="7394" y="2465"/>
                    <a:pt x="7383" y="2644"/>
                  </a:cubicBezTo>
                  <a:cubicBezTo>
                    <a:pt x="7371" y="2822"/>
                    <a:pt x="7335" y="3001"/>
                    <a:pt x="7383" y="3156"/>
                  </a:cubicBezTo>
                  <a:cubicBezTo>
                    <a:pt x="7430" y="3322"/>
                    <a:pt x="7537" y="3453"/>
                    <a:pt x="7633" y="3596"/>
                  </a:cubicBezTo>
                  <a:cubicBezTo>
                    <a:pt x="7740" y="3739"/>
                    <a:pt x="7847" y="3870"/>
                    <a:pt x="7847" y="4013"/>
                  </a:cubicBezTo>
                  <a:cubicBezTo>
                    <a:pt x="7847" y="4144"/>
                    <a:pt x="7740" y="4275"/>
                    <a:pt x="7633" y="4429"/>
                  </a:cubicBezTo>
                  <a:cubicBezTo>
                    <a:pt x="7537" y="4560"/>
                    <a:pt x="7430" y="4703"/>
                    <a:pt x="7383" y="4858"/>
                  </a:cubicBezTo>
                  <a:cubicBezTo>
                    <a:pt x="7335" y="5025"/>
                    <a:pt x="7359" y="5191"/>
                    <a:pt x="7383" y="5382"/>
                  </a:cubicBezTo>
                  <a:cubicBezTo>
                    <a:pt x="7394" y="5561"/>
                    <a:pt x="7430" y="5739"/>
                    <a:pt x="7359" y="5834"/>
                  </a:cubicBezTo>
                  <a:cubicBezTo>
                    <a:pt x="7335" y="5870"/>
                    <a:pt x="7323" y="5882"/>
                    <a:pt x="7299" y="5894"/>
                  </a:cubicBezTo>
                  <a:cubicBezTo>
                    <a:pt x="7299" y="5680"/>
                    <a:pt x="7192" y="5525"/>
                    <a:pt x="7085" y="5406"/>
                  </a:cubicBezTo>
                  <a:cubicBezTo>
                    <a:pt x="7216" y="5299"/>
                    <a:pt x="7299" y="5144"/>
                    <a:pt x="7299" y="4941"/>
                  </a:cubicBezTo>
                  <a:cubicBezTo>
                    <a:pt x="7299" y="4620"/>
                    <a:pt x="7025" y="4346"/>
                    <a:pt x="6704" y="4346"/>
                  </a:cubicBezTo>
                  <a:lnTo>
                    <a:pt x="6597" y="4346"/>
                  </a:lnTo>
                  <a:lnTo>
                    <a:pt x="6597" y="2953"/>
                  </a:lnTo>
                  <a:cubicBezTo>
                    <a:pt x="6597" y="2286"/>
                    <a:pt x="5347" y="1929"/>
                    <a:pt x="4168" y="1929"/>
                  </a:cubicBezTo>
                  <a:cubicBezTo>
                    <a:pt x="2989" y="1929"/>
                    <a:pt x="1739" y="2286"/>
                    <a:pt x="1739" y="2953"/>
                  </a:cubicBezTo>
                  <a:lnTo>
                    <a:pt x="1739" y="4346"/>
                  </a:lnTo>
                  <a:lnTo>
                    <a:pt x="1644" y="4346"/>
                  </a:lnTo>
                  <a:cubicBezTo>
                    <a:pt x="1310" y="4346"/>
                    <a:pt x="1048" y="4620"/>
                    <a:pt x="1048" y="4941"/>
                  </a:cubicBezTo>
                  <a:cubicBezTo>
                    <a:pt x="1048" y="5120"/>
                    <a:pt x="1132" y="5287"/>
                    <a:pt x="1251" y="5406"/>
                  </a:cubicBezTo>
                  <a:cubicBezTo>
                    <a:pt x="1156" y="5525"/>
                    <a:pt x="1048" y="5692"/>
                    <a:pt x="1048" y="5894"/>
                  </a:cubicBezTo>
                  <a:lnTo>
                    <a:pt x="989" y="5834"/>
                  </a:lnTo>
                  <a:cubicBezTo>
                    <a:pt x="929" y="5739"/>
                    <a:pt x="941" y="5561"/>
                    <a:pt x="953" y="5382"/>
                  </a:cubicBezTo>
                  <a:cubicBezTo>
                    <a:pt x="965" y="5191"/>
                    <a:pt x="1001" y="5025"/>
                    <a:pt x="953" y="4858"/>
                  </a:cubicBezTo>
                  <a:cubicBezTo>
                    <a:pt x="917" y="4691"/>
                    <a:pt x="810" y="4560"/>
                    <a:pt x="703" y="4429"/>
                  </a:cubicBezTo>
                  <a:cubicBezTo>
                    <a:pt x="596" y="4275"/>
                    <a:pt x="489" y="4144"/>
                    <a:pt x="489" y="4013"/>
                  </a:cubicBezTo>
                  <a:cubicBezTo>
                    <a:pt x="489" y="3870"/>
                    <a:pt x="596" y="3739"/>
                    <a:pt x="703" y="3596"/>
                  </a:cubicBezTo>
                  <a:cubicBezTo>
                    <a:pt x="810" y="3453"/>
                    <a:pt x="917" y="3310"/>
                    <a:pt x="953" y="3156"/>
                  </a:cubicBezTo>
                  <a:cubicBezTo>
                    <a:pt x="1001" y="3001"/>
                    <a:pt x="989" y="2822"/>
                    <a:pt x="953" y="2644"/>
                  </a:cubicBezTo>
                  <a:cubicBezTo>
                    <a:pt x="941" y="2465"/>
                    <a:pt x="917" y="2286"/>
                    <a:pt x="989" y="2179"/>
                  </a:cubicBezTo>
                  <a:cubicBezTo>
                    <a:pt x="1048" y="2072"/>
                    <a:pt x="1215" y="2001"/>
                    <a:pt x="1370" y="1929"/>
                  </a:cubicBezTo>
                  <a:cubicBezTo>
                    <a:pt x="1537" y="1846"/>
                    <a:pt x="1703" y="1786"/>
                    <a:pt x="1822" y="1655"/>
                  </a:cubicBezTo>
                  <a:cubicBezTo>
                    <a:pt x="1941" y="1536"/>
                    <a:pt x="2013" y="1370"/>
                    <a:pt x="2084" y="1215"/>
                  </a:cubicBezTo>
                  <a:cubicBezTo>
                    <a:pt x="2156" y="1048"/>
                    <a:pt x="2239" y="881"/>
                    <a:pt x="2334" y="822"/>
                  </a:cubicBezTo>
                  <a:cubicBezTo>
                    <a:pt x="2392" y="790"/>
                    <a:pt x="2470" y="779"/>
                    <a:pt x="2557" y="779"/>
                  </a:cubicBezTo>
                  <a:cubicBezTo>
                    <a:pt x="2633" y="779"/>
                    <a:pt x="2716" y="787"/>
                    <a:pt x="2799" y="798"/>
                  </a:cubicBezTo>
                  <a:cubicBezTo>
                    <a:pt x="2907" y="805"/>
                    <a:pt x="3016" y="817"/>
                    <a:pt x="3121" y="817"/>
                  </a:cubicBezTo>
                  <a:cubicBezTo>
                    <a:pt x="3190" y="817"/>
                    <a:pt x="3257" y="812"/>
                    <a:pt x="3322" y="798"/>
                  </a:cubicBezTo>
                  <a:cubicBezTo>
                    <a:pt x="3489" y="750"/>
                    <a:pt x="3620" y="643"/>
                    <a:pt x="3751" y="536"/>
                  </a:cubicBezTo>
                  <a:cubicBezTo>
                    <a:pt x="3906" y="429"/>
                    <a:pt x="4037" y="334"/>
                    <a:pt x="4168" y="334"/>
                  </a:cubicBezTo>
                  <a:close/>
                  <a:moveTo>
                    <a:pt x="1548" y="5596"/>
                  </a:moveTo>
                  <a:cubicBezTo>
                    <a:pt x="1632" y="5656"/>
                    <a:pt x="1727" y="5775"/>
                    <a:pt x="1727" y="5930"/>
                  </a:cubicBezTo>
                  <a:cubicBezTo>
                    <a:pt x="1727" y="6013"/>
                    <a:pt x="1656" y="6108"/>
                    <a:pt x="1548" y="6108"/>
                  </a:cubicBezTo>
                  <a:cubicBezTo>
                    <a:pt x="1453" y="6108"/>
                    <a:pt x="1370" y="6013"/>
                    <a:pt x="1370" y="5930"/>
                  </a:cubicBezTo>
                  <a:cubicBezTo>
                    <a:pt x="1370" y="5763"/>
                    <a:pt x="1477" y="5656"/>
                    <a:pt x="1548" y="5596"/>
                  </a:cubicBezTo>
                  <a:close/>
                  <a:moveTo>
                    <a:pt x="6775" y="5596"/>
                  </a:moveTo>
                  <a:cubicBezTo>
                    <a:pt x="6847" y="5656"/>
                    <a:pt x="6954" y="5775"/>
                    <a:pt x="6954" y="5930"/>
                  </a:cubicBezTo>
                  <a:cubicBezTo>
                    <a:pt x="6966" y="6013"/>
                    <a:pt x="6882" y="6108"/>
                    <a:pt x="6775" y="6108"/>
                  </a:cubicBezTo>
                  <a:cubicBezTo>
                    <a:pt x="6668" y="6108"/>
                    <a:pt x="6597" y="6013"/>
                    <a:pt x="6597" y="5930"/>
                  </a:cubicBezTo>
                  <a:cubicBezTo>
                    <a:pt x="6597" y="5763"/>
                    <a:pt x="6704" y="5656"/>
                    <a:pt x="6775" y="5596"/>
                  </a:cubicBezTo>
                  <a:close/>
                  <a:moveTo>
                    <a:pt x="6394" y="6227"/>
                  </a:moveTo>
                  <a:cubicBezTo>
                    <a:pt x="6430" y="6275"/>
                    <a:pt x="6478" y="6311"/>
                    <a:pt x="6525" y="6346"/>
                  </a:cubicBezTo>
                  <a:cubicBezTo>
                    <a:pt x="6394" y="6477"/>
                    <a:pt x="6311" y="6632"/>
                    <a:pt x="6251" y="6787"/>
                  </a:cubicBezTo>
                  <a:cubicBezTo>
                    <a:pt x="6180" y="6954"/>
                    <a:pt x="6109" y="7120"/>
                    <a:pt x="6001" y="7180"/>
                  </a:cubicBezTo>
                  <a:cubicBezTo>
                    <a:pt x="5944" y="7212"/>
                    <a:pt x="5873" y="7223"/>
                    <a:pt x="5793" y="7223"/>
                  </a:cubicBezTo>
                  <a:cubicBezTo>
                    <a:pt x="5725" y="7223"/>
                    <a:pt x="5650" y="7215"/>
                    <a:pt x="5573" y="7204"/>
                  </a:cubicBezTo>
                  <a:cubicBezTo>
                    <a:pt x="5906" y="6954"/>
                    <a:pt x="6192" y="6632"/>
                    <a:pt x="6394" y="6227"/>
                  </a:cubicBezTo>
                  <a:close/>
                  <a:moveTo>
                    <a:pt x="1953" y="6239"/>
                  </a:moveTo>
                  <a:cubicBezTo>
                    <a:pt x="2132" y="6632"/>
                    <a:pt x="2418" y="6966"/>
                    <a:pt x="2775" y="7227"/>
                  </a:cubicBezTo>
                  <a:cubicBezTo>
                    <a:pt x="2724" y="7227"/>
                    <a:pt x="2674" y="7228"/>
                    <a:pt x="2626" y="7228"/>
                  </a:cubicBezTo>
                  <a:cubicBezTo>
                    <a:pt x="2506" y="7228"/>
                    <a:pt x="2399" y="7222"/>
                    <a:pt x="2322" y="7180"/>
                  </a:cubicBezTo>
                  <a:cubicBezTo>
                    <a:pt x="2227" y="7120"/>
                    <a:pt x="2144" y="6954"/>
                    <a:pt x="2072" y="6787"/>
                  </a:cubicBezTo>
                  <a:cubicBezTo>
                    <a:pt x="2001" y="6644"/>
                    <a:pt x="1941" y="6477"/>
                    <a:pt x="1822" y="6358"/>
                  </a:cubicBezTo>
                  <a:cubicBezTo>
                    <a:pt x="1882" y="6334"/>
                    <a:pt x="1929" y="6287"/>
                    <a:pt x="1953" y="6239"/>
                  </a:cubicBezTo>
                  <a:close/>
                  <a:moveTo>
                    <a:pt x="6704" y="4691"/>
                  </a:moveTo>
                  <a:cubicBezTo>
                    <a:pt x="6847" y="4691"/>
                    <a:pt x="6966" y="4810"/>
                    <a:pt x="6966" y="4965"/>
                  </a:cubicBezTo>
                  <a:cubicBezTo>
                    <a:pt x="6966" y="5108"/>
                    <a:pt x="6847" y="5227"/>
                    <a:pt x="6704" y="5227"/>
                  </a:cubicBezTo>
                  <a:lnTo>
                    <a:pt x="6597" y="5227"/>
                  </a:lnTo>
                  <a:lnTo>
                    <a:pt x="6597" y="5215"/>
                  </a:lnTo>
                  <a:cubicBezTo>
                    <a:pt x="6597" y="5120"/>
                    <a:pt x="6525" y="5049"/>
                    <a:pt x="6430" y="5049"/>
                  </a:cubicBezTo>
                  <a:cubicBezTo>
                    <a:pt x="6347" y="5049"/>
                    <a:pt x="6275" y="5120"/>
                    <a:pt x="6275" y="5215"/>
                  </a:cubicBezTo>
                  <a:cubicBezTo>
                    <a:pt x="6275" y="6370"/>
                    <a:pt x="5335" y="7311"/>
                    <a:pt x="4168" y="7311"/>
                  </a:cubicBezTo>
                  <a:cubicBezTo>
                    <a:pt x="4161" y="7311"/>
                    <a:pt x="4154" y="7311"/>
                    <a:pt x="4146" y="7311"/>
                  </a:cubicBezTo>
                  <a:cubicBezTo>
                    <a:pt x="3001" y="7311"/>
                    <a:pt x="2060" y="6363"/>
                    <a:pt x="2060" y="5215"/>
                  </a:cubicBezTo>
                  <a:cubicBezTo>
                    <a:pt x="2060" y="5120"/>
                    <a:pt x="1989" y="5049"/>
                    <a:pt x="1894" y="5049"/>
                  </a:cubicBezTo>
                  <a:cubicBezTo>
                    <a:pt x="1810" y="5049"/>
                    <a:pt x="1727" y="5120"/>
                    <a:pt x="1727" y="5215"/>
                  </a:cubicBezTo>
                  <a:lnTo>
                    <a:pt x="1727" y="5227"/>
                  </a:lnTo>
                  <a:lnTo>
                    <a:pt x="1632" y="5227"/>
                  </a:lnTo>
                  <a:cubicBezTo>
                    <a:pt x="1477" y="5227"/>
                    <a:pt x="1358" y="5108"/>
                    <a:pt x="1358" y="4965"/>
                  </a:cubicBezTo>
                  <a:cubicBezTo>
                    <a:pt x="1358" y="4810"/>
                    <a:pt x="1477" y="4691"/>
                    <a:pt x="1632" y="4691"/>
                  </a:cubicBezTo>
                  <a:lnTo>
                    <a:pt x="2251" y="4691"/>
                  </a:lnTo>
                  <a:lnTo>
                    <a:pt x="2251" y="4870"/>
                  </a:lnTo>
                  <a:cubicBezTo>
                    <a:pt x="2251" y="5346"/>
                    <a:pt x="2644" y="5739"/>
                    <a:pt x="3120" y="5739"/>
                  </a:cubicBezTo>
                  <a:cubicBezTo>
                    <a:pt x="3596" y="5739"/>
                    <a:pt x="3977" y="5346"/>
                    <a:pt x="3977" y="4870"/>
                  </a:cubicBezTo>
                  <a:lnTo>
                    <a:pt x="3977" y="4858"/>
                  </a:lnTo>
                  <a:lnTo>
                    <a:pt x="4346" y="4858"/>
                  </a:lnTo>
                  <a:lnTo>
                    <a:pt x="4346" y="4870"/>
                  </a:lnTo>
                  <a:cubicBezTo>
                    <a:pt x="4346" y="5346"/>
                    <a:pt x="4739" y="5739"/>
                    <a:pt x="5216" y="5739"/>
                  </a:cubicBezTo>
                  <a:cubicBezTo>
                    <a:pt x="5692" y="5739"/>
                    <a:pt x="6073" y="5346"/>
                    <a:pt x="6073" y="4870"/>
                  </a:cubicBezTo>
                  <a:lnTo>
                    <a:pt x="6073" y="4691"/>
                  </a:lnTo>
                  <a:close/>
                  <a:moveTo>
                    <a:pt x="5049" y="7477"/>
                  </a:moveTo>
                  <a:lnTo>
                    <a:pt x="5049" y="7942"/>
                  </a:lnTo>
                  <a:lnTo>
                    <a:pt x="4168" y="8811"/>
                  </a:lnTo>
                  <a:lnTo>
                    <a:pt x="3299" y="7942"/>
                  </a:lnTo>
                  <a:lnTo>
                    <a:pt x="3299" y="7477"/>
                  </a:lnTo>
                  <a:cubicBezTo>
                    <a:pt x="3561" y="7585"/>
                    <a:pt x="3858" y="7644"/>
                    <a:pt x="4168" y="7644"/>
                  </a:cubicBezTo>
                  <a:cubicBezTo>
                    <a:pt x="4489" y="7644"/>
                    <a:pt x="4787" y="7585"/>
                    <a:pt x="5049" y="7477"/>
                  </a:cubicBezTo>
                  <a:close/>
                  <a:moveTo>
                    <a:pt x="2953" y="8073"/>
                  </a:moveTo>
                  <a:lnTo>
                    <a:pt x="3918" y="9037"/>
                  </a:lnTo>
                  <a:lnTo>
                    <a:pt x="3192" y="9644"/>
                  </a:lnTo>
                  <a:lnTo>
                    <a:pt x="3156" y="9644"/>
                  </a:lnTo>
                  <a:lnTo>
                    <a:pt x="2608" y="8394"/>
                  </a:lnTo>
                  <a:lnTo>
                    <a:pt x="2941" y="8073"/>
                  </a:lnTo>
                  <a:close/>
                  <a:moveTo>
                    <a:pt x="2370" y="8620"/>
                  </a:moveTo>
                  <a:lnTo>
                    <a:pt x="2894" y="9787"/>
                  </a:lnTo>
                  <a:cubicBezTo>
                    <a:pt x="2941" y="9883"/>
                    <a:pt x="3025" y="9942"/>
                    <a:pt x="3132" y="9978"/>
                  </a:cubicBezTo>
                  <a:cubicBezTo>
                    <a:pt x="3156" y="9978"/>
                    <a:pt x="3180" y="9990"/>
                    <a:pt x="3203" y="9990"/>
                  </a:cubicBezTo>
                  <a:cubicBezTo>
                    <a:pt x="3275" y="9990"/>
                    <a:pt x="3358" y="9954"/>
                    <a:pt x="3418" y="9918"/>
                  </a:cubicBezTo>
                  <a:lnTo>
                    <a:pt x="4013" y="9406"/>
                  </a:lnTo>
                  <a:lnTo>
                    <a:pt x="4013" y="10633"/>
                  </a:lnTo>
                  <a:cubicBezTo>
                    <a:pt x="3001" y="10561"/>
                    <a:pt x="2179" y="9752"/>
                    <a:pt x="2072" y="8728"/>
                  </a:cubicBezTo>
                  <a:lnTo>
                    <a:pt x="2370" y="8620"/>
                  </a:lnTo>
                  <a:close/>
                  <a:moveTo>
                    <a:pt x="5394" y="8085"/>
                  </a:moveTo>
                  <a:lnTo>
                    <a:pt x="5716" y="8418"/>
                  </a:lnTo>
                  <a:lnTo>
                    <a:pt x="5692" y="8490"/>
                  </a:lnTo>
                  <a:cubicBezTo>
                    <a:pt x="5656" y="8573"/>
                    <a:pt x="5692" y="8668"/>
                    <a:pt x="5775" y="8692"/>
                  </a:cubicBezTo>
                  <a:cubicBezTo>
                    <a:pt x="5795" y="8702"/>
                    <a:pt x="5816" y="8706"/>
                    <a:pt x="5838" y="8706"/>
                  </a:cubicBezTo>
                  <a:cubicBezTo>
                    <a:pt x="5895" y="8706"/>
                    <a:pt x="5955" y="8676"/>
                    <a:pt x="5989" y="8632"/>
                  </a:cubicBezTo>
                  <a:lnTo>
                    <a:pt x="6287" y="8740"/>
                  </a:lnTo>
                  <a:cubicBezTo>
                    <a:pt x="6168" y="9740"/>
                    <a:pt x="5347" y="10537"/>
                    <a:pt x="4335" y="10633"/>
                  </a:cubicBezTo>
                  <a:lnTo>
                    <a:pt x="4335" y="9406"/>
                  </a:lnTo>
                  <a:lnTo>
                    <a:pt x="4930" y="9918"/>
                  </a:lnTo>
                  <a:cubicBezTo>
                    <a:pt x="4989" y="9954"/>
                    <a:pt x="5061" y="9990"/>
                    <a:pt x="5144" y="9990"/>
                  </a:cubicBezTo>
                  <a:cubicBezTo>
                    <a:pt x="5168" y="9990"/>
                    <a:pt x="5180" y="9990"/>
                    <a:pt x="5216" y="9978"/>
                  </a:cubicBezTo>
                  <a:cubicBezTo>
                    <a:pt x="5323" y="9942"/>
                    <a:pt x="5406" y="9883"/>
                    <a:pt x="5454" y="9787"/>
                  </a:cubicBezTo>
                  <a:lnTo>
                    <a:pt x="5704" y="9228"/>
                  </a:lnTo>
                  <a:cubicBezTo>
                    <a:pt x="5739" y="9144"/>
                    <a:pt x="5704" y="9049"/>
                    <a:pt x="5620" y="9025"/>
                  </a:cubicBezTo>
                  <a:cubicBezTo>
                    <a:pt x="5595" y="9016"/>
                    <a:pt x="5571" y="9011"/>
                    <a:pt x="5549" y="9011"/>
                  </a:cubicBezTo>
                  <a:cubicBezTo>
                    <a:pt x="5485" y="9011"/>
                    <a:pt x="5432" y="9047"/>
                    <a:pt x="5406" y="9109"/>
                  </a:cubicBezTo>
                  <a:lnTo>
                    <a:pt x="5156" y="9668"/>
                  </a:lnTo>
                  <a:lnTo>
                    <a:pt x="5120" y="9668"/>
                  </a:lnTo>
                  <a:lnTo>
                    <a:pt x="4394" y="9049"/>
                  </a:lnTo>
                  <a:lnTo>
                    <a:pt x="5358" y="8085"/>
                  </a:lnTo>
                  <a:close/>
                  <a:moveTo>
                    <a:pt x="4168" y="0"/>
                  </a:moveTo>
                  <a:cubicBezTo>
                    <a:pt x="3930" y="0"/>
                    <a:pt x="3739" y="155"/>
                    <a:pt x="3561" y="286"/>
                  </a:cubicBezTo>
                  <a:cubicBezTo>
                    <a:pt x="3442" y="381"/>
                    <a:pt x="3334" y="453"/>
                    <a:pt x="3239" y="477"/>
                  </a:cubicBezTo>
                  <a:cubicBezTo>
                    <a:pt x="3197" y="491"/>
                    <a:pt x="3148" y="495"/>
                    <a:pt x="3095" y="495"/>
                  </a:cubicBezTo>
                  <a:cubicBezTo>
                    <a:pt x="3012" y="495"/>
                    <a:pt x="2921" y="484"/>
                    <a:pt x="2834" y="477"/>
                  </a:cubicBezTo>
                  <a:cubicBezTo>
                    <a:pt x="2738" y="466"/>
                    <a:pt x="2639" y="456"/>
                    <a:pt x="2543" y="456"/>
                  </a:cubicBezTo>
                  <a:cubicBezTo>
                    <a:pt x="2414" y="456"/>
                    <a:pt x="2289" y="475"/>
                    <a:pt x="2179" y="536"/>
                  </a:cubicBezTo>
                  <a:cubicBezTo>
                    <a:pt x="1965" y="655"/>
                    <a:pt x="1882" y="881"/>
                    <a:pt x="1787" y="1072"/>
                  </a:cubicBezTo>
                  <a:cubicBezTo>
                    <a:pt x="1727" y="1203"/>
                    <a:pt x="1668" y="1346"/>
                    <a:pt x="1596" y="1417"/>
                  </a:cubicBezTo>
                  <a:cubicBezTo>
                    <a:pt x="1525" y="1489"/>
                    <a:pt x="1394" y="1548"/>
                    <a:pt x="1251" y="1608"/>
                  </a:cubicBezTo>
                  <a:cubicBezTo>
                    <a:pt x="1060" y="1703"/>
                    <a:pt x="834" y="1786"/>
                    <a:pt x="715" y="2001"/>
                  </a:cubicBezTo>
                  <a:cubicBezTo>
                    <a:pt x="596" y="2191"/>
                    <a:pt x="632" y="2429"/>
                    <a:pt x="655" y="2655"/>
                  </a:cubicBezTo>
                  <a:cubicBezTo>
                    <a:pt x="679" y="2798"/>
                    <a:pt x="691" y="2929"/>
                    <a:pt x="655" y="3048"/>
                  </a:cubicBezTo>
                  <a:cubicBezTo>
                    <a:pt x="632" y="3156"/>
                    <a:pt x="560" y="3263"/>
                    <a:pt x="465" y="3382"/>
                  </a:cubicBezTo>
                  <a:cubicBezTo>
                    <a:pt x="334" y="3560"/>
                    <a:pt x="179" y="3751"/>
                    <a:pt x="179" y="3989"/>
                  </a:cubicBezTo>
                  <a:cubicBezTo>
                    <a:pt x="179" y="4227"/>
                    <a:pt x="334" y="4418"/>
                    <a:pt x="465" y="4596"/>
                  </a:cubicBezTo>
                  <a:cubicBezTo>
                    <a:pt x="560" y="4715"/>
                    <a:pt x="632" y="4822"/>
                    <a:pt x="655" y="4930"/>
                  </a:cubicBezTo>
                  <a:cubicBezTo>
                    <a:pt x="691" y="5037"/>
                    <a:pt x="679" y="5180"/>
                    <a:pt x="655" y="5334"/>
                  </a:cubicBezTo>
                  <a:cubicBezTo>
                    <a:pt x="632" y="5561"/>
                    <a:pt x="620" y="5799"/>
                    <a:pt x="715" y="5989"/>
                  </a:cubicBezTo>
                  <a:cubicBezTo>
                    <a:pt x="834" y="6192"/>
                    <a:pt x="1060" y="6287"/>
                    <a:pt x="1251" y="6370"/>
                  </a:cubicBezTo>
                  <a:cubicBezTo>
                    <a:pt x="1394" y="6430"/>
                    <a:pt x="1525" y="6489"/>
                    <a:pt x="1596" y="6573"/>
                  </a:cubicBezTo>
                  <a:cubicBezTo>
                    <a:pt x="1668" y="6644"/>
                    <a:pt x="1727" y="6775"/>
                    <a:pt x="1787" y="6906"/>
                  </a:cubicBezTo>
                  <a:cubicBezTo>
                    <a:pt x="1882" y="7096"/>
                    <a:pt x="1965" y="7323"/>
                    <a:pt x="2179" y="7442"/>
                  </a:cubicBezTo>
                  <a:cubicBezTo>
                    <a:pt x="2286" y="7509"/>
                    <a:pt x="2408" y="7530"/>
                    <a:pt x="2534" y="7530"/>
                  </a:cubicBezTo>
                  <a:cubicBezTo>
                    <a:pt x="2633" y="7530"/>
                    <a:pt x="2735" y="7517"/>
                    <a:pt x="2834" y="7501"/>
                  </a:cubicBezTo>
                  <a:cubicBezTo>
                    <a:pt x="2882" y="7501"/>
                    <a:pt x="2918" y="7489"/>
                    <a:pt x="2965" y="7489"/>
                  </a:cubicBezTo>
                  <a:lnTo>
                    <a:pt x="2965" y="7716"/>
                  </a:lnTo>
                  <a:lnTo>
                    <a:pt x="2953" y="7716"/>
                  </a:lnTo>
                  <a:cubicBezTo>
                    <a:pt x="2858" y="7716"/>
                    <a:pt x="2775" y="7739"/>
                    <a:pt x="2715" y="7823"/>
                  </a:cubicBezTo>
                  <a:lnTo>
                    <a:pt x="2310" y="8216"/>
                  </a:lnTo>
                  <a:cubicBezTo>
                    <a:pt x="2299" y="8239"/>
                    <a:pt x="2287" y="8263"/>
                    <a:pt x="2263" y="8299"/>
                  </a:cubicBezTo>
                  <a:lnTo>
                    <a:pt x="810" y="8811"/>
                  </a:lnTo>
                  <a:cubicBezTo>
                    <a:pt x="334" y="8978"/>
                    <a:pt x="1" y="9442"/>
                    <a:pt x="1" y="9966"/>
                  </a:cubicBezTo>
                  <a:lnTo>
                    <a:pt x="1" y="10954"/>
                  </a:lnTo>
                  <a:cubicBezTo>
                    <a:pt x="1" y="11049"/>
                    <a:pt x="84" y="11121"/>
                    <a:pt x="167" y="11121"/>
                  </a:cubicBezTo>
                  <a:cubicBezTo>
                    <a:pt x="263" y="11121"/>
                    <a:pt x="334" y="11049"/>
                    <a:pt x="334" y="10954"/>
                  </a:cubicBezTo>
                  <a:lnTo>
                    <a:pt x="334" y="9966"/>
                  </a:lnTo>
                  <a:cubicBezTo>
                    <a:pt x="334" y="9859"/>
                    <a:pt x="346" y="9752"/>
                    <a:pt x="394" y="9644"/>
                  </a:cubicBezTo>
                  <a:lnTo>
                    <a:pt x="1215" y="10347"/>
                  </a:lnTo>
                  <a:cubicBezTo>
                    <a:pt x="1334" y="10454"/>
                    <a:pt x="1406" y="10597"/>
                    <a:pt x="1406" y="10752"/>
                  </a:cubicBezTo>
                  <a:lnTo>
                    <a:pt x="1406" y="10954"/>
                  </a:lnTo>
                  <a:cubicBezTo>
                    <a:pt x="1406" y="11049"/>
                    <a:pt x="1477" y="11121"/>
                    <a:pt x="1572" y="11121"/>
                  </a:cubicBezTo>
                  <a:cubicBezTo>
                    <a:pt x="1656" y="11121"/>
                    <a:pt x="1727" y="11049"/>
                    <a:pt x="1727" y="10954"/>
                  </a:cubicBezTo>
                  <a:lnTo>
                    <a:pt x="1727" y="10764"/>
                  </a:lnTo>
                  <a:cubicBezTo>
                    <a:pt x="1727" y="10514"/>
                    <a:pt x="1632" y="10275"/>
                    <a:pt x="1429" y="10109"/>
                  </a:cubicBezTo>
                  <a:lnTo>
                    <a:pt x="572" y="9371"/>
                  </a:lnTo>
                  <a:cubicBezTo>
                    <a:pt x="655" y="9263"/>
                    <a:pt x="798" y="9168"/>
                    <a:pt x="929" y="9132"/>
                  </a:cubicBezTo>
                  <a:lnTo>
                    <a:pt x="1775" y="8835"/>
                  </a:lnTo>
                  <a:cubicBezTo>
                    <a:pt x="1929" y="10037"/>
                    <a:pt x="2953" y="10954"/>
                    <a:pt x="4192" y="10954"/>
                  </a:cubicBezTo>
                  <a:cubicBezTo>
                    <a:pt x="5418" y="10954"/>
                    <a:pt x="6454" y="10037"/>
                    <a:pt x="6597" y="8835"/>
                  </a:cubicBezTo>
                  <a:lnTo>
                    <a:pt x="7442" y="9132"/>
                  </a:lnTo>
                  <a:cubicBezTo>
                    <a:pt x="7585" y="9168"/>
                    <a:pt x="7716" y="9263"/>
                    <a:pt x="7799" y="9371"/>
                  </a:cubicBezTo>
                  <a:lnTo>
                    <a:pt x="6942" y="10109"/>
                  </a:lnTo>
                  <a:cubicBezTo>
                    <a:pt x="6751" y="10275"/>
                    <a:pt x="6644" y="10514"/>
                    <a:pt x="6644" y="10764"/>
                  </a:cubicBezTo>
                  <a:lnTo>
                    <a:pt x="6644" y="10978"/>
                  </a:lnTo>
                  <a:cubicBezTo>
                    <a:pt x="6644" y="11061"/>
                    <a:pt x="6716" y="11133"/>
                    <a:pt x="6811" y="11133"/>
                  </a:cubicBezTo>
                  <a:cubicBezTo>
                    <a:pt x="6894" y="11133"/>
                    <a:pt x="6966" y="11061"/>
                    <a:pt x="6966" y="10978"/>
                  </a:cubicBezTo>
                  <a:lnTo>
                    <a:pt x="6966" y="10764"/>
                  </a:lnTo>
                  <a:cubicBezTo>
                    <a:pt x="6966" y="10621"/>
                    <a:pt x="7049" y="10466"/>
                    <a:pt x="7168" y="10359"/>
                  </a:cubicBezTo>
                  <a:lnTo>
                    <a:pt x="7978" y="9656"/>
                  </a:lnTo>
                  <a:cubicBezTo>
                    <a:pt x="8014" y="9763"/>
                    <a:pt x="8037" y="9871"/>
                    <a:pt x="8037" y="9978"/>
                  </a:cubicBezTo>
                  <a:lnTo>
                    <a:pt x="8037" y="10978"/>
                  </a:lnTo>
                  <a:cubicBezTo>
                    <a:pt x="8037" y="11061"/>
                    <a:pt x="8121" y="11133"/>
                    <a:pt x="8204" y="11133"/>
                  </a:cubicBezTo>
                  <a:cubicBezTo>
                    <a:pt x="8299" y="11133"/>
                    <a:pt x="8371" y="11061"/>
                    <a:pt x="8371" y="10978"/>
                  </a:cubicBezTo>
                  <a:lnTo>
                    <a:pt x="8371" y="9978"/>
                  </a:lnTo>
                  <a:cubicBezTo>
                    <a:pt x="8335" y="9454"/>
                    <a:pt x="8014" y="8990"/>
                    <a:pt x="7537" y="8835"/>
                  </a:cubicBezTo>
                  <a:lnTo>
                    <a:pt x="6073" y="8311"/>
                  </a:lnTo>
                  <a:cubicBezTo>
                    <a:pt x="6061" y="8275"/>
                    <a:pt x="6061" y="8263"/>
                    <a:pt x="6037" y="8239"/>
                  </a:cubicBezTo>
                  <a:lnTo>
                    <a:pt x="5632" y="7835"/>
                  </a:lnTo>
                  <a:cubicBezTo>
                    <a:pt x="5573" y="7775"/>
                    <a:pt x="5478" y="7728"/>
                    <a:pt x="5394" y="7728"/>
                  </a:cubicBezTo>
                  <a:lnTo>
                    <a:pt x="5382" y="7728"/>
                  </a:lnTo>
                  <a:lnTo>
                    <a:pt x="5382" y="7501"/>
                  </a:lnTo>
                  <a:cubicBezTo>
                    <a:pt x="5418" y="7501"/>
                    <a:pt x="5466" y="7525"/>
                    <a:pt x="5513" y="7525"/>
                  </a:cubicBezTo>
                  <a:cubicBezTo>
                    <a:pt x="5597" y="7537"/>
                    <a:pt x="5704" y="7537"/>
                    <a:pt x="5799" y="7537"/>
                  </a:cubicBezTo>
                  <a:cubicBezTo>
                    <a:pt x="5930" y="7537"/>
                    <a:pt x="6049" y="7525"/>
                    <a:pt x="6168" y="7442"/>
                  </a:cubicBezTo>
                  <a:cubicBezTo>
                    <a:pt x="6370" y="7323"/>
                    <a:pt x="6466" y="7108"/>
                    <a:pt x="6549" y="6906"/>
                  </a:cubicBezTo>
                  <a:cubicBezTo>
                    <a:pt x="6609" y="6775"/>
                    <a:pt x="6668" y="6644"/>
                    <a:pt x="6751" y="6573"/>
                  </a:cubicBezTo>
                  <a:cubicBezTo>
                    <a:pt x="6823" y="6489"/>
                    <a:pt x="6954" y="6430"/>
                    <a:pt x="7085" y="6370"/>
                  </a:cubicBezTo>
                  <a:cubicBezTo>
                    <a:pt x="7287" y="6287"/>
                    <a:pt x="7502" y="6192"/>
                    <a:pt x="7621" y="5989"/>
                  </a:cubicBezTo>
                  <a:cubicBezTo>
                    <a:pt x="7740" y="5799"/>
                    <a:pt x="7716" y="5561"/>
                    <a:pt x="7680" y="5334"/>
                  </a:cubicBezTo>
                  <a:cubicBezTo>
                    <a:pt x="7668" y="5180"/>
                    <a:pt x="7656" y="5049"/>
                    <a:pt x="7680" y="4930"/>
                  </a:cubicBezTo>
                  <a:cubicBezTo>
                    <a:pt x="7716" y="4822"/>
                    <a:pt x="7787" y="4727"/>
                    <a:pt x="7883" y="4596"/>
                  </a:cubicBezTo>
                  <a:cubicBezTo>
                    <a:pt x="8014" y="4418"/>
                    <a:pt x="8156" y="4227"/>
                    <a:pt x="8156" y="3989"/>
                  </a:cubicBezTo>
                  <a:cubicBezTo>
                    <a:pt x="8156" y="3751"/>
                    <a:pt x="8014" y="3560"/>
                    <a:pt x="7883" y="3382"/>
                  </a:cubicBezTo>
                  <a:cubicBezTo>
                    <a:pt x="7787" y="3263"/>
                    <a:pt x="7716" y="3156"/>
                    <a:pt x="7680" y="3048"/>
                  </a:cubicBezTo>
                  <a:cubicBezTo>
                    <a:pt x="7656" y="2953"/>
                    <a:pt x="7668" y="2798"/>
                    <a:pt x="7680" y="2655"/>
                  </a:cubicBezTo>
                  <a:cubicBezTo>
                    <a:pt x="7716" y="2429"/>
                    <a:pt x="7728" y="2191"/>
                    <a:pt x="7621" y="2001"/>
                  </a:cubicBezTo>
                  <a:cubicBezTo>
                    <a:pt x="7502" y="1786"/>
                    <a:pt x="7287" y="1703"/>
                    <a:pt x="7085" y="1608"/>
                  </a:cubicBezTo>
                  <a:cubicBezTo>
                    <a:pt x="6954" y="1548"/>
                    <a:pt x="6823" y="1489"/>
                    <a:pt x="6751" y="1417"/>
                  </a:cubicBezTo>
                  <a:cubicBezTo>
                    <a:pt x="6668" y="1346"/>
                    <a:pt x="6609" y="1203"/>
                    <a:pt x="6549" y="1072"/>
                  </a:cubicBezTo>
                  <a:cubicBezTo>
                    <a:pt x="6466" y="881"/>
                    <a:pt x="6370" y="655"/>
                    <a:pt x="6168" y="536"/>
                  </a:cubicBezTo>
                  <a:cubicBezTo>
                    <a:pt x="6064" y="471"/>
                    <a:pt x="5947" y="452"/>
                    <a:pt x="5825" y="452"/>
                  </a:cubicBezTo>
                  <a:cubicBezTo>
                    <a:pt x="5722" y="452"/>
                    <a:pt x="5616" y="466"/>
                    <a:pt x="5513" y="477"/>
                  </a:cubicBezTo>
                  <a:cubicBezTo>
                    <a:pt x="5419" y="484"/>
                    <a:pt x="5334" y="495"/>
                    <a:pt x="5255" y="495"/>
                  </a:cubicBezTo>
                  <a:cubicBezTo>
                    <a:pt x="5204" y="495"/>
                    <a:pt x="5155" y="491"/>
                    <a:pt x="5108" y="477"/>
                  </a:cubicBezTo>
                  <a:cubicBezTo>
                    <a:pt x="5001" y="453"/>
                    <a:pt x="4906" y="369"/>
                    <a:pt x="4787" y="286"/>
                  </a:cubicBezTo>
                  <a:cubicBezTo>
                    <a:pt x="4608" y="155"/>
                    <a:pt x="4406" y="0"/>
                    <a:pt x="416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363140" y="3540532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64" y="485"/>
                    <a:pt x="1191" y="402"/>
                    <a:pt x="1334" y="259"/>
                  </a:cubicBezTo>
                  <a:cubicBezTo>
                    <a:pt x="1369" y="200"/>
                    <a:pt x="1369" y="104"/>
                    <a:pt x="1310" y="45"/>
                  </a:cubicBezTo>
                  <a:cubicBezTo>
                    <a:pt x="1280" y="15"/>
                    <a:pt x="1238" y="0"/>
                    <a:pt x="1197" y="0"/>
                  </a:cubicBezTo>
                  <a:cubicBezTo>
                    <a:pt x="1155" y="0"/>
                    <a:pt x="1113" y="15"/>
                    <a:pt x="1084" y="45"/>
                  </a:cubicBezTo>
                  <a:cubicBezTo>
                    <a:pt x="1024" y="104"/>
                    <a:pt x="881" y="176"/>
                    <a:pt x="691" y="176"/>
                  </a:cubicBezTo>
                  <a:cubicBezTo>
                    <a:pt x="488" y="176"/>
                    <a:pt x="345" y="104"/>
                    <a:pt x="286" y="45"/>
                  </a:cubicBez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406890" y="3468397"/>
              <a:ext cx="21511" cy="10201"/>
            </a:xfrm>
            <a:custGeom>
              <a:rect b="b" l="l" r="r" t="t"/>
              <a:pathLst>
                <a:path extrusionOk="0" h="322" w="679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12" y="322"/>
                  </a:lnTo>
                  <a:cubicBezTo>
                    <a:pt x="596" y="322"/>
                    <a:pt x="679" y="250"/>
                    <a:pt x="679" y="155"/>
                  </a:cubicBezTo>
                  <a:cubicBezTo>
                    <a:pt x="679" y="72"/>
                    <a:pt x="596" y="0"/>
                    <a:pt x="512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0"/>
          <p:cNvGrpSpPr/>
          <p:nvPr/>
        </p:nvGrpSpPr>
        <p:grpSpPr>
          <a:xfrm>
            <a:off x="4982905" y="1719565"/>
            <a:ext cx="360500" cy="461829"/>
            <a:chOff x="6697681" y="1968317"/>
            <a:chExt cx="280305" cy="359093"/>
          </a:xfrm>
        </p:grpSpPr>
        <p:sp>
          <p:nvSpPr>
            <p:cNvPr id="775" name="Google Shape;775;p30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0"/>
          <p:cNvSpPr txBox="1"/>
          <p:nvPr/>
        </p:nvSpPr>
        <p:spPr>
          <a:xfrm>
            <a:off x="2012875" y="2571775"/>
            <a:ext cx="990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%%%</a:t>
            </a:r>
            <a:endParaRPr b="1" sz="3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3" name="Google Shape;783;p30"/>
          <p:cNvSpPr txBox="1"/>
          <p:nvPr/>
        </p:nvSpPr>
        <p:spPr>
          <a:xfrm>
            <a:off x="6017225" y="2571775"/>
            <a:ext cx="1234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%%%</a:t>
            </a:r>
            <a:endParaRPr b="1" sz="3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idx="8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Academic Achievement</a:t>
            </a:r>
            <a:endParaRPr/>
          </a:p>
        </p:txBody>
      </p:sp>
      <p:cxnSp>
        <p:nvCxnSpPr>
          <p:cNvPr id="789" name="Google Shape;789;p31"/>
          <p:cNvCxnSpPr>
            <a:stCxn id="790" idx="3"/>
          </p:cNvCxnSpPr>
          <p:nvPr/>
        </p:nvCxnSpPr>
        <p:spPr>
          <a:xfrm>
            <a:off x="3049200" y="2509538"/>
            <a:ext cx="1030800" cy="982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1"/>
          <p:cNvCxnSpPr>
            <a:stCxn id="792" idx="1"/>
          </p:cNvCxnSpPr>
          <p:nvPr/>
        </p:nvCxnSpPr>
        <p:spPr>
          <a:xfrm flipH="1">
            <a:off x="5191050" y="2509550"/>
            <a:ext cx="749400" cy="903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31"/>
          <p:cNvSpPr txBox="1"/>
          <p:nvPr>
            <p:ph idx="4" type="title"/>
          </p:nvPr>
        </p:nvSpPr>
        <p:spPr>
          <a:xfrm>
            <a:off x="3327150" y="3512375"/>
            <a:ext cx="26421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794" name="Google Shape;794;p31"/>
          <p:cNvSpPr txBox="1"/>
          <p:nvPr>
            <p:ph idx="5" type="subTitle"/>
          </p:nvPr>
        </p:nvSpPr>
        <p:spPr>
          <a:xfrm>
            <a:off x="3508800" y="3778772"/>
            <a:ext cx="2278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Combined to create 1 variable to predict</a:t>
            </a:r>
            <a:endParaRPr/>
          </a:p>
        </p:txBody>
      </p:sp>
      <p:grpSp>
        <p:nvGrpSpPr>
          <p:cNvPr id="795" name="Google Shape;795;p31"/>
          <p:cNvGrpSpPr/>
          <p:nvPr/>
        </p:nvGrpSpPr>
        <p:grpSpPr>
          <a:xfrm>
            <a:off x="4467942" y="3050540"/>
            <a:ext cx="360500" cy="461829"/>
            <a:chOff x="6697681" y="1968317"/>
            <a:chExt cx="280305" cy="359093"/>
          </a:xfrm>
        </p:grpSpPr>
        <p:sp>
          <p:nvSpPr>
            <p:cNvPr id="796" name="Google Shape;796;p31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1"/>
          <p:cNvSpPr txBox="1"/>
          <p:nvPr/>
        </p:nvSpPr>
        <p:spPr>
          <a:xfrm>
            <a:off x="4089600" y="4238675"/>
            <a:ext cx="1117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%%%</a:t>
            </a:r>
            <a:endParaRPr b="1" sz="3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04" name="Google Shape;804;p31"/>
          <p:cNvSpPr txBox="1"/>
          <p:nvPr>
            <p:ph idx="4" type="title"/>
          </p:nvPr>
        </p:nvSpPr>
        <p:spPr>
          <a:xfrm>
            <a:off x="5857875" y="1256150"/>
            <a:ext cx="25719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ARTS</a:t>
            </a:r>
            <a:endParaRPr/>
          </a:p>
        </p:txBody>
      </p:sp>
      <p:sp>
        <p:nvSpPr>
          <p:cNvPr id="805" name="Google Shape;805;p31"/>
          <p:cNvSpPr txBox="1"/>
          <p:nvPr>
            <p:ph idx="5" type="subTitle"/>
          </p:nvPr>
        </p:nvSpPr>
        <p:spPr>
          <a:xfrm>
            <a:off x="5928225" y="1822250"/>
            <a:ext cx="2278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Percent Proficient by District</a:t>
            </a: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>
            <a:off x="5404392" y="1551215"/>
            <a:ext cx="360500" cy="461829"/>
            <a:chOff x="6697681" y="1968317"/>
            <a:chExt cx="280305" cy="359093"/>
          </a:xfrm>
        </p:grpSpPr>
        <p:sp>
          <p:nvSpPr>
            <p:cNvPr id="807" name="Google Shape;807;p31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31"/>
          <p:cNvSpPr txBox="1"/>
          <p:nvPr/>
        </p:nvSpPr>
        <p:spPr>
          <a:xfrm>
            <a:off x="5940450" y="2205950"/>
            <a:ext cx="1117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%%%</a:t>
            </a:r>
            <a:endParaRPr b="1" sz="3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4" name="Google Shape;814;p31"/>
          <p:cNvSpPr txBox="1"/>
          <p:nvPr>
            <p:ph idx="4" type="title"/>
          </p:nvPr>
        </p:nvSpPr>
        <p:spPr>
          <a:xfrm>
            <a:off x="636150" y="1479663"/>
            <a:ext cx="26421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815" name="Google Shape;815;p31"/>
          <p:cNvSpPr txBox="1"/>
          <p:nvPr>
            <p:ph idx="5" type="subTitle"/>
          </p:nvPr>
        </p:nvSpPr>
        <p:spPr>
          <a:xfrm>
            <a:off x="945950" y="1822260"/>
            <a:ext cx="22788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Percent Proficient by District</a:t>
            </a:r>
            <a:endParaRPr/>
          </a:p>
        </p:txBody>
      </p:sp>
      <p:grpSp>
        <p:nvGrpSpPr>
          <p:cNvPr id="816" name="Google Shape;816;p31"/>
          <p:cNvGrpSpPr/>
          <p:nvPr/>
        </p:nvGrpSpPr>
        <p:grpSpPr>
          <a:xfrm>
            <a:off x="3377142" y="1551227"/>
            <a:ext cx="360500" cy="461829"/>
            <a:chOff x="6697681" y="1968317"/>
            <a:chExt cx="280305" cy="359093"/>
          </a:xfrm>
        </p:grpSpPr>
        <p:sp>
          <p:nvSpPr>
            <p:cNvPr id="817" name="Google Shape;817;p31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31"/>
          <p:cNvSpPr txBox="1"/>
          <p:nvPr/>
        </p:nvSpPr>
        <p:spPr>
          <a:xfrm>
            <a:off x="1932000" y="2205938"/>
            <a:ext cx="1117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%%%</a:t>
            </a:r>
            <a:endParaRPr b="1" sz="3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/>
          <p:nvPr>
            <p:ph idx="6"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Understanding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9" name="Google Shape;829;p32"/>
          <p:cNvSpPr txBox="1"/>
          <p:nvPr>
            <p:ph type="title"/>
          </p:nvPr>
        </p:nvSpPr>
        <p:spPr>
          <a:xfrm>
            <a:off x="4572001" y="1148675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  <p:sp>
        <p:nvSpPr>
          <p:cNvPr id="830" name="Google Shape;830;p32"/>
          <p:cNvSpPr txBox="1"/>
          <p:nvPr>
            <p:ph idx="1" type="subTitle"/>
          </p:nvPr>
        </p:nvSpPr>
        <p:spPr>
          <a:xfrm>
            <a:off x="4572000" y="1564050"/>
            <a:ext cx="31590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American Community Survey 5-year Estimates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2018 Estimates</a:t>
            </a:r>
            <a:endParaRPr/>
          </a:p>
        </p:txBody>
      </p:sp>
      <p:sp>
        <p:nvSpPr>
          <p:cNvPr id="831" name="Google Shape;831;p32"/>
          <p:cNvSpPr txBox="1"/>
          <p:nvPr>
            <p:ph idx="2" type="title"/>
          </p:nvPr>
        </p:nvSpPr>
        <p:spPr>
          <a:xfrm>
            <a:off x="5002766" y="2383588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 of Education Data</a:t>
            </a:r>
            <a:endParaRPr/>
          </a:p>
        </p:txBody>
      </p:sp>
      <p:sp>
        <p:nvSpPr>
          <p:cNvPr id="832" name="Google Shape;832;p32"/>
          <p:cNvSpPr txBox="1"/>
          <p:nvPr>
            <p:ph idx="3" type="subTitle"/>
          </p:nvPr>
        </p:nvSpPr>
        <p:spPr>
          <a:xfrm>
            <a:off x="5002754" y="2798963"/>
            <a:ext cx="29982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</a:t>
            </a:r>
            <a:r>
              <a:rPr i="1" lang="en"/>
              <a:t>Facts </a:t>
            </a:r>
            <a:r>
              <a:rPr lang="en"/>
              <a:t>Annual State Assessments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2017-18 </a:t>
            </a:r>
            <a:endParaRPr/>
          </a:p>
        </p:txBody>
      </p:sp>
      <p:sp>
        <p:nvSpPr>
          <p:cNvPr id="833" name="Google Shape;833;p32"/>
          <p:cNvSpPr txBox="1"/>
          <p:nvPr>
            <p:ph idx="4" type="title"/>
          </p:nvPr>
        </p:nvSpPr>
        <p:spPr>
          <a:xfrm>
            <a:off x="5433538" y="3618500"/>
            <a:ext cx="2998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</a:t>
            </a:r>
            <a:endParaRPr/>
          </a:p>
        </p:txBody>
      </p:sp>
      <p:sp>
        <p:nvSpPr>
          <p:cNvPr id="834" name="Google Shape;834;p32"/>
          <p:cNvSpPr txBox="1"/>
          <p:nvPr>
            <p:ph idx="5" type="subTitle"/>
          </p:nvPr>
        </p:nvSpPr>
        <p:spPr>
          <a:xfrm>
            <a:off x="5433530" y="4033875"/>
            <a:ext cx="2998200" cy="57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Strategies for Mitigation</a:t>
            </a:r>
            <a:endParaRPr/>
          </a:p>
        </p:txBody>
      </p:sp>
      <p:grpSp>
        <p:nvGrpSpPr>
          <p:cNvPr id="835" name="Google Shape;835;p32"/>
          <p:cNvGrpSpPr/>
          <p:nvPr/>
        </p:nvGrpSpPr>
        <p:grpSpPr>
          <a:xfrm>
            <a:off x="712349" y="1354581"/>
            <a:ext cx="3640174" cy="3253477"/>
            <a:chOff x="366674" y="1354581"/>
            <a:chExt cx="3640174" cy="3253477"/>
          </a:xfrm>
        </p:grpSpPr>
        <p:sp>
          <p:nvSpPr>
            <p:cNvPr id="836" name="Google Shape;836;p32"/>
            <p:cNvSpPr/>
            <p:nvPr/>
          </p:nvSpPr>
          <p:spPr>
            <a:xfrm>
              <a:off x="366674" y="4381850"/>
              <a:ext cx="3640174" cy="226208"/>
            </a:xfrm>
            <a:custGeom>
              <a:rect b="b" l="l" r="r" t="t"/>
              <a:pathLst>
                <a:path extrusionOk="0" h="18753" w="309802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1472437" y="1458406"/>
              <a:ext cx="1550908" cy="3021235"/>
              <a:chOff x="508375" y="2955525"/>
              <a:chExt cx="814125" cy="1585950"/>
            </a:xfrm>
          </p:grpSpPr>
          <p:sp>
            <p:nvSpPr>
              <p:cNvPr id="838" name="Google Shape;838;p32"/>
              <p:cNvSpPr/>
              <p:nvPr/>
            </p:nvSpPr>
            <p:spPr>
              <a:xfrm>
                <a:off x="1017975" y="4409600"/>
                <a:ext cx="68175" cy="83675"/>
              </a:xfrm>
              <a:custGeom>
                <a:rect b="b" l="l" r="r" t="t"/>
                <a:pathLst>
                  <a:path extrusionOk="0" h="3347" w="2727">
                    <a:moveTo>
                      <a:pt x="60" y="1"/>
                    </a:moveTo>
                    <a:lnTo>
                      <a:pt x="60" y="1"/>
                    </a:lnTo>
                    <a:cubicBezTo>
                      <a:pt x="72" y="346"/>
                      <a:pt x="84" y="655"/>
                      <a:pt x="60" y="929"/>
                    </a:cubicBezTo>
                    <a:cubicBezTo>
                      <a:pt x="0" y="1822"/>
                      <a:pt x="12" y="3096"/>
                      <a:pt x="24" y="3179"/>
                    </a:cubicBezTo>
                    <a:lnTo>
                      <a:pt x="2727" y="3346"/>
                    </a:lnTo>
                    <a:cubicBezTo>
                      <a:pt x="2727" y="3346"/>
                      <a:pt x="2501" y="3251"/>
                      <a:pt x="2548" y="1953"/>
                    </a:cubicBezTo>
                    <a:cubicBezTo>
                      <a:pt x="2560" y="1525"/>
                      <a:pt x="2620" y="917"/>
                      <a:pt x="2691" y="262"/>
                    </a:cubicBezTo>
                    <a:cubicBezTo>
                      <a:pt x="2310" y="227"/>
                      <a:pt x="1929" y="167"/>
                      <a:pt x="1548" y="96"/>
                    </a:cubicBezTo>
                    <a:cubicBezTo>
                      <a:pt x="1060" y="72"/>
                      <a:pt x="560" y="36"/>
                      <a:pt x="60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1008175" y="4456325"/>
                <a:ext cx="182450" cy="85150"/>
              </a:xfrm>
              <a:custGeom>
                <a:rect b="b" l="l" r="r" t="t"/>
                <a:pathLst>
                  <a:path extrusionOk="0" h="3406" w="7298">
                    <a:moveTo>
                      <a:pt x="4012" y="1"/>
                    </a:moveTo>
                    <a:cubicBezTo>
                      <a:pt x="4012" y="1"/>
                      <a:pt x="2098" y="703"/>
                      <a:pt x="1109" y="703"/>
                    </a:cubicBezTo>
                    <a:cubicBezTo>
                      <a:pt x="967" y="703"/>
                      <a:pt x="845" y="688"/>
                      <a:pt x="750" y="656"/>
                    </a:cubicBezTo>
                    <a:cubicBezTo>
                      <a:pt x="496" y="568"/>
                      <a:pt x="329" y="539"/>
                      <a:pt x="220" y="539"/>
                    </a:cubicBezTo>
                    <a:cubicBezTo>
                      <a:pt x="1" y="539"/>
                      <a:pt x="11" y="656"/>
                      <a:pt x="11" y="656"/>
                    </a:cubicBezTo>
                    <a:lnTo>
                      <a:pt x="11" y="2799"/>
                    </a:lnTo>
                    <a:lnTo>
                      <a:pt x="11" y="3406"/>
                    </a:lnTo>
                    <a:lnTo>
                      <a:pt x="7298" y="3406"/>
                    </a:lnTo>
                    <a:lnTo>
                      <a:pt x="7298" y="2799"/>
                    </a:lnTo>
                    <a:cubicBezTo>
                      <a:pt x="7298" y="2061"/>
                      <a:pt x="6917" y="1715"/>
                      <a:pt x="5762" y="1132"/>
                    </a:cubicBezTo>
                    <a:cubicBezTo>
                      <a:pt x="4619" y="548"/>
                      <a:pt x="3988" y="108"/>
                      <a:pt x="4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879550" y="4409600"/>
                <a:ext cx="68200" cy="83675"/>
              </a:xfrm>
              <a:custGeom>
                <a:rect b="b" l="l" r="r" t="t"/>
                <a:pathLst>
                  <a:path extrusionOk="0" h="3347" w="2728">
                    <a:moveTo>
                      <a:pt x="2668" y="1"/>
                    </a:moveTo>
                    <a:lnTo>
                      <a:pt x="2668" y="1"/>
                    </a:lnTo>
                    <a:cubicBezTo>
                      <a:pt x="2168" y="36"/>
                      <a:pt x="1668" y="72"/>
                      <a:pt x="1168" y="96"/>
                    </a:cubicBezTo>
                    <a:cubicBezTo>
                      <a:pt x="799" y="167"/>
                      <a:pt x="418" y="227"/>
                      <a:pt x="37" y="262"/>
                    </a:cubicBezTo>
                    <a:cubicBezTo>
                      <a:pt x="108" y="917"/>
                      <a:pt x="156" y="1525"/>
                      <a:pt x="180" y="1953"/>
                    </a:cubicBezTo>
                    <a:cubicBezTo>
                      <a:pt x="227" y="3251"/>
                      <a:pt x="1" y="3346"/>
                      <a:pt x="1" y="3346"/>
                    </a:cubicBezTo>
                    <a:lnTo>
                      <a:pt x="2704" y="3179"/>
                    </a:lnTo>
                    <a:cubicBezTo>
                      <a:pt x="2716" y="3096"/>
                      <a:pt x="2728" y="1822"/>
                      <a:pt x="2668" y="929"/>
                    </a:cubicBezTo>
                    <a:cubicBezTo>
                      <a:pt x="2644" y="655"/>
                      <a:pt x="2656" y="346"/>
                      <a:pt x="2668" y="1"/>
                    </a:cubicBezTo>
                    <a:close/>
                  </a:path>
                </a:pathLst>
              </a:custGeom>
              <a:solidFill>
                <a:srgbClr val="E1D9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762875" y="4456325"/>
                <a:ext cx="197075" cy="85150"/>
              </a:xfrm>
              <a:custGeom>
                <a:rect b="b" l="l" r="r" t="t"/>
                <a:pathLst>
                  <a:path extrusionOk="0" h="3406" w="7883">
                    <a:moveTo>
                      <a:pt x="3585" y="1"/>
                    </a:moveTo>
                    <a:lnTo>
                      <a:pt x="3585" y="1"/>
                    </a:lnTo>
                    <a:cubicBezTo>
                      <a:pt x="3620" y="108"/>
                      <a:pt x="2882" y="548"/>
                      <a:pt x="1691" y="1132"/>
                    </a:cubicBezTo>
                    <a:cubicBezTo>
                      <a:pt x="489" y="1715"/>
                      <a:pt x="144" y="2061"/>
                      <a:pt x="1" y="2799"/>
                    </a:cubicBezTo>
                    <a:lnTo>
                      <a:pt x="1" y="3406"/>
                    </a:lnTo>
                    <a:lnTo>
                      <a:pt x="7883" y="3406"/>
                    </a:lnTo>
                    <a:lnTo>
                      <a:pt x="7883" y="2799"/>
                    </a:lnTo>
                    <a:lnTo>
                      <a:pt x="7883" y="656"/>
                    </a:lnTo>
                    <a:cubicBezTo>
                      <a:pt x="7883" y="656"/>
                      <a:pt x="7861" y="539"/>
                      <a:pt x="7611" y="539"/>
                    </a:cubicBezTo>
                    <a:cubicBezTo>
                      <a:pt x="7486" y="539"/>
                      <a:pt x="7303" y="568"/>
                      <a:pt x="7037" y="656"/>
                    </a:cubicBezTo>
                    <a:cubicBezTo>
                      <a:pt x="6938" y="688"/>
                      <a:pt x="6809" y="703"/>
                      <a:pt x="6660" y="703"/>
                    </a:cubicBezTo>
                    <a:cubicBezTo>
                      <a:pt x="5617" y="703"/>
                      <a:pt x="3585" y="1"/>
                      <a:pt x="3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802175" y="3757725"/>
                <a:ext cx="345900" cy="699825"/>
              </a:xfrm>
              <a:custGeom>
                <a:rect b="b" l="l" r="r" t="t"/>
                <a:pathLst>
                  <a:path extrusionOk="0" h="27993" w="13836">
                    <a:moveTo>
                      <a:pt x="13776" y="1"/>
                    </a:moveTo>
                    <a:cubicBezTo>
                      <a:pt x="13776" y="1"/>
                      <a:pt x="11192" y="846"/>
                      <a:pt x="8195" y="846"/>
                    </a:cubicBezTo>
                    <a:cubicBezTo>
                      <a:pt x="8174" y="846"/>
                      <a:pt x="8153" y="846"/>
                      <a:pt x="8132" y="846"/>
                    </a:cubicBezTo>
                    <a:cubicBezTo>
                      <a:pt x="8132" y="822"/>
                      <a:pt x="8132" y="811"/>
                      <a:pt x="8144" y="787"/>
                    </a:cubicBezTo>
                    <a:lnTo>
                      <a:pt x="8144" y="787"/>
                    </a:lnTo>
                    <a:cubicBezTo>
                      <a:pt x="8013" y="811"/>
                      <a:pt x="7894" y="822"/>
                      <a:pt x="7775" y="834"/>
                    </a:cubicBezTo>
                    <a:cubicBezTo>
                      <a:pt x="7501" y="834"/>
                      <a:pt x="7216" y="811"/>
                      <a:pt x="6930" y="787"/>
                    </a:cubicBezTo>
                    <a:lnTo>
                      <a:pt x="6930" y="787"/>
                    </a:lnTo>
                    <a:cubicBezTo>
                      <a:pt x="6930" y="834"/>
                      <a:pt x="6942" y="870"/>
                      <a:pt x="6942" y="918"/>
                    </a:cubicBezTo>
                    <a:cubicBezTo>
                      <a:pt x="6464" y="950"/>
                      <a:pt x="5990" y="964"/>
                      <a:pt x="5527" y="964"/>
                    </a:cubicBezTo>
                    <a:cubicBezTo>
                      <a:pt x="2565" y="964"/>
                      <a:pt x="72" y="394"/>
                      <a:pt x="72" y="394"/>
                    </a:cubicBezTo>
                    <a:lnTo>
                      <a:pt x="72" y="394"/>
                    </a:lnTo>
                    <a:cubicBezTo>
                      <a:pt x="0" y="2204"/>
                      <a:pt x="1989" y="27992"/>
                      <a:pt x="1989" y="27992"/>
                    </a:cubicBezTo>
                    <a:lnTo>
                      <a:pt x="6275" y="27945"/>
                    </a:lnTo>
                    <a:cubicBezTo>
                      <a:pt x="5977" y="21301"/>
                      <a:pt x="6763" y="6811"/>
                      <a:pt x="6763" y="6811"/>
                    </a:cubicBezTo>
                    <a:cubicBezTo>
                      <a:pt x="6997" y="6867"/>
                      <a:pt x="7150" y="6887"/>
                      <a:pt x="7245" y="6887"/>
                    </a:cubicBezTo>
                    <a:cubicBezTo>
                      <a:pt x="7271" y="6887"/>
                      <a:pt x="7293" y="6885"/>
                      <a:pt x="7311" y="6883"/>
                    </a:cubicBezTo>
                    <a:cubicBezTo>
                      <a:pt x="7370" y="8014"/>
                      <a:pt x="8073" y="21575"/>
                      <a:pt x="7799" y="27945"/>
                    </a:cubicBezTo>
                    <a:lnTo>
                      <a:pt x="12073" y="27992"/>
                    </a:lnTo>
                    <a:cubicBezTo>
                      <a:pt x="12073" y="27992"/>
                      <a:pt x="13835" y="1811"/>
                      <a:pt x="13776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924800" y="3228200"/>
                <a:ext cx="95575" cy="97650"/>
              </a:xfrm>
              <a:custGeom>
                <a:rect b="b" l="l" r="r" t="t"/>
                <a:pathLst>
                  <a:path extrusionOk="0" h="3906" w="3823">
                    <a:moveTo>
                      <a:pt x="3715" y="1"/>
                    </a:moveTo>
                    <a:lnTo>
                      <a:pt x="1" y="108"/>
                    </a:lnTo>
                    <a:lnTo>
                      <a:pt x="108" y="3906"/>
                    </a:lnTo>
                    <a:lnTo>
                      <a:pt x="3823" y="3799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924200" y="3202900"/>
                <a:ext cx="94400" cy="75675"/>
              </a:xfrm>
              <a:custGeom>
                <a:rect b="b" l="l" r="r" t="t"/>
                <a:pathLst>
                  <a:path extrusionOk="0" h="3027" w="3776">
                    <a:moveTo>
                      <a:pt x="3716" y="1"/>
                    </a:moveTo>
                    <a:lnTo>
                      <a:pt x="1" y="108"/>
                    </a:lnTo>
                    <a:lnTo>
                      <a:pt x="60" y="2513"/>
                    </a:lnTo>
                    <a:cubicBezTo>
                      <a:pt x="60" y="2513"/>
                      <a:pt x="797" y="3027"/>
                      <a:pt x="1806" y="3027"/>
                    </a:cubicBezTo>
                    <a:cubicBezTo>
                      <a:pt x="1839" y="3027"/>
                      <a:pt x="1872" y="3026"/>
                      <a:pt x="1906" y="3025"/>
                    </a:cubicBezTo>
                    <a:cubicBezTo>
                      <a:pt x="3097" y="3001"/>
                      <a:pt x="3775" y="2406"/>
                      <a:pt x="3775" y="2406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849700" y="3282500"/>
                <a:ext cx="287350" cy="165800"/>
              </a:xfrm>
              <a:custGeom>
                <a:rect b="b" l="l" r="r" t="t"/>
                <a:pathLst>
                  <a:path extrusionOk="0" h="6632" w="11494">
                    <a:moveTo>
                      <a:pt x="4538" y="0"/>
                    </a:moveTo>
                    <a:cubicBezTo>
                      <a:pt x="3547" y="0"/>
                      <a:pt x="2938" y="106"/>
                      <a:pt x="1255" y="186"/>
                    </a:cubicBezTo>
                    <a:cubicBezTo>
                      <a:pt x="1255" y="186"/>
                      <a:pt x="0" y="6632"/>
                      <a:pt x="3890" y="6632"/>
                    </a:cubicBezTo>
                    <a:cubicBezTo>
                      <a:pt x="4065" y="6632"/>
                      <a:pt x="4250" y="6619"/>
                      <a:pt x="4445" y="6592"/>
                    </a:cubicBezTo>
                    <a:cubicBezTo>
                      <a:pt x="11494" y="5615"/>
                      <a:pt x="7970" y="246"/>
                      <a:pt x="7970" y="246"/>
                    </a:cubicBezTo>
                    <a:cubicBezTo>
                      <a:pt x="7970" y="246"/>
                      <a:pt x="7755" y="162"/>
                      <a:pt x="5755" y="43"/>
                    </a:cubicBezTo>
                    <a:cubicBezTo>
                      <a:pt x="5265" y="13"/>
                      <a:pt x="4879" y="0"/>
                      <a:pt x="4538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865275" y="3282675"/>
                <a:ext cx="221775" cy="239650"/>
              </a:xfrm>
              <a:custGeom>
                <a:rect b="b" l="l" r="r" t="t"/>
                <a:pathLst>
                  <a:path extrusionOk="0" h="9586" w="8871">
                    <a:moveTo>
                      <a:pt x="2275" y="1"/>
                    </a:moveTo>
                    <a:lnTo>
                      <a:pt x="370" y="286"/>
                    </a:lnTo>
                    <a:lnTo>
                      <a:pt x="0" y="2751"/>
                    </a:lnTo>
                    <a:lnTo>
                      <a:pt x="2513" y="6216"/>
                    </a:lnTo>
                    <a:lnTo>
                      <a:pt x="3834" y="9585"/>
                    </a:lnTo>
                    <a:lnTo>
                      <a:pt x="5751" y="7216"/>
                    </a:lnTo>
                    <a:lnTo>
                      <a:pt x="7978" y="5489"/>
                    </a:lnTo>
                    <a:lnTo>
                      <a:pt x="8871" y="2715"/>
                    </a:lnTo>
                    <a:lnTo>
                      <a:pt x="8359" y="477"/>
                    </a:lnTo>
                    <a:lnTo>
                      <a:pt x="7275" y="239"/>
                    </a:lnTo>
                    <a:lnTo>
                      <a:pt x="6477" y="179"/>
                    </a:lnTo>
                    <a:lnTo>
                      <a:pt x="4263" y="2691"/>
                    </a:lnTo>
                    <a:lnTo>
                      <a:pt x="2179" y="572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903375" y="3313325"/>
                <a:ext cx="134575" cy="128325"/>
              </a:xfrm>
              <a:custGeom>
                <a:rect b="b" l="l" r="r" t="t"/>
                <a:pathLst>
                  <a:path extrusionOk="0" h="5133" w="5383">
                    <a:moveTo>
                      <a:pt x="4846" y="1"/>
                    </a:moveTo>
                    <a:lnTo>
                      <a:pt x="2798" y="1465"/>
                    </a:lnTo>
                    <a:lnTo>
                      <a:pt x="1417" y="394"/>
                    </a:lnTo>
                    <a:lnTo>
                      <a:pt x="0" y="858"/>
                    </a:lnTo>
                    <a:lnTo>
                      <a:pt x="0" y="2084"/>
                    </a:lnTo>
                    <a:lnTo>
                      <a:pt x="1524" y="1489"/>
                    </a:lnTo>
                    <a:lnTo>
                      <a:pt x="2584" y="1906"/>
                    </a:lnTo>
                    <a:lnTo>
                      <a:pt x="2370" y="5132"/>
                    </a:lnTo>
                    <a:lnTo>
                      <a:pt x="3489" y="5132"/>
                    </a:lnTo>
                    <a:lnTo>
                      <a:pt x="3179" y="1906"/>
                    </a:lnTo>
                    <a:lnTo>
                      <a:pt x="3953" y="1489"/>
                    </a:lnTo>
                    <a:lnTo>
                      <a:pt x="5382" y="1203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757825" y="3281775"/>
                <a:ext cx="421800" cy="505375"/>
              </a:xfrm>
              <a:custGeom>
                <a:rect b="b" l="l" r="r" t="t"/>
                <a:pathLst>
                  <a:path extrusionOk="0" h="20215" w="16872">
                    <a:moveTo>
                      <a:pt x="11799" y="1"/>
                    </a:moveTo>
                    <a:lnTo>
                      <a:pt x="11799" y="1"/>
                    </a:lnTo>
                    <a:cubicBezTo>
                      <a:pt x="12692" y="3442"/>
                      <a:pt x="8799" y="6335"/>
                      <a:pt x="8799" y="6335"/>
                    </a:cubicBezTo>
                    <a:cubicBezTo>
                      <a:pt x="5834" y="4525"/>
                      <a:pt x="5180" y="120"/>
                      <a:pt x="5180" y="120"/>
                    </a:cubicBezTo>
                    <a:cubicBezTo>
                      <a:pt x="5180" y="120"/>
                      <a:pt x="4429" y="168"/>
                      <a:pt x="3263" y="477"/>
                    </a:cubicBezTo>
                    <a:cubicBezTo>
                      <a:pt x="2084" y="799"/>
                      <a:pt x="679" y="1322"/>
                      <a:pt x="631" y="1822"/>
                    </a:cubicBezTo>
                    <a:cubicBezTo>
                      <a:pt x="358" y="4644"/>
                      <a:pt x="0" y="12740"/>
                      <a:pt x="179" y="14645"/>
                    </a:cubicBezTo>
                    <a:cubicBezTo>
                      <a:pt x="393" y="16896"/>
                      <a:pt x="1453" y="18408"/>
                      <a:pt x="1608" y="18575"/>
                    </a:cubicBezTo>
                    <a:cubicBezTo>
                      <a:pt x="1762" y="18753"/>
                      <a:pt x="1762" y="19468"/>
                      <a:pt x="1977" y="19765"/>
                    </a:cubicBezTo>
                    <a:cubicBezTo>
                      <a:pt x="2148" y="19994"/>
                      <a:pt x="6351" y="20215"/>
                      <a:pt x="9402" y="20215"/>
                    </a:cubicBezTo>
                    <a:cubicBezTo>
                      <a:pt x="10165" y="20215"/>
                      <a:pt x="10856" y="20201"/>
                      <a:pt x="11395" y="20170"/>
                    </a:cubicBezTo>
                    <a:cubicBezTo>
                      <a:pt x="14085" y="20003"/>
                      <a:pt x="15383" y="19634"/>
                      <a:pt x="15490" y="19396"/>
                    </a:cubicBezTo>
                    <a:cubicBezTo>
                      <a:pt x="15598" y="19170"/>
                      <a:pt x="15538" y="18217"/>
                      <a:pt x="15538" y="18217"/>
                    </a:cubicBezTo>
                    <a:cubicBezTo>
                      <a:pt x="16026" y="17563"/>
                      <a:pt x="16871" y="15146"/>
                      <a:pt x="16657" y="12264"/>
                    </a:cubicBezTo>
                    <a:cubicBezTo>
                      <a:pt x="16526" y="10454"/>
                      <a:pt x="16288" y="8597"/>
                      <a:pt x="16109" y="7240"/>
                    </a:cubicBezTo>
                    <a:cubicBezTo>
                      <a:pt x="16002" y="6430"/>
                      <a:pt x="15907" y="5799"/>
                      <a:pt x="15871" y="5442"/>
                    </a:cubicBezTo>
                    <a:cubicBezTo>
                      <a:pt x="15514" y="2406"/>
                      <a:pt x="15502" y="179"/>
                      <a:pt x="14681" y="120"/>
                    </a:cubicBezTo>
                    <a:cubicBezTo>
                      <a:pt x="14300" y="96"/>
                      <a:pt x="11800" y="1"/>
                      <a:pt x="11799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973325" y="3269275"/>
                <a:ext cx="75625" cy="88425"/>
              </a:xfrm>
              <a:custGeom>
                <a:rect b="b" l="l" r="r" t="t"/>
                <a:pathLst>
                  <a:path extrusionOk="0" h="3537" w="3025">
                    <a:moveTo>
                      <a:pt x="2025" y="1"/>
                    </a:moveTo>
                    <a:lnTo>
                      <a:pt x="0" y="3227"/>
                    </a:lnTo>
                    <a:lnTo>
                      <a:pt x="1155" y="2537"/>
                    </a:lnTo>
                    <a:lnTo>
                      <a:pt x="2775" y="3537"/>
                    </a:lnTo>
                    <a:lnTo>
                      <a:pt x="3025" y="775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895625" y="3272250"/>
                <a:ext cx="75350" cy="88725"/>
              </a:xfrm>
              <a:custGeom>
                <a:rect b="b" l="l" r="r" t="t"/>
                <a:pathLst>
                  <a:path extrusionOk="0" h="3549" w="3014">
                    <a:moveTo>
                      <a:pt x="1001" y="1"/>
                    </a:moveTo>
                    <a:lnTo>
                      <a:pt x="1" y="787"/>
                    </a:lnTo>
                    <a:lnTo>
                      <a:pt x="251" y="3549"/>
                    </a:lnTo>
                    <a:lnTo>
                      <a:pt x="1870" y="2549"/>
                    </a:lnTo>
                    <a:lnTo>
                      <a:pt x="3013" y="3239"/>
                    </a:lnTo>
                    <a:lnTo>
                      <a:pt x="3013" y="3239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516125" y="3768400"/>
                <a:ext cx="119675" cy="746600"/>
              </a:xfrm>
              <a:custGeom>
                <a:rect b="b" l="l" r="r" t="t"/>
                <a:pathLst>
                  <a:path extrusionOk="0" h="29864" w="4787">
                    <a:moveTo>
                      <a:pt x="2613" y="1"/>
                    </a:moveTo>
                    <a:cubicBezTo>
                      <a:pt x="2074" y="1"/>
                      <a:pt x="1562" y="201"/>
                      <a:pt x="1167" y="562"/>
                    </a:cubicBezTo>
                    <a:cubicBezTo>
                      <a:pt x="739" y="955"/>
                      <a:pt x="489" y="1479"/>
                      <a:pt x="465" y="2050"/>
                    </a:cubicBezTo>
                    <a:cubicBezTo>
                      <a:pt x="465" y="2062"/>
                      <a:pt x="465" y="2062"/>
                      <a:pt x="465" y="2062"/>
                    </a:cubicBezTo>
                    <a:lnTo>
                      <a:pt x="0" y="29494"/>
                    </a:lnTo>
                    <a:cubicBezTo>
                      <a:pt x="0" y="29697"/>
                      <a:pt x="155" y="29863"/>
                      <a:pt x="358" y="29863"/>
                    </a:cubicBezTo>
                    <a:lnTo>
                      <a:pt x="370" y="29863"/>
                    </a:lnTo>
                    <a:cubicBezTo>
                      <a:pt x="560" y="29863"/>
                      <a:pt x="727" y="29709"/>
                      <a:pt x="727" y="29506"/>
                    </a:cubicBezTo>
                    <a:lnTo>
                      <a:pt x="1203" y="2086"/>
                    </a:lnTo>
                    <a:cubicBezTo>
                      <a:pt x="1238" y="1322"/>
                      <a:pt x="1857" y="727"/>
                      <a:pt x="2614" y="727"/>
                    </a:cubicBezTo>
                    <a:cubicBezTo>
                      <a:pt x="2635" y="727"/>
                      <a:pt x="2657" y="728"/>
                      <a:pt x="2679" y="729"/>
                    </a:cubicBezTo>
                    <a:cubicBezTo>
                      <a:pt x="3048" y="753"/>
                      <a:pt x="3406" y="907"/>
                      <a:pt x="3656" y="1193"/>
                    </a:cubicBezTo>
                    <a:cubicBezTo>
                      <a:pt x="3918" y="1467"/>
                      <a:pt x="4049" y="1824"/>
                      <a:pt x="4025" y="2205"/>
                    </a:cubicBezTo>
                    <a:lnTo>
                      <a:pt x="4001" y="2979"/>
                    </a:lnTo>
                    <a:cubicBezTo>
                      <a:pt x="3989" y="3181"/>
                      <a:pt x="4144" y="3348"/>
                      <a:pt x="4346" y="3360"/>
                    </a:cubicBezTo>
                    <a:cubicBezTo>
                      <a:pt x="4549" y="3360"/>
                      <a:pt x="4715" y="3205"/>
                      <a:pt x="4727" y="3003"/>
                    </a:cubicBezTo>
                    <a:lnTo>
                      <a:pt x="4763" y="2241"/>
                    </a:lnTo>
                    <a:cubicBezTo>
                      <a:pt x="4787" y="1669"/>
                      <a:pt x="4584" y="1122"/>
                      <a:pt x="4191" y="693"/>
                    </a:cubicBezTo>
                    <a:cubicBezTo>
                      <a:pt x="3810" y="276"/>
                      <a:pt x="3275" y="26"/>
                      <a:pt x="2703" y="3"/>
                    </a:cubicBezTo>
                    <a:cubicBezTo>
                      <a:pt x="2673" y="1"/>
                      <a:pt x="2643" y="1"/>
                      <a:pt x="2613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508375" y="4490275"/>
                <a:ext cx="32175" cy="42300"/>
              </a:xfrm>
              <a:custGeom>
                <a:rect b="b" l="l" r="r" t="t"/>
                <a:pathLst>
                  <a:path extrusionOk="0" h="1692" w="1287">
                    <a:moveTo>
                      <a:pt x="215" y="0"/>
                    </a:moveTo>
                    <a:lnTo>
                      <a:pt x="60" y="988"/>
                    </a:lnTo>
                    <a:cubicBezTo>
                      <a:pt x="1" y="1346"/>
                      <a:pt x="263" y="1679"/>
                      <a:pt x="632" y="1691"/>
                    </a:cubicBezTo>
                    <a:cubicBezTo>
                      <a:pt x="639" y="1691"/>
                      <a:pt x="646" y="1691"/>
                      <a:pt x="653" y="1691"/>
                    </a:cubicBezTo>
                    <a:cubicBezTo>
                      <a:pt x="1001" y="1691"/>
                      <a:pt x="1286" y="1398"/>
                      <a:pt x="1263" y="1036"/>
                    </a:cubicBezTo>
                    <a:lnTo>
                      <a:pt x="1192" y="4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520600" y="3703850"/>
                <a:ext cx="125325" cy="116425"/>
              </a:xfrm>
              <a:custGeom>
                <a:rect b="b" l="l" r="r" t="t"/>
                <a:pathLst>
                  <a:path extrusionOk="0" h="4657" w="5013">
                    <a:moveTo>
                      <a:pt x="2917" y="1"/>
                    </a:moveTo>
                    <a:cubicBezTo>
                      <a:pt x="2917" y="1"/>
                      <a:pt x="2477" y="1501"/>
                      <a:pt x="1298" y="1870"/>
                    </a:cubicBezTo>
                    <a:cubicBezTo>
                      <a:pt x="119" y="2239"/>
                      <a:pt x="0" y="3096"/>
                      <a:pt x="107" y="3918"/>
                    </a:cubicBezTo>
                    <a:cubicBezTo>
                      <a:pt x="171" y="4411"/>
                      <a:pt x="437" y="4600"/>
                      <a:pt x="647" y="4600"/>
                    </a:cubicBezTo>
                    <a:cubicBezTo>
                      <a:pt x="787" y="4600"/>
                      <a:pt x="903" y="4516"/>
                      <a:pt x="917" y="4382"/>
                    </a:cubicBezTo>
                    <a:cubicBezTo>
                      <a:pt x="917" y="4382"/>
                      <a:pt x="1025" y="4657"/>
                      <a:pt x="1241" y="4657"/>
                    </a:cubicBezTo>
                    <a:cubicBezTo>
                      <a:pt x="1283" y="4657"/>
                      <a:pt x="1330" y="4646"/>
                      <a:pt x="1381" y="4620"/>
                    </a:cubicBezTo>
                    <a:cubicBezTo>
                      <a:pt x="1524" y="4549"/>
                      <a:pt x="1679" y="4239"/>
                      <a:pt x="1679" y="4239"/>
                    </a:cubicBezTo>
                    <a:cubicBezTo>
                      <a:pt x="1679" y="4239"/>
                      <a:pt x="1889" y="4538"/>
                      <a:pt x="2171" y="4538"/>
                    </a:cubicBezTo>
                    <a:cubicBezTo>
                      <a:pt x="2182" y="4538"/>
                      <a:pt x="2192" y="4538"/>
                      <a:pt x="2203" y="4537"/>
                    </a:cubicBezTo>
                    <a:cubicBezTo>
                      <a:pt x="2493" y="4514"/>
                      <a:pt x="2432" y="4230"/>
                      <a:pt x="2429" y="4216"/>
                    </a:cubicBezTo>
                    <a:lnTo>
                      <a:pt x="2429" y="4216"/>
                    </a:lnTo>
                    <a:cubicBezTo>
                      <a:pt x="2431" y="4225"/>
                      <a:pt x="2468" y="4357"/>
                      <a:pt x="2713" y="4357"/>
                    </a:cubicBezTo>
                    <a:cubicBezTo>
                      <a:pt x="2780" y="4357"/>
                      <a:pt x="2863" y="4348"/>
                      <a:pt x="2965" y="4323"/>
                    </a:cubicBezTo>
                    <a:cubicBezTo>
                      <a:pt x="3096" y="4287"/>
                      <a:pt x="3191" y="4347"/>
                      <a:pt x="3203" y="3763"/>
                    </a:cubicBezTo>
                    <a:cubicBezTo>
                      <a:pt x="3215" y="3537"/>
                      <a:pt x="3512" y="3501"/>
                      <a:pt x="3703" y="3335"/>
                    </a:cubicBezTo>
                    <a:cubicBezTo>
                      <a:pt x="4001" y="3096"/>
                      <a:pt x="5013" y="1811"/>
                      <a:pt x="5013" y="1811"/>
                    </a:cubicBezTo>
                    <a:lnTo>
                      <a:pt x="2917" y="1"/>
                    </a:ln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757825" y="3327325"/>
                <a:ext cx="421800" cy="459825"/>
              </a:xfrm>
              <a:custGeom>
                <a:rect b="b" l="l" r="r" t="t"/>
                <a:pathLst>
                  <a:path extrusionOk="0" h="18393" w="16872">
                    <a:moveTo>
                      <a:pt x="631" y="0"/>
                    </a:moveTo>
                    <a:cubicBezTo>
                      <a:pt x="358" y="2822"/>
                      <a:pt x="0" y="10918"/>
                      <a:pt x="179" y="12823"/>
                    </a:cubicBezTo>
                    <a:cubicBezTo>
                      <a:pt x="393" y="15074"/>
                      <a:pt x="1453" y="16586"/>
                      <a:pt x="1608" y="16753"/>
                    </a:cubicBezTo>
                    <a:cubicBezTo>
                      <a:pt x="1762" y="16931"/>
                      <a:pt x="1762" y="17646"/>
                      <a:pt x="1977" y="17943"/>
                    </a:cubicBezTo>
                    <a:cubicBezTo>
                      <a:pt x="2148" y="18172"/>
                      <a:pt x="6351" y="18393"/>
                      <a:pt x="9402" y="18393"/>
                    </a:cubicBezTo>
                    <a:cubicBezTo>
                      <a:pt x="10165" y="18393"/>
                      <a:pt x="10856" y="18379"/>
                      <a:pt x="11395" y="18348"/>
                    </a:cubicBezTo>
                    <a:cubicBezTo>
                      <a:pt x="14085" y="18181"/>
                      <a:pt x="15383" y="17812"/>
                      <a:pt x="15490" y="17574"/>
                    </a:cubicBezTo>
                    <a:cubicBezTo>
                      <a:pt x="15598" y="17348"/>
                      <a:pt x="15538" y="16395"/>
                      <a:pt x="15538" y="16395"/>
                    </a:cubicBezTo>
                    <a:cubicBezTo>
                      <a:pt x="16026" y="15741"/>
                      <a:pt x="16871" y="13324"/>
                      <a:pt x="16657" y="10442"/>
                    </a:cubicBezTo>
                    <a:cubicBezTo>
                      <a:pt x="16526" y="8632"/>
                      <a:pt x="16288" y="6775"/>
                      <a:pt x="16109" y="5418"/>
                    </a:cubicBezTo>
                    <a:lnTo>
                      <a:pt x="16109" y="5418"/>
                    </a:lnTo>
                    <a:cubicBezTo>
                      <a:pt x="16217" y="8156"/>
                      <a:pt x="15955" y="10907"/>
                      <a:pt x="15490" y="13609"/>
                    </a:cubicBezTo>
                    <a:cubicBezTo>
                      <a:pt x="15264" y="14979"/>
                      <a:pt x="14859" y="16503"/>
                      <a:pt x="13645" y="17169"/>
                    </a:cubicBezTo>
                    <a:cubicBezTo>
                      <a:pt x="13121" y="17467"/>
                      <a:pt x="12502" y="17538"/>
                      <a:pt x="11907" y="17598"/>
                    </a:cubicBezTo>
                    <a:cubicBezTo>
                      <a:pt x="11260" y="17655"/>
                      <a:pt x="10612" y="17683"/>
                      <a:pt x="9964" y="17683"/>
                    </a:cubicBezTo>
                    <a:cubicBezTo>
                      <a:pt x="7913" y="17683"/>
                      <a:pt x="5863" y="17400"/>
                      <a:pt x="3882" y="16848"/>
                    </a:cubicBezTo>
                    <a:cubicBezTo>
                      <a:pt x="3644" y="16776"/>
                      <a:pt x="3394" y="16705"/>
                      <a:pt x="3203" y="16538"/>
                    </a:cubicBezTo>
                    <a:cubicBezTo>
                      <a:pt x="3060" y="16407"/>
                      <a:pt x="2953" y="16229"/>
                      <a:pt x="2870" y="16062"/>
                    </a:cubicBezTo>
                    <a:cubicBezTo>
                      <a:pt x="1941" y="14288"/>
                      <a:pt x="1882" y="12181"/>
                      <a:pt x="2108" y="10192"/>
                    </a:cubicBezTo>
                    <a:cubicBezTo>
                      <a:pt x="2393" y="7811"/>
                      <a:pt x="2810" y="4358"/>
                      <a:pt x="1941" y="2013"/>
                    </a:cubicBezTo>
                    <a:cubicBezTo>
                      <a:pt x="1608" y="1072"/>
                      <a:pt x="1620" y="393"/>
                      <a:pt x="631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577450" y="3303475"/>
                <a:ext cx="261925" cy="473325"/>
              </a:xfrm>
              <a:custGeom>
                <a:rect b="b" l="l" r="r" t="t"/>
                <a:pathLst>
                  <a:path extrusionOk="0" h="18933" w="10477">
                    <a:moveTo>
                      <a:pt x="9532" y="0"/>
                    </a:moveTo>
                    <a:cubicBezTo>
                      <a:pt x="9439" y="0"/>
                      <a:pt x="9337" y="25"/>
                      <a:pt x="9227" y="73"/>
                    </a:cubicBezTo>
                    <a:cubicBezTo>
                      <a:pt x="5453" y="1740"/>
                      <a:pt x="5513" y="5479"/>
                      <a:pt x="5036" y="7384"/>
                    </a:cubicBezTo>
                    <a:cubicBezTo>
                      <a:pt x="4525" y="9479"/>
                      <a:pt x="3763" y="10801"/>
                      <a:pt x="3382" y="11884"/>
                    </a:cubicBezTo>
                    <a:cubicBezTo>
                      <a:pt x="3108" y="12646"/>
                      <a:pt x="857" y="15992"/>
                      <a:pt x="0" y="16897"/>
                    </a:cubicBezTo>
                    <a:cubicBezTo>
                      <a:pt x="0" y="16897"/>
                      <a:pt x="2346" y="17968"/>
                      <a:pt x="2584" y="18933"/>
                    </a:cubicBezTo>
                    <a:cubicBezTo>
                      <a:pt x="2584" y="18933"/>
                      <a:pt x="4310" y="17826"/>
                      <a:pt x="6822" y="13968"/>
                    </a:cubicBezTo>
                    <a:cubicBezTo>
                      <a:pt x="7942" y="12265"/>
                      <a:pt x="9013" y="8241"/>
                      <a:pt x="9013" y="8241"/>
                    </a:cubicBezTo>
                    <a:cubicBezTo>
                      <a:pt x="9013" y="8241"/>
                      <a:pt x="9561" y="6229"/>
                      <a:pt x="9692" y="5586"/>
                    </a:cubicBezTo>
                    <a:cubicBezTo>
                      <a:pt x="10476" y="1633"/>
                      <a:pt x="10289" y="0"/>
                      <a:pt x="9532" y="0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1204600" y="3722900"/>
                <a:ext cx="117900" cy="124250"/>
              </a:xfrm>
              <a:custGeom>
                <a:rect b="b" l="l" r="r" t="t"/>
                <a:pathLst>
                  <a:path extrusionOk="0" h="4970" w="4716">
                    <a:moveTo>
                      <a:pt x="2429" y="1"/>
                    </a:moveTo>
                    <a:lnTo>
                      <a:pt x="1" y="1346"/>
                    </a:lnTo>
                    <a:cubicBezTo>
                      <a:pt x="1" y="1346"/>
                      <a:pt x="739" y="2811"/>
                      <a:pt x="977" y="3108"/>
                    </a:cubicBezTo>
                    <a:cubicBezTo>
                      <a:pt x="1132" y="3299"/>
                      <a:pt x="1417" y="3406"/>
                      <a:pt x="1382" y="3632"/>
                    </a:cubicBezTo>
                    <a:cubicBezTo>
                      <a:pt x="1275" y="4192"/>
                      <a:pt x="1382" y="4168"/>
                      <a:pt x="1501" y="4216"/>
                    </a:cubicBezTo>
                    <a:cubicBezTo>
                      <a:pt x="1652" y="4287"/>
                      <a:pt x="1763" y="4311"/>
                      <a:pt x="1844" y="4311"/>
                    </a:cubicBezTo>
                    <a:cubicBezTo>
                      <a:pt x="2003" y="4311"/>
                      <a:pt x="2047" y="4219"/>
                      <a:pt x="2048" y="4216"/>
                    </a:cubicBezTo>
                    <a:lnTo>
                      <a:pt x="2048" y="4216"/>
                    </a:lnTo>
                    <a:cubicBezTo>
                      <a:pt x="2046" y="4221"/>
                      <a:pt x="1920" y="4502"/>
                      <a:pt x="2203" y="4585"/>
                    </a:cubicBezTo>
                    <a:cubicBezTo>
                      <a:pt x="2242" y="4596"/>
                      <a:pt x="2282" y="4601"/>
                      <a:pt x="2320" y="4601"/>
                    </a:cubicBezTo>
                    <a:cubicBezTo>
                      <a:pt x="2562" y="4601"/>
                      <a:pt x="2775" y="4406"/>
                      <a:pt x="2775" y="4406"/>
                    </a:cubicBezTo>
                    <a:cubicBezTo>
                      <a:pt x="2775" y="4406"/>
                      <a:pt x="2858" y="4728"/>
                      <a:pt x="2989" y="4835"/>
                    </a:cubicBezTo>
                    <a:cubicBezTo>
                      <a:pt x="3052" y="4884"/>
                      <a:pt x="3114" y="4903"/>
                      <a:pt x="3170" y="4903"/>
                    </a:cubicBezTo>
                    <a:cubicBezTo>
                      <a:pt x="3360" y="4903"/>
                      <a:pt x="3501" y="4692"/>
                      <a:pt x="3501" y="4692"/>
                    </a:cubicBezTo>
                    <a:lnTo>
                      <a:pt x="3501" y="4692"/>
                    </a:lnTo>
                    <a:cubicBezTo>
                      <a:pt x="3479" y="4850"/>
                      <a:pt x="3613" y="4970"/>
                      <a:pt x="3790" y="4970"/>
                    </a:cubicBezTo>
                    <a:cubicBezTo>
                      <a:pt x="3988" y="4970"/>
                      <a:pt x="4238" y="4820"/>
                      <a:pt x="4382" y="4406"/>
                    </a:cubicBezTo>
                    <a:cubicBezTo>
                      <a:pt x="4656" y="3620"/>
                      <a:pt x="4715" y="2763"/>
                      <a:pt x="3632" y="2156"/>
                    </a:cubicBezTo>
                    <a:cubicBezTo>
                      <a:pt x="2560" y="1561"/>
                      <a:pt x="2429" y="1"/>
                      <a:pt x="242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1096850" y="3285350"/>
                <a:ext cx="179800" cy="499200"/>
              </a:xfrm>
              <a:custGeom>
                <a:rect b="b" l="l" r="r" t="t"/>
                <a:pathLst>
                  <a:path extrusionOk="0" h="19968" w="7192">
                    <a:moveTo>
                      <a:pt x="1203" y="1"/>
                    </a:moveTo>
                    <a:cubicBezTo>
                      <a:pt x="513" y="1"/>
                      <a:pt x="41" y="1592"/>
                      <a:pt x="1" y="5442"/>
                    </a:cubicBezTo>
                    <a:cubicBezTo>
                      <a:pt x="1" y="6097"/>
                      <a:pt x="132" y="8180"/>
                      <a:pt x="132" y="8180"/>
                    </a:cubicBezTo>
                    <a:cubicBezTo>
                      <a:pt x="132" y="8180"/>
                      <a:pt x="358" y="12347"/>
                      <a:pt x="1096" y="14241"/>
                    </a:cubicBezTo>
                    <a:cubicBezTo>
                      <a:pt x="2775" y="18527"/>
                      <a:pt x="4239" y="19967"/>
                      <a:pt x="4239" y="19967"/>
                    </a:cubicBezTo>
                    <a:cubicBezTo>
                      <a:pt x="4680" y="19063"/>
                      <a:pt x="7192" y="18503"/>
                      <a:pt x="7192" y="18503"/>
                    </a:cubicBezTo>
                    <a:cubicBezTo>
                      <a:pt x="6537" y="17431"/>
                      <a:pt x="5013" y="13693"/>
                      <a:pt x="4906" y="12895"/>
                    </a:cubicBezTo>
                    <a:cubicBezTo>
                      <a:pt x="4739" y="11752"/>
                      <a:pt x="4263" y="10311"/>
                      <a:pt x="4192" y="8156"/>
                    </a:cubicBezTo>
                    <a:cubicBezTo>
                      <a:pt x="4120" y="6192"/>
                      <a:pt x="4942" y="2537"/>
                      <a:pt x="1584" y="144"/>
                    </a:cubicBezTo>
                    <a:cubicBezTo>
                      <a:pt x="1451" y="50"/>
                      <a:pt x="1323" y="1"/>
                      <a:pt x="1203" y="1"/>
                    </a:cubicBezTo>
                    <a:close/>
                  </a:path>
                </a:pathLst>
              </a:custGeom>
              <a:solidFill>
                <a:srgbClr val="001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850400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904875" y="3497875"/>
                <a:ext cx="49125" cy="86950"/>
              </a:xfrm>
              <a:custGeom>
                <a:rect b="b" l="l" r="r" t="t"/>
                <a:pathLst>
                  <a:path extrusionOk="0" h="3478" w="1965">
                    <a:moveTo>
                      <a:pt x="988" y="1"/>
                    </a:moveTo>
                    <a:lnTo>
                      <a:pt x="0" y="1775"/>
                    </a:lnTo>
                    <a:lnTo>
                      <a:pt x="988" y="3477"/>
                    </a:lnTo>
                    <a:lnTo>
                      <a:pt x="1965" y="177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959325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1013800" y="3497875"/>
                <a:ext cx="49150" cy="86950"/>
              </a:xfrm>
              <a:custGeom>
                <a:rect b="b" l="l" r="r" t="t"/>
                <a:pathLst>
                  <a:path extrusionOk="0" h="3478" w="1966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65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1068275" y="3497875"/>
                <a:ext cx="48850" cy="86950"/>
              </a:xfrm>
              <a:custGeom>
                <a:rect b="b" l="l" r="r" t="t"/>
                <a:pathLst>
                  <a:path extrusionOk="0" h="3478" w="1954">
                    <a:moveTo>
                      <a:pt x="977" y="1"/>
                    </a:moveTo>
                    <a:lnTo>
                      <a:pt x="1" y="1775"/>
                    </a:lnTo>
                    <a:lnTo>
                      <a:pt x="977" y="3477"/>
                    </a:lnTo>
                    <a:lnTo>
                      <a:pt x="1953" y="177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827950" y="3097300"/>
                <a:ext cx="57875" cy="75900"/>
              </a:xfrm>
              <a:custGeom>
                <a:rect b="b" l="l" r="r" t="t"/>
                <a:pathLst>
                  <a:path extrusionOk="0" h="3036" w="2315">
                    <a:moveTo>
                      <a:pt x="909" y="0"/>
                    </a:moveTo>
                    <a:cubicBezTo>
                      <a:pt x="846" y="0"/>
                      <a:pt x="779" y="14"/>
                      <a:pt x="708" y="46"/>
                    </a:cubicBezTo>
                    <a:cubicBezTo>
                      <a:pt x="1" y="352"/>
                      <a:pt x="401" y="3035"/>
                      <a:pt x="1954" y="3035"/>
                    </a:cubicBezTo>
                    <a:cubicBezTo>
                      <a:pt x="1971" y="3035"/>
                      <a:pt x="1988" y="3035"/>
                      <a:pt x="2005" y="3034"/>
                    </a:cubicBezTo>
                    <a:cubicBezTo>
                      <a:pt x="2005" y="3034"/>
                      <a:pt x="2315" y="2891"/>
                      <a:pt x="2136" y="2070"/>
                    </a:cubicBezTo>
                    <a:cubicBezTo>
                      <a:pt x="1958" y="1248"/>
                      <a:pt x="1684" y="1105"/>
                      <a:pt x="1684" y="1105"/>
                    </a:cubicBezTo>
                    <a:cubicBezTo>
                      <a:pt x="1684" y="1105"/>
                      <a:pt x="1463" y="0"/>
                      <a:pt x="909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1043575" y="3082975"/>
                <a:ext cx="48825" cy="78875"/>
              </a:xfrm>
              <a:custGeom>
                <a:rect b="b" l="l" r="r" t="t"/>
                <a:pathLst>
                  <a:path extrusionOk="0" h="3155" w="1953">
                    <a:moveTo>
                      <a:pt x="1066" y="1"/>
                    </a:moveTo>
                    <a:cubicBezTo>
                      <a:pt x="463" y="1"/>
                      <a:pt x="381" y="1202"/>
                      <a:pt x="381" y="1202"/>
                    </a:cubicBezTo>
                    <a:cubicBezTo>
                      <a:pt x="381" y="1202"/>
                      <a:pt x="131" y="1369"/>
                      <a:pt x="60" y="2214"/>
                    </a:cubicBezTo>
                    <a:cubicBezTo>
                      <a:pt x="0" y="3059"/>
                      <a:pt x="322" y="3155"/>
                      <a:pt x="322" y="3155"/>
                    </a:cubicBezTo>
                    <a:cubicBezTo>
                      <a:pt x="1905" y="3000"/>
                      <a:pt x="1953" y="238"/>
                      <a:pt x="1215" y="23"/>
                    </a:cubicBezTo>
                    <a:cubicBezTo>
                      <a:pt x="1162" y="8"/>
                      <a:pt x="1113" y="1"/>
                      <a:pt x="1066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855150" y="2956725"/>
                <a:ext cx="214350" cy="309350"/>
              </a:xfrm>
              <a:custGeom>
                <a:rect b="b" l="l" r="r" t="t"/>
                <a:pathLst>
                  <a:path extrusionOk="0" h="12374" w="8574">
                    <a:moveTo>
                      <a:pt x="4287" y="0"/>
                    </a:moveTo>
                    <a:cubicBezTo>
                      <a:pt x="3100" y="0"/>
                      <a:pt x="1815" y="431"/>
                      <a:pt x="786" y="1394"/>
                    </a:cubicBezTo>
                    <a:cubicBezTo>
                      <a:pt x="1" y="2121"/>
                      <a:pt x="394" y="4752"/>
                      <a:pt x="346" y="5347"/>
                    </a:cubicBezTo>
                    <a:cubicBezTo>
                      <a:pt x="286" y="6359"/>
                      <a:pt x="298" y="8443"/>
                      <a:pt x="679" y="9764"/>
                    </a:cubicBezTo>
                    <a:cubicBezTo>
                      <a:pt x="1144" y="11324"/>
                      <a:pt x="2453" y="11646"/>
                      <a:pt x="3537" y="12134"/>
                    </a:cubicBezTo>
                    <a:cubicBezTo>
                      <a:pt x="3915" y="12311"/>
                      <a:pt x="4284" y="12374"/>
                      <a:pt x="4616" y="12374"/>
                    </a:cubicBezTo>
                    <a:cubicBezTo>
                      <a:pt x="5245" y="12374"/>
                      <a:pt x="5743" y="12147"/>
                      <a:pt x="5930" y="12038"/>
                    </a:cubicBezTo>
                    <a:cubicBezTo>
                      <a:pt x="6930" y="11479"/>
                      <a:pt x="8133" y="10967"/>
                      <a:pt x="8323" y="9264"/>
                    </a:cubicBezTo>
                    <a:cubicBezTo>
                      <a:pt x="8573" y="7074"/>
                      <a:pt x="8073" y="3597"/>
                      <a:pt x="7704" y="2168"/>
                    </a:cubicBezTo>
                    <a:cubicBezTo>
                      <a:pt x="7360" y="811"/>
                      <a:pt x="5915" y="0"/>
                      <a:pt x="4287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843550" y="2955525"/>
                <a:ext cx="221175" cy="208600"/>
              </a:xfrm>
              <a:custGeom>
                <a:rect b="b" l="l" r="r" t="t"/>
                <a:pathLst>
                  <a:path extrusionOk="0" h="8344" w="8847">
                    <a:moveTo>
                      <a:pt x="4670" y="1"/>
                    </a:moveTo>
                    <a:cubicBezTo>
                      <a:pt x="4544" y="1"/>
                      <a:pt x="4415" y="5"/>
                      <a:pt x="4287" y="14"/>
                    </a:cubicBezTo>
                    <a:cubicBezTo>
                      <a:pt x="3263" y="73"/>
                      <a:pt x="2203" y="418"/>
                      <a:pt x="1405" y="1168"/>
                    </a:cubicBezTo>
                    <a:cubicBezTo>
                      <a:pt x="0" y="2478"/>
                      <a:pt x="417" y="4431"/>
                      <a:pt x="393" y="4788"/>
                    </a:cubicBezTo>
                    <a:cubicBezTo>
                      <a:pt x="358" y="5193"/>
                      <a:pt x="465" y="5347"/>
                      <a:pt x="631" y="5836"/>
                    </a:cubicBezTo>
                    <a:cubicBezTo>
                      <a:pt x="786" y="6324"/>
                      <a:pt x="834" y="6967"/>
                      <a:pt x="834" y="6967"/>
                    </a:cubicBezTo>
                    <a:cubicBezTo>
                      <a:pt x="834" y="6967"/>
                      <a:pt x="1189" y="8344"/>
                      <a:pt x="1236" y="8344"/>
                    </a:cubicBezTo>
                    <a:cubicBezTo>
                      <a:pt x="1245" y="8344"/>
                      <a:pt x="1244" y="8296"/>
                      <a:pt x="1227" y="8181"/>
                    </a:cubicBezTo>
                    <a:cubicBezTo>
                      <a:pt x="739" y="5097"/>
                      <a:pt x="1060" y="4502"/>
                      <a:pt x="1143" y="4026"/>
                    </a:cubicBezTo>
                    <a:cubicBezTo>
                      <a:pt x="1417" y="2454"/>
                      <a:pt x="477" y="2288"/>
                      <a:pt x="1250" y="1442"/>
                    </a:cubicBezTo>
                    <a:cubicBezTo>
                      <a:pt x="1417" y="1258"/>
                      <a:pt x="1575" y="1181"/>
                      <a:pt x="1734" y="1181"/>
                    </a:cubicBezTo>
                    <a:cubicBezTo>
                      <a:pt x="2316" y="1181"/>
                      <a:pt x="2920" y="2206"/>
                      <a:pt x="4060" y="2776"/>
                    </a:cubicBezTo>
                    <a:cubicBezTo>
                      <a:pt x="4206" y="2854"/>
                      <a:pt x="4416" y="2907"/>
                      <a:pt x="4630" y="2907"/>
                    </a:cubicBezTo>
                    <a:cubicBezTo>
                      <a:pt x="4905" y="2907"/>
                      <a:pt x="5186" y="2820"/>
                      <a:pt x="5346" y="2585"/>
                    </a:cubicBezTo>
                    <a:cubicBezTo>
                      <a:pt x="5941" y="1693"/>
                      <a:pt x="6527" y="863"/>
                      <a:pt x="6868" y="863"/>
                    </a:cubicBezTo>
                    <a:cubicBezTo>
                      <a:pt x="6923" y="863"/>
                      <a:pt x="6972" y="884"/>
                      <a:pt x="7013" y="930"/>
                    </a:cubicBezTo>
                    <a:cubicBezTo>
                      <a:pt x="7323" y="1264"/>
                      <a:pt x="8037" y="1716"/>
                      <a:pt x="7585" y="3050"/>
                    </a:cubicBezTo>
                    <a:cubicBezTo>
                      <a:pt x="7418" y="3514"/>
                      <a:pt x="8323" y="4455"/>
                      <a:pt x="8537" y="7788"/>
                    </a:cubicBezTo>
                    <a:cubicBezTo>
                      <a:pt x="8544" y="7903"/>
                      <a:pt x="8551" y="7951"/>
                      <a:pt x="8557" y="7951"/>
                    </a:cubicBezTo>
                    <a:cubicBezTo>
                      <a:pt x="8591" y="7951"/>
                      <a:pt x="8609" y="6455"/>
                      <a:pt x="8609" y="6455"/>
                    </a:cubicBezTo>
                    <a:cubicBezTo>
                      <a:pt x="8609" y="6455"/>
                      <a:pt x="8573" y="5824"/>
                      <a:pt x="8668" y="5312"/>
                    </a:cubicBezTo>
                    <a:cubicBezTo>
                      <a:pt x="8763" y="4812"/>
                      <a:pt x="8847" y="4633"/>
                      <a:pt x="8763" y="4240"/>
                    </a:cubicBezTo>
                    <a:cubicBezTo>
                      <a:pt x="8692" y="3895"/>
                      <a:pt x="8680" y="2097"/>
                      <a:pt x="7275" y="776"/>
                    </a:cubicBezTo>
                    <a:cubicBezTo>
                      <a:pt x="6784" y="316"/>
                      <a:pt x="5775" y="1"/>
                      <a:pt x="46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32"/>
            <p:cNvGrpSpPr/>
            <p:nvPr/>
          </p:nvGrpSpPr>
          <p:grpSpPr>
            <a:xfrm>
              <a:off x="528810" y="1354581"/>
              <a:ext cx="1187364" cy="3145132"/>
              <a:chOff x="5328325" y="2752800"/>
              <a:chExt cx="681375" cy="1804850"/>
            </a:xfrm>
          </p:grpSpPr>
          <p:sp>
            <p:nvSpPr>
              <p:cNvPr id="868" name="Google Shape;868;p32"/>
              <p:cNvSpPr/>
              <p:nvPr/>
            </p:nvSpPr>
            <p:spPr>
              <a:xfrm>
                <a:off x="5919775" y="3378825"/>
                <a:ext cx="89925" cy="89900"/>
              </a:xfrm>
              <a:custGeom>
                <a:rect b="b" l="l" r="r" t="t"/>
                <a:pathLst>
                  <a:path extrusionOk="0" h="3596" w="3597">
                    <a:moveTo>
                      <a:pt x="1798" y="0"/>
                    </a:moveTo>
                    <a:cubicBezTo>
                      <a:pt x="810" y="0"/>
                      <a:pt x="1" y="810"/>
                      <a:pt x="1" y="1798"/>
                    </a:cubicBezTo>
                    <a:cubicBezTo>
                      <a:pt x="1" y="2786"/>
                      <a:pt x="810" y="3596"/>
                      <a:pt x="1798" y="3596"/>
                    </a:cubicBezTo>
                    <a:cubicBezTo>
                      <a:pt x="2787" y="3596"/>
                      <a:pt x="3596" y="2786"/>
                      <a:pt x="3596" y="1798"/>
                    </a:cubicBezTo>
                    <a:cubicBezTo>
                      <a:pt x="3596" y="810"/>
                      <a:pt x="2787" y="0"/>
                      <a:pt x="1798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9" name="Google Shape;869;p32"/>
              <p:cNvGrpSpPr/>
              <p:nvPr/>
            </p:nvGrpSpPr>
            <p:grpSpPr>
              <a:xfrm>
                <a:off x="5328325" y="2752800"/>
                <a:ext cx="679275" cy="1804850"/>
                <a:chOff x="5328325" y="2752800"/>
                <a:chExt cx="679275" cy="1804850"/>
              </a:xfrm>
            </p:grpSpPr>
            <p:sp>
              <p:nvSpPr>
                <p:cNvPr id="870" name="Google Shape;870;p32"/>
                <p:cNvSpPr/>
                <p:nvPr/>
              </p:nvSpPr>
              <p:spPr>
                <a:xfrm>
                  <a:off x="5690575" y="4072950"/>
                  <a:ext cx="104200" cy="410475"/>
                </a:xfrm>
                <a:custGeom>
                  <a:rect b="b" l="l" r="r" t="t"/>
                  <a:pathLst>
                    <a:path extrusionOk="0" h="16419" w="4168">
                      <a:moveTo>
                        <a:pt x="1" y="1"/>
                      </a:moveTo>
                      <a:lnTo>
                        <a:pt x="584" y="15812"/>
                      </a:lnTo>
                      <a:cubicBezTo>
                        <a:pt x="1399" y="16281"/>
                        <a:pt x="1970" y="16419"/>
                        <a:pt x="2360" y="16419"/>
                      </a:cubicBezTo>
                      <a:cubicBezTo>
                        <a:pt x="2909" y="16419"/>
                        <a:pt x="3096" y="16145"/>
                        <a:pt x="3096" y="16145"/>
                      </a:cubicBezTo>
                      <a:lnTo>
                        <a:pt x="4168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32"/>
                <p:cNvSpPr/>
                <p:nvPr/>
              </p:nvSpPr>
              <p:spPr>
                <a:xfrm>
                  <a:off x="5690575" y="40208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42"/>
                        <a:pt x="1" y="2085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5"/>
                      </a:cubicBezTo>
                      <a:cubicBezTo>
                        <a:pt x="4168" y="942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32"/>
                <p:cNvSpPr/>
                <p:nvPr/>
              </p:nvSpPr>
              <p:spPr>
                <a:xfrm>
                  <a:off x="5707550" y="4514975"/>
                  <a:ext cx="126825" cy="42675"/>
                </a:xfrm>
                <a:custGeom>
                  <a:rect b="b" l="l" r="r" t="t"/>
                  <a:pathLst>
                    <a:path extrusionOk="0" h="1707" w="5073">
                      <a:moveTo>
                        <a:pt x="4275" y="0"/>
                      </a:moveTo>
                      <a:lnTo>
                        <a:pt x="0" y="429"/>
                      </a:lnTo>
                      <a:cubicBezTo>
                        <a:pt x="96" y="1215"/>
                        <a:pt x="227" y="1262"/>
                        <a:pt x="227" y="1262"/>
                      </a:cubicBezTo>
                      <a:cubicBezTo>
                        <a:pt x="227" y="1262"/>
                        <a:pt x="1270" y="1706"/>
                        <a:pt x="2579" y="1706"/>
                      </a:cubicBezTo>
                      <a:cubicBezTo>
                        <a:pt x="2846" y="1706"/>
                        <a:pt x="3123" y="1688"/>
                        <a:pt x="3406" y="1643"/>
                      </a:cubicBezTo>
                      <a:cubicBezTo>
                        <a:pt x="5072" y="1393"/>
                        <a:pt x="4275" y="0"/>
                        <a:pt x="4275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32"/>
                <p:cNvSpPr/>
                <p:nvPr/>
              </p:nvSpPr>
              <p:spPr>
                <a:xfrm>
                  <a:off x="5703975" y="4463875"/>
                  <a:ext cx="119075" cy="80600"/>
                </a:xfrm>
                <a:custGeom>
                  <a:rect b="b" l="l" r="r" t="t"/>
                  <a:pathLst>
                    <a:path extrusionOk="0" h="3224" w="4763">
                      <a:moveTo>
                        <a:pt x="1160" y="1"/>
                      </a:moveTo>
                      <a:cubicBezTo>
                        <a:pt x="964" y="1"/>
                        <a:pt x="759" y="81"/>
                        <a:pt x="560" y="294"/>
                      </a:cubicBezTo>
                      <a:lnTo>
                        <a:pt x="48" y="175"/>
                      </a:lnTo>
                      <a:lnTo>
                        <a:pt x="48" y="175"/>
                      </a:lnTo>
                      <a:cubicBezTo>
                        <a:pt x="108" y="961"/>
                        <a:pt x="0" y="2092"/>
                        <a:pt x="143" y="2473"/>
                      </a:cubicBezTo>
                      <a:cubicBezTo>
                        <a:pt x="370" y="3116"/>
                        <a:pt x="1798" y="3223"/>
                        <a:pt x="3096" y="3223"/>
                      </a:cubicBezTo>
                      <a:cubicBezTo>
                        <a:pt x="4430" y="3223"/>
                        <a:pt x="4763" y="2866"/>
                        <a:pt x="4418" y="2044"/>
                      </a:cubicBezTo>
                      <a:cubicBezTo>
                        <a:pt x="4239" y="1604"/>
                        <a:pt x="3156" y="1247"/>
                        <a:pt x="2560" y="508"/>
                      </a:cubicBezTo>
                      <a:lnTo>
                        <a:pt x="2239" y="699"/>
                      </a:lnTo>
                      <a:cubicBezTo>
                        <a:pt x="2239" y="699"/>
                        <a:pt x="1740" y="1"/>
                        <a:pt x="116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2"/>
                <p:cNvSpPr/>
                <p:nvPr/>
              </p:nvSpPr>
              <p:spPr>
                <a:xfrm>
                  <a:off x="5673900" y="3704150"/>
                  <a:ext cx="142025" cy="369125"/>
                </a:xfrm>
                <a:custGeom>
                  <a:rect b="b" l="l" r="r" t="t"/>
                  <a:pathLst>
                    <a:path extrusionOk="0" h="14765" w="5681">
                      <a:moveTo>
                        <a:pt x="1" y="1"/>
                      </a:moveTo>
                      <a:lnTo>
                        <a:pt x="668" y="14764"/>
                      </a:lnTo>
                      <a:lnTo>
                        <a:pt x="4835" y="14764"/>
                      </a:lnTo>
                      <a:lnTo>
                        <a:pt x="5680" y="1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32"/>
                <p:cNvSpPr/>
                <p:nvPr/>
              </p:nvSpPr>
              <p:spPr>
                <a:xfrm>
                  <a:off x="5690575" y="4021150"/>
                  <a:ext cx="104200" cy="104225"/>
                </a:xfrm>
                <a:custGeom>
                  <a:rect b="b" l="l" r="r" t="t"/>
                  <a:pathLst>
                    <a:path extrusionOk="0" h="4169" w="4168">
                      <a:moveTo>
                        <a:pt x="2084" y="1"/>
                      </a:moveTo>
                      <a:cubicBezTo>
                        <a:pt x="929" y="1"/>
                        <a:pt x="1" y="930"/>
                        <a:pt x="1" y="2084"/>
                      </a:cubicBezTo>
                      <a:cubicBezTo>
                        <a:pt x="1" y="3239"/>
                        <a:pt x="929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30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5459600" y="4065225"/>
                  <a:ext cx="131300" cy="430375"/>
                </a:xfrm>
                <a:custGeom>
                  <a:rect b="b" l="l" r="r" t="t"/>
                  <a:pathLst>
                    <a:path extrusionOk="0" h="17215" w="5252">
                      <a:moveTo>
                        <a:pt x="1108" y="0"/>
                      </a:moveTo>
                      <a:lnTo>
                        <a:pt x="0" y="16323"/>
                      </a:lnTo>
                      <a:cubicBezTo>
                        <a:pt x="447" y="16990"/>
                        <a:pt x="880" y="17215"/>
                        <a:pt x="1261" y="17215"/>
                      </a:cubicBezTo>
                      <a:cubicBezTo>
                        <a:pt x="2059" y="17215"/>
                        <a:pt x="2632" y="16228"/>
                        <a:pt x="2632" y="16228"/>
                      </a:cubicBezTo>
                      <a:lnTo>
                        <a:pt x="5251" y="441"/>
                      </a:lnTo>
                      <a:lnTo>
                        <a:pt x="110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2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2"/>
                <p:cNvSpPr/>
                <p:nvPr/>
              </p:nvSpPr>
              <p:spPr>
                <a:xfrm>
                  <a:off x="5487275" y="3696125"/>
                  <a:ext cx="164050" cy="380125"/>
                </a:xfrm>
                <a:custGeom>
                  <a:rect b="b" l="l" r="r" t="t"/>
                  <a:pathLst>
                    <a:path extrusionOk="0" h="15205" w="6562">
                      <a:moveTo>
                        <a:pt x="918" y="0"/>
                      </a:moveTo>
                      <a:lnTo>
                        <a:pt x="1" y="14764"/>
                      </a:lnTo>
                      <a:lnTo>
                        <a:pt x="4144" y="15205"/>
                      </a:lnTo>
                      <a:lnTo>
                        <a:pt x="6561" y="608"/>
                      </a:lnTo>
                      <a:lnTo>
                        <a:pt x="918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32"/>
                <p:cNvSpPr/>
                <p:nvPr/>
              </p:nvSpPr>
              <p:spPr>
                <a:xfrm>
                  <a:off x="5486975" y="4018475"/>
                  <a:ext cx="104200" cy="104200"/>
                </a:xfrm>
                <a:custGeom>
                  <a:rect b="b" l="l" r="r" t="t"/>
                  <a:pathLst>
                    <a:path extrusionOk="0" h="4168" w="4168">
                      <a:moveTo>
                        <a:pt x="2084" y="1"/>
                      </a:moveTo>
                      <a:cubicBezTo>
                        <a:pt x="941" y="1"/>
                        <a:pt x="1" y="941"/>
                        <a:pt x="1" y="2084"/>
                      </a:cubicBezTo>
                      <a:cubicBezTo>
                        <a:pt x="1" y="3239"/>
                        <a:pt x="941" y="4168"/>
                        <a:pt x="2084" y="4168"/>
                      </a:cubicBezTo>
                      <a:cubicBezTo>
                        <a:pt x="3239" y="4168"/>
                        <a:pt x="4168" y="3239"/>
                        <a:pt x="4168" y="2084"/>
                      </a:cubicBezTo>
                      <a:cubicBezTo>
                        <a:pt x="4168" y="941"/>
                        <a:pt x="3239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2"/>
                <p:cNvSpPr/>
                <p:nvPr/>
              </p:nvSpPr>
              <p:spPr>
                <a:xfrm>
                  <a:off x="5331000" y="4533125"/>
                  <a:ext cx="198875" cy="16700"/>
                </a:xfrm>
                <a:custGeom>
                  <a:rect b="b" l="l" r="r" t="t"/>
                  <a:pathLst>
                    <a:path extrusionOk="0" h="668" w="7955">
                      <a:moveTo>
                        <a:pt x="108" y="1"/>
                      </a:moveTo>
                      <a:lnTo>
                        <a:pt x="1" y="667"/>
                      </a:lnTo>
                      <a:lnTo>
                        <a:pt x="7954" y="667"/>
                      </a:lnTo>
                      <a:lnTo>
                        <a:pt x="7871" y="1"/>
                      </a:ln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2"/>
                <p:cNvSpPr/>
                <p:nvPr/>
              </p:nvSpPr>
              <p:spPr>
                <a:xfrm>
                  <a:off x="5328325" y="4467650"/>
                  <a:ext cx="199450" cy="65500"/>
                </a:xfrm>
                <a:custGeom>
                  <a:rect b="b" l="l" r="r" t="t"/>
                  <a:pathLst>
                    <a:path extrusionOk="0" h="2620" w="7978">
                      <a:moveTo>
                        <a:pt x="5430" y="0"/>
                      </a:moveTo>
                      <a:cubicBezTo>
                        <a:pt x="5430" y="0"/>
                        <a:pt x="5180" y="488"/>
                        <a:pt x="834" y="1453"/>
                      </a:cubicBezTo>
                      <a:cubicBezTo>
                        <a:pt x="1" y="1631"/>
                        <a:pt x="48" y="2358"/>
                        <a:pt x="215" y="2620"/>
                      </a:cubicBezTo>
                      <a:lnTo>
                        <a:pt x="7978" y="2620"/>
                      </a:lnTo>
                      <a:lnTo>
                        <a:pt x="7883" y="131"/>
                      </a:lnTo>
                      <a:cubicBezTo>
                        <a:pt x="7883" y="131"/>
                        <a:pt x="7250" y="683"/>
                        <a:pt x="6669" y="683"/>
                      </a:cubicBezTo>
                      <a:cubicBezTo>
                        <a:pt x="6584" y="683"/>
                        <a:pt x="6499" y="671"/>
                        <a:pt x="6418" y="643"/>
                      </a:cubicBezTo>
                      <a:cubicBezTo>
                        <a:pt x="5501" y="334"/>
                        <a:pt x="5430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32"/>
                <p:cNvSpPr/>
                <p:nvPr/>
              </p:nvSpPr>
              <p:spPr>
                <a:xfrm>
                  <a:off x="5337250" y="3167175"/>
                  <a:ext cx="216125" cy="272400"/>
                </a:xfrm>
                <a:custGeom>
                  <a:rect b="b" l="l" r="r" t="t"/>
                  <a:pathLst>
                    <a:path extrusionOk="0" h="10896" w="8645">
                      <a:moveTo>
                        <a:pt x="5204" y="1"/>
                      </a:moveTo>
                      <a:cubicBezTo>
                        <a:pt x="3740" y="2144"/>
                        <a:pt x="1" y="9633"/>
                        <a:pt x="1" y="9633"/>
                      </a:cubicBezTo>
                      <a:lnTo>
                        <a:pt x="3370" y="10895"/>
                      </a:lnTo>
                      <a:cubicBezTo>
                        <a:pt x="3597" y="10395"/>
                        <a:pt x="7204" y="4990"/>
                        <a:pt x="8645" y="2454"/>
                      </a:cubicBezTo>
                      <a:cubicBezTo>
                        <a:pt x="7478" y="1715"/>
                        <a:pt x="6407" y="703"/>
                        <a:pt x="5204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32"/>
                <p:cNvSpPr/>
                <p:nvPr/>
              </p:nvSpPr>
              <p:spPr>
                <a:xfrm>
                  <a:off x="5459900" y="3141575"/>
                  <a:ext cx="105975" cy="106000"/>
                </a:xfrm>
                <a:custGeom>
                  <a:rect b="b" l="l" r="r" t="t"/>
                  <a:pathLst>
                    <a:path extrusionOk="0" h="4240" w="4239">
                      <a:moveTo>
                        <a:pt x="2120" y="1"/>
                      </a:moveTo>
                      <a:cubicBezTo>
                        <a:pt x="941" y="1"/>
                        <a:pt x="0" y="953"/>
                        <a:pt x="0" y="2120"/>
                      </a:cubicBezTo>
                      <a:cubicBezTo>
                        <a:pt x="0" y="3299"/>
                        <a:pt x="941" y="4240"/>
                        <a:pt x="2120" y="4240"/>
                      </a:cubicBezTo>
                      <a:cubicBezTo>
                        <a:pt x="3286" y="4240"/>
                        <a:pt x="4239" y="3299"/>
                        <a:pt x="4239" y="2120"/>
                      </a:cubicBezTo>
                      <a:cubicBezTo>
                        <a:pt x="4239" y="953"/>
                        <a:pt x="3286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2"/>
                <p:cNvSpPr/>
                <p:nvPr/>
              </p:nvSpPr>
              <p:spPr>
                <a:xfrm>
                  <a:off x="5801000" y="3154675"/>
                  <a:ext cx="106000" cy="106000"/>
                </a:xfrm>
                <a:custGeom>
                  <a:rect b="b" l="l" r="r" t="t"/>
                  <a:pathLst>
                    <a:path extrusionOk="0" h="4240" w="4240">
                      <a:moveTo>
                        <a:pt x="2120" y="1"/>
                      </a:moveTo>
                      <a:cubicBezTo>
                        <a:pt x="953" y="1"/>
                        <a:pt x="1" y="953"/>
                        <a:pt x="1" y="2120"/>
                      </a:cubicBezTo>
                      <a:cubicBezTo>
                        <a:pt x="1" y="3287"/>
                        <a:pt x="953" y="4239"/>
                        <a:pt x="2120" y="4239"/>
                      </a:cubicBezTo>
                      <a:cubicBezTo>
                        <a:pt x="3299" y="4239"/>
                        <a:pt x="4240" y="3287"/>
                        <a:pt x="4240" y="2120"/>
                      </a:cubicBezTo>
                      <a:cubicBezTo>
                        <a:pt x="4240" y="953"/>
                        <a:pt x="3299" y="1"/>
                        <a:pt x="2120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32"/>
                <p:cNvSpPr/>
                <p:nvPr/>
              </p:nvSpPr>
              <p:spPr>
                <a:xfrm>
                  <a:off x="5815900" y="3175225"/>
                  <a:ext cx="190825" cy="264350"/>
                </a:xfrm>
                <a:custGeom>
                  <a:rect b="b" l="l" r="r" t="t"/>
                  <a:pathLst>
                    <a:path extrusionOk="0" h="10574" w="7633">
                      <a:moveTo>
                        <a:pt x="3203" y="0"/>
                      </a:moveTo>
                      <a:cubicBezTo>
                        <a:pt x="2000" y="691"/>
                        <a:pt x="1167" y="2013"/>
                        <a:pt x="0" y="2751"/>
                      </a:cubicBezTo>
                      <a:cubicBezTo>
                        <a:pt x="1441" y="5287"/>
                        <a:pt x="4048" y="10073"/>
                        <a:pt x="4275" y="10573"/>
                      </a:cubicBezTo>
                      <a:lnTo>
                        <a:pt x="7632" y="9311"/>
                      </a:lnTo>
                      <a:cubicBezTo>
                        <a:pt x="7632" y="9311"/>
                        <a:pt x="3846" y="584"/>
                        <a:pt x="320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2"/>
                <p:cNvSpPr/>
                <p:nvPr/>
              </p:nvSpPr>
              <p:spPr>
                <a:xfrm>
                  <a:off x="5476275" y="3079975"/>
                  <a:ext cx="419700" cy="583550"/>
                </a:xfrm>
                <a:custGeom>
                  <a:rect b="b" l="l" r="r" t="t"/>
                  <a:pathLst>
                    <a:path extrusionOk="0" h="23342" w="16788">
                      <a:moveTo>
                        <a:pt x="8413" y="0"/>
                      </a:moveTo>
                      <a:cubicBezTo>
                        <a:pt x="8403" y="0"/>
                        <a:pt x="8392" y="0"/>
                        <a:pt x="8382" y="0"/>
                      </a:cubicBezTo>
                      <a:cubicBezTo>
                        <a:pt x="6858" y="12"/>
                        <a:pt x="1524" y="1643"/>
                        <a:pt x="0" y="3048"/>
                      </a:cubicBezTo>
                      <a:lnTo>
                        <a:pt x="1739" y="4394"/>
                      </a:lnTo>
                      <a:cubicBezTo>
                        <a:pt x="1096" y="12276"/>
                        <a:pt x="726" y="22325"/>
                        <a:pt x="726" y="22325"/>
                      </a:cubicBezTo>
                      <a:cubicBezTo>
                        <a:pt x="3200" y="23094"/>
                        <a:pt x="5583" y="23341"/>
                        <a:pt x="7625" y="23341"/>
                      </a:cubicBezTo>
                      <a:cubicBezTo>
                        <a:pt x="11301" y="23341"/>
                        <a:pt x="13871" y="22539"/>
                        <a:pt x="13871" y="22539"/>
                      </a:cubicBezTo>
                      <a:lnTo>
                        <a:pt x="13323" y="13216"/>
                      </a:lnTo>
                      <a:lnTo>
                        <a:pt x="14716" y="6335"/>
                      </a:lnTo>
                      <a:lnTo>
                        <a:pt x="16788" y="3810"/>
                      </a:lnTo>
                      <a:cubicBezTo>
                        <a:pt x="16610" y="3146"/>
                        <a:pt x="11138" y="0"/>
                        <a:pt x="841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2"/>
                <p:cNvSpPr/>
                <p:nvPr/>
              </p:nvSpPr>
              <p:spPr>
                <a:xfrm>
                  <a:off x="5609025" y="3079975"/>
                  <a:ext cx="144375" cy="54350"/>
                </a:xfrm>
                <a:custGeom>
                  <a:rect b="b" l="l" r="r" t="t"/>
                  <a:pathLst>
                    <a:path extrusionOk="0" h="2174" w="5775">
                      <a:moveTo>
                        <a:pt x="3072" y="0"/>
                      </a:moveTo>
                      <a:cubicBezTo>
                        <a:pt x="2477" y="12"/>
                        <a:pt x="1298" y="262"/>
                        <a:pt x="0" y="643"/>
                      </a:cubicBezTo>
                      <a:cubicBezTo>
                        <a:pt x="508" y="1604"/>
                        <a:pt x="1613" y="2174"/>
                        <a:pt x="2711" y="2174"/>
                      </a:cubicBezTo>
                      <a:cubicBezTo>
                        <a:pt x="2824" y="2174"/>
                        <a:pt x="2936" y="2168"/>
                        <a:pt x="3048" y="2155"/>
                      </a:cubicBezTo>
                      <a:cubicBezTo>
                        <a:pt x="3775" y="2084"/>
                        <a:pt x="4465" y="1774"/>
                        <a:pt x="5049" y="1334"/>
                      </a:cubicBezTo>
                      <a:cubicBezTo>
                        <a:pt x="5287" y="1155"/>
                        <a:pt x="5596" y="893"/>
                        <a:pt x="5775" y="584"/>
                      </a:cubicBezTo>
                      <a:cubicBezTo>
                        <a:pt x="4775" y="227"/>
                        <a:pt x="3822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32"/>
                <p:cNvSpPr/>
                <p:nvPr/>
              </p:nvSpPr>
              <p:spPr>
                <a:xfrm>
                  <a:off x="5534900" y="3389225"/>
                  <a:ext cx="184275" cy="74750"/>
                </a:xfrm>
                <a:custGeom>
                  <a:rect b="b" l="l" r="r" t="t"/>
                  <a:pathLst>
                    <a:path extrusionOk="0" h="2990" w="7371">
                      <a:moveTo>
                        <a:pt x="1406" y="1"/>
                      </a:moveTo>
                      <a:lnTo>
                        <a:pt x="96" y="13"/>
                      </a:lnTo>
                      <a:cubicBezTo>
                        <a:pt x="1" y="811"/>
                        <a:pt x="4013" y="2085"/>
                        <a:pt x="5942" y="2989"/>
                      </a:cubicBezTo>
                      <a:cubicBezTo>
                        <a:pt x="6454" y="2918"/>
                        <a:pt x="6942" y="2847"/>
                        <a:pt x="7371" y="2787"/>
                      </a:cubicBezTo>
                      <a:lnTo>
                        <a:pt x="1406" y="1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32"/>
                <p:cNvSpPr/>
                <p:nvPr/>
              </p:nvSpPr>
              <p:spPr>
                <a:xfrm>
                  <a:off x="5637300" y="2965675"/>
                  <a:ext cx="98550" cy="161100"/>
                </a:xfrm>
                <a:custGeom>
                  <a:rect b="b" l="l" r="r" t="t"/>
                  <a:pathLst>
                    <a:path extrusionOk="0" h="6444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43" y="4799"/>
                      </a:lnTo>
                      <a:cubicBezTo>
                        <a:pt x="179" y="5549"/>
                        <a:pt x="143" y="6299"/>
                        <a:pt x="929" y="6418"/>
                      </a:cubicBezTo>
                      <a:cubicBezTo>
                        <a:pt x="1036" y="6435"/>
                        <a:pt x="1150" y="6444"/>
                        <a:pt x="1267" y="6444"/>
                      </a:cubicBezTo>
                      <a:cubicBezTo>
                        <a:pt x="2183" y="6444"/>
                        <a:pt x="3332" y="5927"/>
                        <a:pt x="3406" y="5168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32"/>
                <p:cNvSpPr/>
                <p:nvPr/>
              </p:nvSpPr>
              <p:spPr>
                <a:xfrm>
                  <a:off x="5637300" y="2965675"/>
                  <a:ext cx="98550" cy="95275"/>
                </a:xfrm>
                <a:custGeom>
                  <a:rect b="b" l="l" r="r" t="t"/>
                  <a:pathLst>
                    <a:path extrusionOk="0" h="3811" w="3942">
                      <a:moveTo>
                        <a:pt x="3941" y="0"/>
                      </a:moveTo>
                      <a:lnTo>
                        <a:pt x="0" y="2013"/>
                      </a:lnTo>
                      <a:lnTo>
                        <a:pt x="36" y="2203"/>
                      </a:lnTo>
                      <a:lnTo>
                        <a:pt x="108" y="3810"/>
                      </a:lnTo>
                      <a:cubicBezTo>
                        <a:pt x="134" y="3811"/>
                        <a:pt x="160" y="3811"/>
                        <a:pt x="186" y="3811"/>
                      </a:cubicBezTo>
                      <a:cubicBezTo>
                        <a:pt x="1645" y="3811"/>
                        <a:pt x="3001" y="3482"/>
                        <a:pt x="3691" y="2441"/>
                      </a:cubicBezTo>
                      <a:lnTo>
                        <a:pt x="3941" y="0"/>
                      </a:lnTo>
                      <a:close/>
                    </a:path>
                  </a:pathLst>
                </a:custGeom>
                <a:solidFill>
                  <a:srgbClr val="F69D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32"/>
                <p:cNvSpPr/>
                <p:nvPr/>
              </p:nvSpPr>
              <p:spPr>
                <a:xfrm>
                  <a:off x="5554250" y="2752800"/>
                  <a:ext cx="271800" cy="297650"/>
                </a:xfrm>
                <a:custGeom>
                  <a:rect b="b" l="l" r="r" t="t"/>
                  <a:pathLst>
                    <a:path extrusionOk="0" h="11906" w="10872">
                      <a:moveTo>
                        <a:pt x="5219" y="1"/>
                      </a:moveTo>
                      <a:cubicBezTo>
                        <a:pt x="5018" y="1"/>
                        <a:pt x="4811" y="9"/>
                        <a:pt x="4596" y="26"/>
                      </a:cubicBezTo>
                      <a:cubicBezTo>
                        <a:pt x="3465" y="110"/>
                        <a:pt x="2715" y="360"/>
                        <a:pt x="2168" y="753"/>
                      </a:cubicBezTo>
                      <a:cubicBezTo>
                        <a:pt x="1679" y="1050"/>
                        <a:pt x="1346" y="1515"/>
                        <a:pt x="1132" y="2086"/>
                      </a:cubicBezTo>
                      <a:cubicBezTo>
                        <a:pt x="632" y="3372"/>
                        <a:pt x="715" y="5146"/>
                        <a:pt x="691" y="6384"/>
                      </a:cubicBezTo>
                      <a:cubicBezTo>
                        <a:pt x="667" y="8456"/>
                        <a:pt x="1" y="11575"/>
                        <a:pt x="4037" y="11885"/>
                      </a:cubicBezTo>
                      <a:cubicBezTo>
                        <a:pt x="4220" y="11899"/>
                        <a:pt x="4396" y="11906"/>
                        <a:pt x="4565" y="11906"/>
                      </a:cubicBezTo>
                      <a:cubicBezTo>
                        <a:pt x="8137" y="11906"/>
                        <a:pt x="8799" y="8932"/>
                        <a:pt x="8799" y="8932"/>
                      </a:cubicBezTo>
                      <a:cubicBezTo>
                        <a:pt x="9192" y="8849"/>
                        <a:pt x="10526" y="8813"/>
                        <a:pt x="10740" y="6980"/>
                      </a:cubicBezTo>
                      <a:cubicBezTo>
                        <a:pt x="10871" y="5777"/>
                        <a:pt x="10264" y="5515"/>
                        <a:pt x="9823" y="5467"/>
                      </a:cubicBezTo>
                      <a:cubicBezTo>
                        <a:pt x="9978" y="4932"/>
                        <a:pt x="10311" y="3420"/>
                        <a:pt x="9538" y="2265"/>
                      </a:cubicBezTo>
                      <a:cubicBezTo>
                        <a:pt x="8606" y="857"/>
                        <a:pt x="7241" y="1"/>
                        <a:pt x="521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32"/>
                <p:cNvSpPr/>
                <p:nvPr/>
              </p:nvSpPr>
              <p:spPr>
                <a:xfrm>
                  <a:off x="5637300" y="2784700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84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4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32"/>
                <p:cNvSpPr/>
                <p:nvPr/>
              </p:nvSpPr>
              <p:spPr>
                <a:xfrm>
                  <a:off x="5668250" y="2784700"/>
                  <a:ext cx="9250" cy="9550"/>
                </a:xfrm>
                <a:custGeom>
                  <a:rect b="b" l="l" r="r" t="t"/>
                  <a:pathLst>
                    <a:path extrusionOk="0" h="382" w="370">
                      <a:moveTo>
                        <a:pt x="179" y="0"/>
                      </a:moveTo>
                      <a:cubicBezTo>
                        <a:pt x="84" y="0"/>
                        <a:pt x="1" y="84"/>
                        <a:pt x="1" y="191"/>
                      </a:cubicBezTo>
                      <a:cubicBezTo>
                        <a:pt x="1" y="298"/>
                        <a:pt x="84" y="381"/>
                        <a:pt x="179" y="381"/>
                      </a:cubicBezTo>
                      <a:cubicBezTo>
                        <a:pt x="286" y="381"/>
                        <a:pt x="370" y="298"/>
                        <a:pt x="370" y="191"/>
                      </a:cubicBezTo>
                      <a:cubicBezTo>
                        <a:pt x="370" y="84"/>
                        <a:pt x="286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32"/>
                <p:cNvSpPr/>
                <p:nvPr/>
              </p:nvSpPr>
              <p:spPr>
                <a:xfrm>
                  <a:off x="5645625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96" y="0"/>
                        <a:pt x="1" y="83"/>
                        <a:pt x="1" y="191"/>
                      </a:cubicBezTo>
                      <a:cubicBezTo>
                        <a:pt x="1" y="298"/>
                        <a:pt x="96" y="381"/>
                        <a:pt x="191" y="381"/>
                      </a:cubicBezTo>
                      <a:cubicBezTo>
                        <a:pt x="299" y="381"/>
                        <a:pt x="382" y="298"/>
                        <a:pt x="382" y="191"/>
                      </a:cubicBezTo>
                      <a:cubicBezTo>
                        <a:pt x="382" y="83"/>
                        <a:pt x="299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32"/>
                <p:cNvSpPr/>
                <p:nvPr/>
              </p:nvSpPr>
              <p:spPr>
                <a:xfrm>
                  <a:off x="5676600" y="2763575"/>
                  <a:ext cx="9550" cy="9550"/>
                </a:xfrm>
                <a:custGeom>
                  <a:rect b="b" l="l" r="r" t="t"/>
                  <a:pathLst>
                    <a:path extrusionOk="0" h="382" w="382">
                      <a:moveTo>
                        <a:pt x="191" y="0"/>
                      </a:moveTo>
                      <a:cubicBezTo>
                        <a:pt x="83" y="0"/>
                        <a:pt x="0" y="83"/>
                        <a:pt x="0" y="191"/>
                      </a:cubicBezTo>
                      <a:cubicBezTo>
                        <a:pt x="0" y="298"/>
                        <a:pt x="83" y="381"/>
                        <a:pt x="191" y="381"/>
                      </a:cubicBezTo>
                      <a:cubicBezTo>
                        <a:pt x="298" y="381"/>
                        <a:pt x="381" y="298"/>
                        <a:pt x="381" y="191"/>
                      </a:cubicBezTo>
                      <a:cubicBezTo>
                        <a:pt x="381" y="83"/>
                        <a:pt x="298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9B0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32"/>
                <p:cNvSpPr/>
                <p:nvPr/>
              </p:nvSpPr>
              <p:spPr>
                <a:xfrm>
                  <a:off x="5582225" y="3107950"/>
                  <a:ext cx="124750" cy="336675"/>
                </a:xfrm>
                <a:custGeom>
                  <a:rect b="b" l="l" r="r" t="t"/>
                  <a:pathLst>
                    <a:path extrusionOk="0" h="13467" w="4990">
                      <a:moveTo>
                        <a:pt x="60" y="1"/>
                      </a:moveTo>
                      <a:lnTo>
                        <a:pt x="1" y="13467"/>
                      </a:lnTo>
                      <a:lnTo>
                        <a:pt x="4990" y="6013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32"/>
                <p:cNvSpPr/>
                <p:nvPr/>
              </p:nvSpPr>
              <p:spPr>
                <a:xfrm>
                  <a:off x="5582225" y="3228500"/>
                  <a:ext cx="107475" cy="216125"/>
                </a:xfrm>
                <a:custGeom>
                  <a:rect b="b" l="l" r="r" t="t"/>
                  <a:pathLst>
                    <a:path extrusionOk="0" h="8645" w="4299">
                      <a:moveTo>
                        <a:pt x="4013" y="1"/>
                      </a:moveTo>
                      <a:lnTo>
                        <a:pt x="13" y="6347"/>
                      </a:lnTo>
                      <a:lnTo>
                        <a:pt x="1" y="8645"/>
                      </a:lnTo>
                      <a:lnTo>
                        <a:pt x="2846" y="4394"/>
                      </a:lnTo>
                      <a:lnTo>
                        <a:pt x="4299" y="346"/>
                      </a:lnTo>
                      <a:lnTo>
                        <a:pt x="4013" y="1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32"/>
                <p:cNvSpPr/>
                <p:nvPr/>
              </p:nvSpPr>
              <p:spPr>
                <a:xfrm>
                  <a:off x="5451850" y="3094550"/>
                  <a:ext cx="419425" cy="1263575"/>
                </a:xfrm>
                <a:custGeom>
                  <a:rect b="b" l="l" r="r" t="t"/>
                  <a:pathLst>
                    <a:path extrusionOk="0" h="50543" w="16777">
                      <a:moveTo>
                        <a:pt x="12072" y="1"/>
                      </a:moveTo>
                      <a:cubicBezTo>
                        <a:pt x="12068" y="1"/>
                        <a:pt x="12065" y="1"/>
                        <a:pt x="12062" y="1"/>
                      </a:cubicBezTo>
                      <a:cubicBezTo>
                        <a:pt x="12062" y="1"/>
                        <a:pt x="3882" y="15705"/>
                        <a:pt x="1715" y="21349"/>
                      </a:cubicBezTo>
                      <a:lnTo>
                        <a:pt x="489" y="40875"/>
                      </a:lnTo>
                      <a:lnTo>
                        <a:pt x="1" y="49971"/>
                      </a:lnTo>
                      <a:cubicBezTo>
                        <a:pt x="1" y="49971"/>
                        <a:pt x="4192" y="50543"/>
                        <a:pt x="9071" y="50543"/>
                      </a:cubicBezTo>
                      <a:cubicBezTo>
                        <a:pt x="11510" y="50543"/>
                        <a:pt x="14122" y="50400"/>
                        <a:pt x="16467" y="49971"/>
                      </a:cubicBezTo>
                      <a:lnTo>
                        <a:pt x="14919" y="16027"/>
                      </a:lnTo>
                      <a:cubicBezTo>
                        <a:pt x="14919" y="16027"/>
                        <a:pt x="16598" y="3061"/>
                        <a:pt x="16777" y="2227"/>
                      </a:cubicBezTo>
                      <a:cubicBezTo>
                        <a:pt x="16777" y="2227"/>
                        <a:pt x="13319" y="1"/>
                        <a:pt x="12072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32"/>
                <p:cNvSpPr/>
                <p:nvPr/>
              </p:nvSpPr>
              <p:spPr>
                <a:xfrm>
                  <a:off x="5460200" y="3166600"/>
                  <a:ext cx="169975" cy="1060850"/>
                </a:xfrm>
                <a:custGeom>
                  <a:rect b="b" l="l" r="r" t="t"/>
                  <a:pathLst>
                    <a:path extrusionOk="0" h="42434" w="6799">
                      <a:moveTo>
                        <a:pt x="4989" y="0"/>
                      </a:moveTo>
                      <a:lnTo>
                        <a:pt x="4929" y="95"/>
                      </a:lnTo>
                      <a:lnTo>
                        <a:pt x="4882" y="10728"/>
                      </a:lnTo>
                      <a:cubicBezTo>
                        <a:pt x="3405" y="13776"/>
                        <a:pt x="2084" y="16645"/>
                        <a:pt x="1381" y="18467"/>
                      </a:cubicBezTo>
                      <a:lnTo>
                        <a:pt x="155" y="37993"/>
                      </a:lnTo>
                      <a:lnTo>
                        <a:pt x="0" y="40958"/>
                      </a:lnTo>
                      <a:lnTo>
                        <a:pt x="6799" y="42434"/>
                      </a:lnTo>
                      <a:lnTo>
                        <a:pt x="5608" y="9180"/>
                      </a:lnTo>
                      <a:lnTo>
                        <a:pt x="49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32"/>
                <p:cNvSpPr/>
                <p:nvPr/>
              </p:nvSpPr>
              <p:spPr>
                <a:xfrm>
                  <a:off x="5418225" y="3117775"/>
                  <a:ext cx="119975" cy="221775"/>
                </a:xfrm>
                <a:custGeom>
                  <a:rect b="b" l="l" r="r" t="t"/>
                  <a:pathLst>
                    <a:path extrusionOk="0" h="8871" w="4799">
                      <a:moveTo>
                        <a:pt x="4799" y="0"/>
                      </a:moveTo>
                      <a:cubicBezTo>
                        <a:pt x="4798" y="1"/>
                        <a:pt x="2798" y="524"/>
                        <a:pt x="1655" y="1953"/>
                      </a:cubicBezTo>
                      <a:cubicBezTo>
                        <a:pt x="512" y="3370"/>
                        <a:pt x="0" y="4953"/>
                        <a:pt x="0" y="4953"/>
                      </a:cubicBezTo>
                      <a:lnTo>
                        <a:pt x="2656" y="8871"/>
                      </a:lnTo>
                      <a:lnTo>
                        <a:pt x="4799" y="0"/>
                      </a:ln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>
                  <a:off x="5464350" y="3128200"/>
                  <a:ext cx="62250" cy="211350"/>
                </a:xfrm>
                <a:custGeom>
                  <a:rect b="b" l="l" r="r" t="t"/>
                  <a:pathLst>
                    <a:path extrusionOk="0" h="8454" w="2490">
                      <a:moveTo>
                        <a:pt x="2489" y="0"/>
                      </a:moveTo>
                      <a:cubicBezTo>
                        <a:pt x="2489" y="1"/>
                        <a:pt x="715" y="5287"/>
                        <a:pt x="1" y="7275"/>
                      </a:cubicBezTo>
                      <a:lnTo>
                        <a:pt x="811" y="8454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32"/>
                <p:cNvSpPr/>
                <p:nvPr/>
              </p:nvSpPr>
              <p:spPr>
                <a:xfrm>
                  <a:off x="5402450" y="3097275"/>
                  <a:ext cx="203325" cy="1115900"/>
                </a:xfrm>
                <a:custGeom>
                  <a:rect b="b" l="l" r="r" t="t"/>
                  <a:pathLst>
                    <a:path extrusionOk="0" h="44636" w="8133">
                      <a:moveTo>
                        <a:pt x="5625" y="1"/>
                      </a:moveTo>
                      <a:cubicBezTo>
                        <a:pt x="5457" y="1"/>
                        <a:pt x="5306" y="28"/>
                        <a:pt x="5192" y="94"/>
                      </a:cubicBezTo>
                      <a:cubicBezTo>
                        <a:pt x="4608" y="428"/>
                        <a:pt x="274" y="28633"/>
                        <a:pt x="143" y="29110"/>
                      </a:cubicBezTo>
                      <a:cubicBezTo>
                        <a:pt x="0" y="29574"/>
                        <a:pt x="1977" y="30193"/>
                        <a:pt x="1977" y="30193"/>
                      </a:cubicBezTo>
                      <a:cubicBezTo>
                        <a:pt x="1977" y="30193"/>
                        <a:pt x="298" y="37754"/>
                        <a:pt x="560" y="38170"/>
                      </a:cubicBezTo>
                      <a:cubicBezTo>
                        <a:pt x="822" y="38599"/>
                        <a:pt x="2048" y="39039"/>
                        <a:pt x="2048" y="39039"/>
                      </a:cubicBezTo>
                      <a:cubicBezTo>
                        <a:pt x="2048" y="39039"/>
                        <a:pt x="1477" y="42433"/>
                        <a:pt x="1620" y="42647"/>
                      </a:cubicBezTo>
                      <a:cubicBezTo>
                        <a:pt x="1763" y="42861"/>
                        <a:pt x="8132" y="44635"/>
                        <a:pt x="8132" y="44635"/>
                      </a:cubicBezTo>
                      <a:lnTo>
                        <a:pt x="7251" y="428"/>
                      </a:lnTo>
                      <a:cubicBezTo>
                        <a:pt x="7251" y="428"/>
                        <a:pt x="6299" y="1"/>
                        <a:pt x="5625" y="1"/>
                      </a:cubicBezTo>
                      <a:close/>
                    </a:path>
                  </a:pathLst>
                </a:custGeom>
                <a:solidFill>
                  <a:srgbClr val="FC46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32"/>
                <p:cNvSpPr/>
                <p:nvPr/>
              </p:nvSpPr>
              <p:spPr>
                <a:xfrm>
                  <a:off x="5450975" y="4073250"/>
                  <a:ext cx="88125" cy="27400"/>
                </a:xfrm>
                <a:custGeom>
                  <a:rect b="b" l="l" r="r" t="t"/>
                  <a:pathLst>
                    <a:path extrusionOk="0" h="1096" w="3525">
                      <a:moveTo>
                        <a:pt x="107" y="0"/>
                      </a:moveTo>
                      <a:cubicBezTo>
                        <a:pt x="107" y="0"/>
                        <a:pt x="60" y="262"/>
                        <a:pt x="0" y="632"/>
                      </a:cubicBezTo>
                      <a:cubicBezTo>
                        <a:pt x="1596" y="655"/>
                        <a:pt x="3524" y="1096"/>
                        <a:pt x="3524" y="1096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>
                  <a:off x="5445900" y="3852100"/>
                  <a:ext cx="93200" cy="26800"/>
                </a:xfrm>
                <a:custGeom>
                  <a:rect b="b" l="l" r="r" t="t"/>
                  <a:pathLst>
                    <a:path extrusionOk="0" h="1072" w="3728">
                      <a:moveTo>
                        <a:pt x="239" y="0"/>
                      </a:moveTo>
                      <a:cubicBezTo>
                        <a:pt x="239" y="0"/>
                        <a:pt x="144" y="417"/>
                        <a:pt x="1" y="1072"/>
                      </a:cubicBezTo>
                      <a:lnTo>
                        <a:pt x="3727" y="845"/>
                      </a:lnTo>
                      <a:cubicBezTo>
                        <a:pt x="3727" y="845"/>
                        <a:pt x="1906" y="345"/>
                        <a:pt x="239" y="0"/>
                      </a:cubicBezTo>
                      <a:close/>
                    </a:path>
                  </a:pathLst>
                </a:custGeom>
                <a:solidFill>
                  <a:srgbClr val="DC2C0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>
                  <a:off x="5581350" y="3388950"/>
                  <a:ext cx="200625" cy="127700"/>
                </a:xfrm>
                <a:custGeom>
                  <a:rect b="b" l="l" r="r" t="t"/>
                  <a:pathLst>
                    <a:path extrusionOk="0" h="5108" w="8025">
                      <a:moveTo>
                        <a:pt x="3393" y="0"/>
                      </a:moveTo>
                      <a:cubicBezTo>
                        <a:pt x="3393" y="0"/>
                        <a:pt x="2798" y="0"/>
                        <a:pt x="2250" y="2036"/>
                      </a:cubicBezTo>
                      <a:cubicBezTo>
                        <a:pt x="2131" y="2486"/>
                        <a:pt x="1114" y="2893"/>
                        <a:pt x="396" y="2893"/>
                      </a:cubicBezTo>
                      <a:cubicBezTo>
                        <a:pt x="258" y="2893"/>
                        <a:pt x="131" y="2878"/>
                        <a:pt x="24" y="2846"/>
                      </a:cubicBezTo>
                      <a:lnTo>
                        <a:pt x="0" y="4917"/>
                      </a:lnTo>
                      <a:cubicBezTo>
                        <a:pt x="0" y="4917"/>
                        <a:pt x="1107" y="5108"/>
                        <a:pt x="3393" y="5108"/>
                      </a:cubicBezTo>
                      <a:cubicBezTo>
                        <a:pt x="5048" y="5108"/>
                        <a:pt x="8025" y="4524"/>
                        <a:pt x="8025" y="4524"/>
                      </a:cubicBezTo>
                      <a:lnTo>
                        <a:pt x="7239" y="2846"/>
                      </a:lnTo>
                      <a:cubicBezTo>
                        <a:pt x="7130" y="2878"/>
                        <a:pt x="6990" y="2893"/>
                        <a:pt x="6830" y="2893"/>
                      </a:cubicBezTo>
                      <a:cubicBezTo>
                        <a:pt x="6000" y="2893"/>
                        <a:pt x="4656" y="2486"/>
                        <a:pt x="4536" y="2036"/>
                      </a:cubicBezTo>
                      <a:cubicBezTo>
                        <a:pt x="3989" y="0"/>
                        <a:pt x="3393" y="0"/>
                        <a:pt x="3393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32"/>
                <p:cNvSpPr/>
                <p:nvPr/>
              </p:nvSpPr>
              <p:spPr>
                <a:xfrm>
                  <a:off x="5334275" y="3378825"/>
                  <a:ext cx="89925" cy="89900"/>
                </a:xfrm>
                <a:custGeom>
                  <a:rect b="b" l="l" r="r" t="t"/>
                  <a:pathLst>
                    <a:path extrusionOk="0" h="3596" w="3597">
                      <a:moveTo>
                        <a:pt x="1799" y="0"/>
                      </a:moveTo>
                      <a:cubicBezTo>
                        <a:pt x="811" y="0"/>
                        <a:pt x="1" y="810"/>
                        <a:pt x="1" y="1798"/>
                      </a:cubicBezTo>
                      <a:cubicBezTo>
                        <a:pt x="1" y="2786"/>
                        <a:pt x="811" y="3596"/>
                        <a:pt x="1799" y="3596"/>
                      </a:cubicBezTo>
                      <a:cubicBezTo>
                        <a:pt x="2799" y="3596"/>
                        <a:pt x="3597" y="2786"/>
                        <a:pt x="3597" y="1798"/>
                      </a:cubicBezTo>
                      <a:cubicBezTo>
                        <a:pt x="3597" y="810"/>
                        <a:pt x="2799" y="0"/>
                        <a:pt x="179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32"/>
                <p:cNvSpPr/>
                <p:nvPr/>
              </p:nvSpPr>
              <p:spPr>
                <a:xfrm>
                  <a:off x="5546225" y="3456500"/>
                  <a:ext cx="46750" cy="46775"/>
                </a:xfrm>
                <a:custGeom>
                  <a:rect b="b" l="l" r="r" t="t"/>
                  <a:pathLst>
                    <a:path extrusionOk="0" h="1871" w="1870">
                      <a:moveTo>
                        <a:pt x="941" y="1"/>
                      </a:moveTo>
                      <a:cubicBezTo>
                        <a:pt x="417" y="1"/>
                        <a:pt x="0" y="418"/>
                        <a:pt x="0" y="941"/>
                      </a:cubicBezTo>
                      <a:cubicBezTo>
                        <a:pt x="0" y="1453"/>
                        <a:pt x="417" y="1870"/>
                        <a:pt x="941" y="1870"/>
                      </a:cubicBezTo>
                      <a:cubicBezTo>
                        <a:pt x="1453" y="1870"/>
                        <a:pt x="1869" y="1453"/>
                        <a:pt x="1869" y="941"/>
                      </a:cubicBezTo>
                      <a:cubicBezTo>
                        <a:pt x="1869" y="418"/>
                        <a:pt x="1453" y="1"/>
                        <a:pt x="941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32"/>
                <p:cNvSpPr/>
                <p:nvPr/>
              </p:nvSpPr>
              <p:spPr>
                <a:xfrm>
                  <a:off x="5342325" y="3385675"/>
                  <a:ext cx="239625" cy="126225"/>
                </a:xfrm>
                <a:custGeom>
                  <a:rect b="b" l="l" r="r" t="t"/>
                  <a:pathLst>
                    <a:path extrusionOk="0" h="5049" w="9585">
                      <a:moveTo>
                        <a:pt x="2429" y="0"/>
                      </a:moveTo>
                      <a:cubicBezTo>
                        <a:pt x="2429" y="0"/>
                        <a:pt x="0" y="2334"/>
                        <a:pt x="536" y="3048"/>
                      </a:cubicBezTo>
                      <a:cubicBezTo>
                        <a:pt x="1715" y="4655"/>
                        <a:pt x="8466" y="4644"/>
                        <a:pt x="9561" y="5048"/>
                      </a:cubicBezTo>
                      <a:lnTo>
                        <a:pt x="9585" y="2977"/>
                      </a:lnTo>
                      <a:cubicBezTo>
                        <a:pt x="8513" y="2441"/>
                        <a:pt x="2429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2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32"/>
                <p:cNvSpPr/>
                <p:nvPr/>
              </p:nvSpPr>
              <p:spPr>
                <a:xfrm>
                  <a:off x="5751300" y="3456500"/>
                  <a:ext cx="46450" cy="46775"/>
                </a:xfrm>
                <a:custGeom>
                  <a:rect b="b" l="l" r="r" t="t"/>
                  <a:pathLst>
                    <a:path extrusionOk="0" h="1871" w="1858">
                      <a:moveTo>
                        <a:pt x="929" y="1"/>
                      </a:moveTo>
                      <a:cubicBezTo>
                        <a:pt x="417" y="1"/>
                        <a:pt x="1" y="418"/>
                        <a:pt x="1" y="941"/>
                      </a:cubicBezTo>
                      <a:cubicBezTo>
                        <a:pt x="1" y="1453"/>
                        <a:pt x="417" y="1870"/>
                        <a:pt x="929" y="1870"/>
                      </a:cubicBezTo>
                      <a:cubicBezTo>
                        <a:pt x="1441" y="1870"/>
                        <a:pt x="1858" y="1453"/>
                        <a:pt x="1858" y="941"/>
                      </a:cubicBezTo>
                      <a:cubicBezTo>
                        <a:pt x="1858" y="418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32"/>
                <p:cNvSpPr/>
                <p:nvPr/>
              </p:nvSpPr>
              <p:spPr>
                <a:xfrm>
                  <a:off x="5762325" y="3385675"/>
                  <a:ext cx="245275" cy="116400"/>
                </a:xfrm>
                <a:custGeom>
                  <a:rect b="b" l="l" r="r" t="t"/>
                  <a:pathLst>
                    <a:path extrusionOk="0" h="4656" w="9811">
                      <a:moveTo>
                        <a:pt x="7156" y="0"/>
                      </a:moveTo>
                      <a:cubicBezTo>
                        <a:pt x="7156" y="0"/>
                        <a:pt x="1072" y="2441"/>
                        <a:pt x="0" y="2977"/>
                      </a:cubicBezTo>
                      <a:lnTo>
                        <a:pt x="786" y="4655"/>
                      </a:lnTo>
                      <a:cubicBezTo>
                        <a:pt x="1881" y="4239"/>
                        <a:pt x="6822" y="4394"/>
                        <a:pt x="9049" y="3048"/>
                      </a:cubicBezTo>
                      <a:cubicBezTo>
                        <a:pt x="9811" y="2584"/>
                        <a:pt x="7156" y="0"/>
                        <a:pt x="7156" y="0"/>
                      </a:cubicBezTo>
                      <a:close/>
                    </a:path>
                  </a:pathLst>
                </a:custGeom>
                <a:solidFill>
                  <a:srgbClr val="FFC9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32"/>
                <p:cNvSpPr/>
                <p:nvPr/>
              </p:nvSpPr>
              <p:spPr>
                <a:xfrm>
                  <a:off x="5349175" y="4498225"/>
                  <a:ext cx="62525" cy="43250"/>
                </a:xfrm>
                <a:custGeom>
                  <a:rect b="b" l="l" r="r" t="t"/>
                  <a:pathLst>
                    <a:path extrusionOk="0" h="1730" w="2501">
                      <a:moveTo>
                        <a:pt x="621" y="0"/>
                      </a:moveTo>
                      <a:cubicBezTo>
                        <a:pt x="230" y="0"/>
                        <a:pt x="0" y="230"/>
                        <a:pt x="0" y="230"/>
                      </a:cubicBezTo>
                      <a:cubicBezTo>
                        <a:pt x="64" y="221"/>
                        <a:pt x="127" y="216"/>
                        <a:pt x="188" y="216"/>
                      </a:cubicBezTo>
                      <a:cubicBezTo>
                        <a:pt x="1349" y="216"/>
                        <a:pt x="2143" y="1730"/>
                        <a:pt x="2143" y="1730"/>
                      </a:cubicBezTo>
                      <a:lnTo>
                        <a:pt x="2501" y="1730"/>
                      </a:lnTo>
                      <a:cubicBezTo>
                        <a:pt x="2501" y="1730"/>
                        <a:pt x="2012" y="766"/>
                        <a:pt x="1500" y="361"/>
                      </a:cubicBezTo>
                      <a:cubicBezTo>
                        <a:pt x="1158" y="86"/>
                        <a:pt x="859" y="0"/>
                        <a:pt x="621" y="0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32"/>
                <p:cNvSpPr/>
                <p:nvPr/>
              </p:nvSpPr>
              <p:spPr>
                <a:xfrm>
                  <a:off x="5707550" y="4504250"/>
                  <a:ext cx="106875" cy="46175"/>
                </a:xfrm>
                <a:custGeom>
                  <a:rect b="b" l="l" r="r" t="t"/>
                  <a:pathLst>
                    <a:path extrusionOk="0" h="1847" w="4275">
                      <a:moveTo>
                        <a:pt x="3849" y="1"/>
                      </a:moveTo>
                      <a:cubicBezTo>
                        <a:pt x="3847" y="1"/>
                        <a:pt x="3846" y="1"/>
                        <a:pt x="3846" y="1"/>
                      </a:cubicBezTo>
                      <a:cubicBezTo>
                        <a:pt x="2786" y="36"/>
                        <a:pt x="2679" y="1203"/>
                        <a:pt x="2679" y="1203"/>
                      </a:cubicBezTo>
                      <a:cubicBezTo>
                        <a:pt x="2256" y="520"/>
                        <a:pt x="1764" y="309"/>
                        <a:pt x="1318" y="309"/>
                      </a:cubicBezTo>
                      <a:cubicBezTo>
                        <a:pt x="599" y="309"/>
                        <a:pt x="0" y="858"/>
                        <a:pt x="0" y="858"/>
                      </a:cubicBezTo>
                      <a:lnTo>
                        <a:pt x="72" y="1275"/>
                      </a:lnTo>
                      <a:cubicBezTo>
                        <a:pt x="168" y="997"/>
                        <a:pt x="674" y="705"/>
                        <a:pt x="1232" y="705"/>
                      </a:cubicBezTo>
                      <a:cubicBezTo>
                        <a:pt x="1775" y="705"/>
                        <a:pt x="2368" y="982"/>
                        <a:pt x="2679" y="1822"/>
                      </a:cubicBezTo>
                      <a:lnTo>
                        <a:pt x="2953" y="1846"/>
                      </a:lnTo>
                      <a:cubicBezTo>
                        <a:pt x="2673" y="558"/>
                        <a:pt x="3645" y="419"/>
                        <a:pt x="4077" y="419"/>
                      </a:cubicBezTo>
                      <a:cubicBezTo>
                        <a:pt x="4196" y="419"/>
                        <a:pt x="4275" y="429"/>
                        <a:pt x="4275" y="429"/>
                      </a:cubicBezTo>
                      <a:cubicBezTo>
                        <a:pt x="4275" y="429"/>
                        <a:pt x="4239" y="298"/>
                        <a:pt x="4132" y="191"/>
                      </a:cubicBezTo>
                      <a:cubicBezTo>
                        <a:pt x="3951" y="10"/>
                        <a:pt x="3865" y="1"/>
                        <a:pt x="3849" y="1"/>
                      </a:cubicBezTo>
                      <a:close/>
                    </a:path>
                  </a:pathLst>
                </a:custGeom>
                <a:solidFill>
                  <a:srgbClr val="4034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6" name="Google Shape;916;p32"/>
            <p:cNvGrpSpPr/>
            <p:nvPr/>
          </p:nvGrpSpPr>
          <p:grpSpPr>
            <a:xfrm>
              <a:off x="3076903" y="2201500"/>
              <a:ext cx="852176" cy="2277789"/>
              <a:chOff x="4708025" y="2908200"/>
              <a:chExt cx="623300" cy="1666025"/>
            </a:xfrm>
          </p:grpSpPr>
          <p:sp>
            <p:nvSpPr>
              <p:cNvPr id="917" name="Google Shape;917;p32"/>
              <p:cNvSpPr/>
              <p:nvPr/>
            </p:nvSpPr>
            <p:spPr>
              <a:xfrm>
                <a:off x="4772600" y="3838375"/>
                <a:ext cx="170625" cy="696850"/>
              </a:xfrm>
              <a:custGeom>
                <a:rect b="b" l="l" r="r" t="t"/>
                <a:pathLst>
                  <a:path extrusionOk="0" h="27874" w="6825">
                    <a:moveTo>
                      <a:pt x="6545" y="0"/>
                    </a:moveTo>
                    <a:cubicBezTo>
                      <a:pt x="5499" y="0"/>
                      <a:pt x="1858" y="5871"/>
                      <a:pt x="1858" y="5871"/>
                    </a:cubicBezTo>
                    <a:cubicBezTo>
                      <a:pt x="1858" y="6967"/>
                      <a:pt x="1596" y="8157"/>
                      <a:pt x="1632" y="8669"/>
                    </a:cubicBezTo>
                    <a:cubicBezTo>
                      <a:pt x="1668" y="9181"/>
                      <a:pt x="751" y="12039"/>
                      <a:pt x="644" y="13360"/>
                    </a:cubicBezTo>
                    <a:cubicBezTo>
                      <a:pt x="537" y="14682"/>
                      <a:pt x="1" y="26493"/>
                      <a:pt x="1" y="26493"/>
                    </a:cubicBezTo>
                    <a:lnTo>
                      <a:pt x="1025" y="27874"/>
                    </a:lnTo>
                    <a:lnTo>
                      <a:pt x="2192" y="27314"/>
                    </a:lnTo>
                    <a:cubicBezTo>
                      <a:pt x="2192" y="27314"/>
                      <a:pt x="2418" y="22421"/>
                      <a:pt x="3335" y="19766"/>
                    </a:cubicBezTo>
                    <a:cubicBezTo>
                      <a:pt x="4263" y="17111"/>
                      <a:pt x="4811" y="12991"/>
                      <a:pt x="4835" y="9753"/>
                    </a:cubicBezTo>
                    <a:cubicBezTo>
                      <a:pt x="4859" y="6514"/>
                      <a:pt x="6811" y="3276"/>
                      <a:pt x="6823" y="561"/>
                    </a:cubicBezTo>
                    <a:cubicBezTo>
                      <a:pt x="6825" y="168"/>
                      <a:pt x="6722" y="0"/>
                      <a:pt x="6545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4975925" y="3941025"/>
                <a:ext cx="103221" cy="594179"/>
              </a:xfrm>
              <a:custGeom>
                <a:rect b="b" l="l" r="r" t="t"/>
                <a:pathLst>
                  <a:path extrusionOk="0" h="21018" w="4677">
                    <a:moveTo>
                      <a:pt x="3930" y="0"/>
                    </a:moveTo>
                    <a:cubicBezTo>
                      <a:pt x="2615" y="0"/>
                      <a:pt x="0" y="563"/>
                      <a:pt x="0" y="563"/>
                    </a:cubicBezTo>
                    <a:cubicBezTo>
                      <a:pt x="0" y="563"/>
                      <a:pt x="917" y="1920"/>
                      <a:pt x="691" y="4408"/>
                    </a:cubicBezTo>
                    <a:cubicBezTo>
                      <a:pt x="226" y="9469"/>
                      <a:pt x="1274" y="13052"/>
                      <a:pt x="1465" y="14410"/>
                    </a:cubicBezTo>
                    <a:cubicBezTo>
                      <a:pt x="1798" y="16731"/>
                      <a:pt x="2274" y="18744"/>
                      <a:pt x="2310" y="21018"/>
                    </a:cubicBezTo>
                    <a:lnTo>
                      <a:pt x="4560" y="20172"/>
                    </a:lnTo>
                    <a:cubicBezTo>
                      <a:pt x="4655" y="17755"/>
                      <a:pt x="4453" y="15315"/>
                      <a:pt x="4465" y="12898"/>
                    </a:cubicBezTo>
                    <a:cubicBezTo>
                      <a:pt x="4477" y="8695"/>
                      <a:pt x="4465" y="4444"/>
                      <a:pt x="4667" y="241"/>
                    </a:cubicBezTo>
                    <a:cubicBezTo>
                      <a:pt x="4676" y="66"/>
                      <a:pt x="4379" y="0"/>
                      <a:pt x="39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4720825" y="4558125"/>
                <a:ext cx="111350" cy="16100"/>
              </a:xfrm>
              <a:custGeom>
                <a:rect b="b" l="l" r="r" t="t"/>
                <a:pathLst>
                  <a:path extrusionOk="0" h="644" w="4454">
                    <a:moveTo>
                      <a:pt x="131" y="1"/>
                    </a:moveTo>
                    <a:lnTo>
                      <a:pt x="0" y="644"/>
                    </a:lnTo>
                    <a:lnTo>
                      <a:pt x="4429" y="644"/>
                    </a:lnTo>
                    <a:lnTo>
                      <a:pt x="4453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2"/>
              <p:cNvSpPr/>
              <p:nvPr/>
            </p:nvSpPr>
            <p:spPr>
              <a:xfrm>
                <a:off x="4724100" y="4473650"/>
                <a:ext cx="111050" cy="84500"/>
              </a:xfrm>
              <a:custGeom>
                <a:rect b="b" l="l" r="r" t="t"/>
                <a:pathLst>
                  <a:path extrusionOk="0" h="3380" w="4442">
                    <a:moveTo>
                      <a:pt x="1981" y="1"/>
                    </a:moveTo>
                    <a:cubicBezTo>
                      <a:pt x="1682" y="1"/>
                      <a:pt x="1429" y="18"/>
                      <a:pt x="1346" y="70"/>
                    </a:cubicBezTo>
                    <a:cubicBezTo>
                      <a:pt x="1095" y="225"/>
                      <a:pt x="1500" y="1189"/>
                      <a:pt x="1500" y="1189"/>
                    </a:cubicBezTo>
                    <a:cubicBezTo>
                      <a:pt x="1500" y="1189"/>
                      <a:pt x="1262" y="1558"/>
                      <a:pt x="714" y="2118"/>
                    </a:cubicBezTo>
                    <a:cubicBezTo>
                      <a:pt x="167" y="2677"/>
                      <a:pt x="0" y="3380"/>
                      <a:pt x="0" y="3380"/>
                    </a:cubicBezTo>
                    <a:lnTo>
                      <a:pt x="4322" y="3380"/>
                    </a:lnTo>
                    <a:cubicBezTo>
                      <a:pt x="4322" y="3380"/>
                      <a:pt x="4441" y="1653"/>
                      <a:pt x="4394" y="1582"/>
                    </a:cubicBezTo>
                    <a:cubicBezTo>
                      <a:pt x="4389" y="1576"/>
                      <a:pt x="4379" y="1573"/>
                      <a:pt x="4365" y="1573"/>
                    </a:cubicBezTo>
                    <a:cubicBezTo>
                      <a:pt x="4203" y="1573"/>
                      <a:pt x="3459" y="1956"/>
                      <a:pt x="3298" y="1956"/>
                    </a:cubicBezTo>
                    <a:cubicBezTo>
                      <a:pt x="3287" y="1956"/>
                      <a:pt x="3280" y="1954"/>
                      <a:pt x="3274" y="1951"/>
                    </a:cubicBezTo>
                    <a:cubicBezTo>
                      <a:pt x="3179" y="1880"/>
                      <a:pt x="3370" y="70"/>
                      <a:pt x="3370" y="70"/>
                    </a:cubicBezTo>
                    <a:cubicBezTo>
                      <a:pt x="3370" y="70"/>
                      <a:pt x="2581" y="1"/>
                      <a:pt x="19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2"/>
              <p:cNvSpPr/>
              <p:nvPr/>
            </p:nvSpPr>
            <p:spPr>
              <a:xfrm>
                <a:off x="5011025" y="4484600"/>
                <a:ext cx="166725" cy="73550"/>
              </a:xfrm>
              <a:custGeom>
                <a:rect b="b" l="l" r="r" t="t"/>
                <a:pathLst>
                  <a:path extrusionOk="0" h="2942" w="6669">
                    <a:moveTo>
                      <a:pt x="2668" y="1"/>
                    </a:moveTo>
                    <a:cubicBezTo>
                      <a:pt x="2668" y="1"/>
                      <a:pt x="2489" y="811"/>
                      <a:pt x="1632" y="1108"/>
                    </a:cubicBezTo>
                    <a:cubicBezTo>
                      <a:pt x="1540" y="1139"/>
                      <a:pt x="1443" y="1151"/>
                      <a:pt x="1343" y="1151"/>
                    </a:cubicBezTo>
                    <a:cubicBezTo>
                      <a:pt x="819" y="1151"/>
                      <a:pt x="239" y="799"/>
                      <a:pt x="239" y="799"/>
                    </a:cubicBezTo>
                    <a:lnTo>
                      <a:pt x="1" y="2942"/>
                    </a:lnTo>
                    <a:lnTo>
                      <a:pt x="6513" y="2942"/>
                    </a:lnTo>
                    <a:cubicBezTo>
                      <a:pt x="6513" y="2942"/>
                      <a:pt x="6668" y="1954"/>
                      <a:pt x="5966" y="1787"/>
                    </a:cubicBezTo>
                    <a:cubicBezTo>
                      <a:pt x="2775" y="977"/>
                      <a:pt x="2668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5052100" y="4463125"/>
                <a:ext cx="33375" cy="40875"/>
              </a:xfrm>
              <a:custGeom>
                <a:rect b="b" l="l" r="r" t="t"/>
                <a:pathLst>
                  <a:path extrusionOk="0" h="1635" w="1335">
                    <a:moveTo>
                      <a:pt x="799" y="0"/>
                    </a:moveTo>
                    <a:cubicBezTo>
                      <a:pt x="567" y="0"/>
                      <a:pt x="1" y="377"/>
                      <a:pt x="1" y="562"/>
                    </a:cubicBezTo>
                    <a:cubicBezTo>
                      <a:pt x="1" y="747"/>
                      <a:pt x="56" y="1635"/>
                      <a:pt x="753" y="1635"/>
                    </a:cubicBezTo>
                    <a:cubicBezTo>
                      <a:pt x="912" y="1635"/>
                      <a:pt x="1103" y="1589"/>
                      <a:pt x="1334" y="1479"/>
                    </a:cubicBezTo>
                    <a:cubicBezTo>
                      <a:pt x="1334" y="1479"/>
                      <a:pt x="1001" y="562"/>
                      <a:pt x="894" y="62"/>
                    </a:cubicBezTo>
                    <a:cubicBezTo>
                      <a:pt x="885" y="19"/>
                      <a:pt x="850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2"/>
              <p:cNvSpPr/>
              <p:nvPr/>
            </p:nvSpPr>
            <p:spPr>
              <a:xfrm>
                <a:off x="5007750" y="4558125"/>
                <a:ext cx="166125" cy="16100"/>
              </a:xfrm>
              <a:custGeom>
                <a:rect b="b" l="l" r="r" t="t"/>
                <a:pathLst>
                  <a:path extrusionOk="0" h="644" w="6645">
                    <a:moveTo>
                      <a:pt x="132" y="1"/>
                    </a:moveTo>
                    <a:lnTo>
                      <a:pt x="1" y="644"/>
                    </a:lnTo>
                    <a:lnTo>
                      <a:pt x="6621" y="644"/>
                    </a:lnTo>
                    <a:lnTo>
                      <a:pt x="6644" y="1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2"/>
              <p:cNvSpPr/>
              <p:nvPr/>
            </p:nvSpPr>
            <p:spPr>
              <a:xfrm>
                <a:off x="5006575" y="3318400"/>
                <a:ext cx="211950" cy="183850"/>
              </a:xfrm>
              <a:custGeom>
                <a:rect b="b" l="l" r="r" t="t"/>
                <a:pathLst>
                  <a:path extrusionOk="0" h="7354" w="8478">
                    <a:moveTo>
                      <a:pt x="2893" y="0"/>
                    </a:moveTo>
                    <a:lnTo>
                      <a:pt x="500" y="1250"/>
                    </a:lnTo>
                    <a:lnTo>
                      <a:pt x="0" y="2084"/>
                    </a:lnTo>
                    <a:cubicBezTo>
                      <a:pt x="2387" y="3843"/>
                      <a:pt x="5278" y="7354"/>
                      <a:pt x="6319" y="7354"/>
                    </a:cubicBezTo>
                    <a:cubicBezTo>
                      <a:pt x="6363" y="7354"/>
                      <a:pt x="6404" y="7348"/>
                      <a:pt x="6441" y="7335"/>
                    </a:cubicBezTo>
                    <a:cubicBezTo>
                      <a:pt x="8477" y="6632"/>
                      <a:pt x="6191" y="3679"/>
                      <a:pt x="6191" y="3679"/>
                    </a:cubicBezTo>
                    <a:lnTo>
                      <a:pt x="2893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5043175" y="3281475"/>
                <a:ext cx="108075" cy="186975"/>
              </a:xfrm>
              <a:custGeom>
                <a:rect b="b" l="l" r="r" t="t"/>
                <a:pathLst>
                  <a:path extrusionOk="0" h="7479" w="4323">
                    <a:moveTo>
                      <a:pt x="429" y="1"/>
                    </a:moveTo>
                    <a:lnTo>
                      <a:pt x="1" y="5121"/>
                    </a:lnTo>
                    <a:lnTo>
                      <a:pt x="2275" y="7478"/>
                    </a:lnTo>
                    <a:lnTo>
                      <a:pt x="4323" y="4263"/>
                    </a:lnTo>
                    <a:cubicBezTo>
                      <a:pt x="4323" y="4263"/>
                      <a:pt x="1215" y="453"/>
                      <a:pt x="429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>
                <a:off x="5124725" y="3309775"/>
                <a:ext cx="165225" cy="181875"/>
              </a:xfrm>
              <a:custGeom>
                <a:rect b="b" l="l" r="r" t="t"/>
                <a:pathLst>
                  <a:path extrusionOk="0" h="7275" w="6609">
                    <a:moveTo>
                      <a:pt x="5621" y="0"/>
                    </a:moveTo>
                    <a:cubicBezTo>
                      <a:pt x="4394" y="1881"/>
                      <a:pt x="572" y="4655"/>
                      <a:pt x="501" y="4739"/>
                    </a:cubicBezTo>
                    <a:cubicBezTo>
                      <a:pt x="1" y="5298"/>
                      <a:pt x="2346" y="7275"/>
                      <a:pt x="2346" y="7275"/>
                    </a:cubicBezTo>
                    <a:cubicBezTo>
                      <a:pt x="3692" y="5751"/>
                      <a:pt x="5406" y="3036"/>
                      <a:pt x="6609" y="893"/>
                    </a:cubicBezTo>
                    <a:cubicBezTo>
                      <a:pt x="6573" y="857"/>
                      <a:pt x="6537" y="833"/>
                      <a:pt x="6502" y="798"/>
                    </a:cubicBezTo>
                    <a:cubicBezTo>
                      <a:pt x="6204" y="548"/>
                      <a:pt x="5906" y="274"/>
                      <a:pt x="5621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>
                <a:off x="5232200" y="3179750"/>
                <a:ext cx="99125" cy="171400"/>
              </a:xfrm>
              <a:custGeom>
                <a:rect b="b" l="l" r="r" t="t"/>
                <a:pathLst>
                  <a:path extrusionOk="0" h="6856" w="3965">
                    <a:moveTo>
                      <a:pt x="2984" y="0"/>
                    </a:moveTo>
                    <a:cubicBezTo>
                      <a:pt x="2939" y="0"/>
                      <a:pt x="2887" y="57"/>
                      <a:pt x="2858" y="105"/>
                    </a:cubicBezTo>
                    <a:cubicBezTo>
                      <a:pt x="2524" y="677"/>
                      <a:pt x="2191" y="1272"/>
                      <a:pt x="2012" y="1915"/>
                    </a:cubicBezTo>
                    <a:cubicBezTo>
                      <a:pt x="1893" y="2344"/>
                      <a:pt x="1834" y="2820"/>
                      <a:pt x="1584" y="3201"/>
                    </a:cubicBezTo>
                    <a:cubicBezTo>
                      <a:pt x="1522" y="3288"/>
                      <a:pt x="1416" y="3388"/>
                      <a:pt x="1308" y="3388"/>
                    </a:cubicBezTo>
                    <a:cubicBezTo>
                      <a:pt x="1268" y="3388"/>
                      <a:pt x="1229" y="3375"/>
                      <a:pt x="1191" y="3344"/>
                    </a:cubicBezTo>
                    <a:cubicBezTo>
                      <a:pt x="1084" y="3272"/>
                      <a:pt x="1024" y="3094"/>
                      <a:pt x="988" y="2975"/>
                    </a:cubicBezTo>
                    <a:cubicBezTo>
                      <a:pt x="953" y="2796"/>
                      <a:pt x="798" y="2653"/>
                      <a:pt x="631" y="2582"/>
                    </a:cubicBezTo>
                    <a:cubicBezTo>
                      <a:pt x="544" y="2545"/>
                      <a:pt x="447" y="2531"/>
                      <a:pt x="350" y="2531"/>
                    </a:cubicBezTo>
                    <a:cubicBezTo>
                      <a:pt x="288" y="2531"/>
                      <a:pt x="227" y="2537"/>
                      <a:pt x="167" y="2546"/>
                    </a:cubicBezTo>
                    <a:cubicBezTo>
                      <a:pt x="119" y="2558"/>
                      <a:pt x="60" y="2570"/>
                      <a:pt x="36" y="2617"/>
                    </a:cubicBezTo>
                    <a:cubicBezTo>
                      <a:pt x="0" y="2689"/>
                      <a:pt x="48" y="2772"/>
                      <a:pt x="107" y="2820"/>
                    </a:cubicBezTo>
                    <a:cubicBezTo>
                      <a:pt x="238" y="2963"/>
                      <a:pt x="357" y="3106"/>
                      <a:pt x="488" y="3248"/>
                    </a:cubicBezTo>
                    <a:cubicBezTo>
                      <a:pt x="643" y="3451"/>
                      <a:pt x="845" y="3701"/>
                      <a:pt x="905" y="3951"/>
                    </a:cubicBezTo>
                    <a:cubicBezTo>
                      <a:pt x="1072" y="4534"/>
                      <a:pt x="1191" y="5403"/>
                      <a:pt x="703" y="5999"/>
                    </a:cubicBezTo>
                    <a:lnTo>
                      <a:pt x="1869" y="6856"/>
                    </a:lnTo>
                    <a:cubicBezTo>
                      <a:pt x="1869" y="6856"/>
                      <a:pt x="3715" y="4153"/>
                      <a:pt x="3846" y="3868"/>
                    </a:cubicBezTo>
                    <a:cubicBezTo>
                      <a:pt x="3929" y="3725"/>
                      <a:pt x="3965" y="3522"/>
                      <a:pt x="3893" y="3379"/>
                    </a:cubicBezTo>
                    <a:cubicBezTo>
                      <a:pt x="3870" y="3332"/>
                      <a:pt x="3846" y="3296"/>
                      <a:pt x="3810" y="3260"/>
                    </a:cubicBezTo>
                    <a:cubicBezTo>
                      <a:pt x="3715" y="3189"/>
                      <a:pt x="3584" y="3165"/>
                      <a:pt x="3465" y="3141"/>
                    </a:cubicBezTo>
                    <a:cubicBezTo>
                      <a:pt x="3346" y="3117"/>
                      <a:pt x="3215" y="3070"/>
                      <a:pt x="3167" y="2951"/>
                    </a:cubicBezTo>
                    <a:cubicBezTo>
                      <a:pt x="3131" y="2879"/>
                      <a:pt x="3131" y="2796"/>
                      <a:pt x="3131" y="2713"/>
                    </a:cubicBezTo>
                    <a:cubicBezTo>
                      <a:pt x="3131" y="2629"/>
                      <a:pt x="3096" y="2534"/>
                      <a:pt x="3024" y="2498"/>
                    </a:cubicBezTo>
                    <a:cubicBezTo>
                      <a:pt x="2997" y="2483"/>
                      <a:pt x="2969" y="2478"/>
                      <a:pt x="2940" y="2478"/>
                    </a:cubicBezTo>
                    <a:cubicBezTo>
                      <a:pt x="2872" y="2478"/>
                      <a:pt x="2799" y="2507"/>
                      <a:pt x="2727" y="2507"/>
                    </a:cubicBezTo>
                    <a:cubicBezTo>
                      <a:pt x="2707" y="2507"/>
                      <a:pt x="2687" y="2504"/>
                      <a:pt x="2667" y="2498"/>
                    </a:cubicBezTo>
                    <a:cubicBezTo>
                      <a:pt x="2572" y="2486"/>
                      <a:pt x="2512" y="2391"/>
                      <a:pt x="2500" y="2296"/>
                    </a:cubicBezTo>
                    <a:cubicBezTo>
                      <a:pt x="2488" y="2201"/>
                      <a:pt x="2512" y="2105"/>
                      <a:pt x="2536" y="2010"/>
                    </a:cubicBezTo>
                    <a:cubicBezTo>
                      <a:pt x="2703" y="1391"/>
                      <a:pt x="2869" y="772"/>
                      <a:pt x="3036" y="153"/>
                    </a:cubicBezTo>
                    <a:cubicBezTo>
                      <a:pt x="3048" y="105"/>
                      <a:pt x="3060" y="46"/>
                      <a:pt x="3012" y="10"/>
                    </a:cubicBezTo>
                    <a:cubicBezTo>
                      <a:pt x="3004" y="3"/>
                      <a:pt x="2994" y="0"/>
                      <a:pt x="2984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4746700" y="3245875"/>
                <a:ext cx="336400" cy="414775"/>
              </a:xfrm>
              <a:custGeom>
                <a:rect b="b" l="l" r="r" t="t"/>
                <a:pathLst>
                  <a:path extrusionOk="0" h="16591" w="13456">
                    <a:moveTo>
                      <a:pt x="6776" y="1"/>
                    </a:moveTo>
                    <a:cubicBezTo>
                      <a:pt x="5945" y="1"/>
                      <a:pt x="4980" y="239"/>
                      <a:pt x="3787" y="996"/>
                    </a:cubicBezTo>
                    <a:cubicBezTo>
                      <a:pt x="3192" y="1544"/>
                      <a:pt x="1930" y="1925"/>
                      <a:pt x="918" y="2889"/>
                    </a:cubicBezTo>
                    <a:cubicBezTo>
                      <a:pt x="584" y="3104"/>
                      <a:pt x="311" y="3425"/>
                      <a:pt x="168" y="3806"/>
                    </a:cubicBezTo>
                    <a:cubicBezTo>
                      <a:pt x="1" y="4282"/>
                      <a:pt x="25" y="4782"/>
                      <a:pt x="227" y="5235"/>
                    </a:cubicBezTo>
                    <a:cubicBezTo>
                      <a:pt x="442" y="5687"/>
                      <a:pt x="811" y="6033"/>
                      <a:pt x="1275" y="6211"/>
                    </a:cubicBezTo>
                    <a:cubicBezTo>
                      <a:pt x="1489" y="6283"/>
                      <a:pt x="1704" y="6318"/>
                      <a:pt x="1918" y="6318"/>
                    </a:cubicBezTo>
                    <a:cubicBezTo>
                      <a:pt x="2013" y="6318"/>
                      <a:pt x="2108" y="6318"/>
                      <a:pt x="2204" y="6295"/>
                    </a:cubicBezTo>
                    <a:cubicBezTo>
                      <a:pt x="2728" y="7735"/>
                      <a:pt x="3954" y="11569"/>
                      <a:pt x="3954" y="11569"/>
                    </a:cubicBezTo>
                    <a:lnTo>
                      <a:pt x="3204" y="15415"/>
                    </a:lnTo>
                    <a:cubicBezTo>
                      <a:pt x="4871" y="16286"/>
                      <a:pt x="6468" y="16590"/>
                      <a:pt x="7884" y="16590"/>
                    </a:cubicBezTo>
                    <a:cubicBezTo>
                      <a:pt x="11150" y="16590"/>
                      <a:pt x="13455" y="14974"/>
                      <a:pt x="13455" y="14974"/>
                    </a:cubicBezTo>
                    <a:lnTo>
                      <a:pt x="11943" y="7164"/>
                    </a:lnTo>
                    <a:cubicBezTo>
                      <a:pt x="12967" y="6116"/>
                      <a:pt x="12907" y="5152"/>
                      <a:pt x="12503" y="4401"/>
                    </a:cubicBezTo>
                    <a:cubicBezTo>
                      <a:pt x="12526" y="4390"/>
                      <a:pt x="12538" y="4378"/>
                      <a:pt x="12550" y="4354"/>
                    </a:cubicBezTo>
                    <a:cubicBezTo>
                      <a:pt x="12919" y="4020"/>
                      <a:pt x="13134" y="3556"/>
                      <a:pt x="13145" y="3056"/>
                    </a:cubicBezTo>
                    <a:cubicBezTo>
                      <a:pt x="13157" y="2842"/>
                      <a:pt x="13122" y="2627"/>
                      <a:pt x="13062" y="2413"/>
                    </a:cubicBezTo>
                    <a:cubicBezTo>
                      <a:pt x="12860" y="1818"/>
                      <a:pt x="12383" y="1377"/>
                      <a:pt x="11800" y="1211"/>
                    </a:cubicBezTo>
                    <a:cubicBezTo>
                      <a:pt x="11800" y="1211"/>
                      <a:pt x="11800" y="1199"/>
                      <a:pt x="11800" y="1199"/>
                    </a:cubicBezTo>
                    <a:cubicBezTo>
                      <a:pt x="11800" y="1199"/>
                      <a:pt x="11681" y="1127"/>
                      <a:pt x="9312" y="544"/>
                    </a:cubicBezTo>
                    <a:cubicBezTo>
                      <a:pt x="8556" y="337"/>
                      <a:pt x="7761" y="1"/>
                      <a:pt x="6776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>
                <a:off x="4708025" y="2908200"/>
                <a:ext cx="362850" cy="349425"/>
              </a:xfrm>
              <a:custGeom>
                <a:rect b="b" l="l" r="r" t="t"/>
                <a:pathLst>
                  <a:path extrusionOk="0" h="13977" w="14514">
                    <a:moveTo>
                      <a:pt x="8760" y="0"/>
                    </a:moveTo>
                    <a:cubicBezTo>
                      <a:pt x="8294" y="0"/>
                      <a:pt x="7790" y="154"/>
                      <a:pt x="7430" y="394"/>
                    </a:cubicBezTo>
                    <a:cubicBezTo>
                      <a:pt x="7271" y="290"/>
                      <a:pt x="7084" y="246"/>
                      <a:pt x="6884" y="246"/>
                    </a:cubicBezTo>
                    <a:cubicBezTo>
                      <a:pt x="6379" y="246"/>
                      <a:pt x="5800" y="531"/>
                      <a:pt x="5441" y="847"/>
                    </a:cubicBezTo>
                    <a:cubicBezTo>
                      <a:pt x="5183" y="699"/>
                      <a:pt x="4884" y="625"/>
                      <a:pt x="4585" y="625"/>
                    </a:cubicBezTo>
                    <a:cubicBezTo>
                      <a:pt x="4304" y="625"/>
                      <a:pt x="4022" y="690"/>
                      <a:pt x="3774" y="823"/>
                    </a:cubicBezTo>
                    <a:cubicBezTo>
                      <a:pt x="3262" y="1097"/>
                      <a:pt x="3084" y="1585"/>
                      <a:pt x="3036" y="2168"/>
                    </a:cubicBezTo>
                    <a:cubicBezTo>
                      <a:pt x="2911" y="2160"/>
                      <a:pt x="2783" y="2153"/>
                      <a:pt x="2656" y="2153"/>
                    </a:cubicBezTo>
                    <a:cubicBezTo>
                      <a:pt x="2274" y="2153"/>
                      <a:pt x="1896" y="2213"/>
                      <a:pt x="1619" y="2454"/>
                    </a:cubicBezTo>
                    <a:cubicBezTo>
                      <a:pt x="1417" y="2633"/>
                      <a:pt x="1286" y="2895"/>
                      <a:pt x="1238" y="3169"/>
                    </a:cubicBezTo>
                    <a:cubicBezTo>
                      <a:pt x="1179" y="3442"/>
                      <a:pt x="1179" y="3812"/>
                      <a:pt x="1191" y="4085"/>
                    </a:cubicBezTo>
                    <a:cubicBezTo>
                      <a:pt x="667" y="4264"/>
                      <a:pt x="238" y="4716"/>
                      <a:pt x="119" y="5252"/>
                    </a:cubicBezTo>
                    <a:cubicBezTo>
                      <a:pt x="0" y="5788"/>
                      <a:pt x="191" y="6598"/>
                      <a:pt x="595" y="6979"/>
                    </a:cubicBezTo>
                    <a:cubicBezTo>
                      <a:pt x="203" y="7360"/>
                      <a:pt x="12" y="7931"/>
                      <a:pt x="107" y="8467"/>
                    </a:cubicBezTo>
                    <a:cubicBezTo>
                      <a:pt x="203" y="8991"/>
                      <a:pt x="607" y="9503"/>
                      <a:pt x="1107" y="9717"/>
                    </a:cubicBezTo>
                    <a:cubicBezTo>
                      <a:pt x="857" y="10062"/>
                      <a:pt x="810" y="10550"/>
                      <a:pt x="1000" y="10943"/>
                    </a:cubicBezTo>
                    <a:cubicBezTo>
                      <a:pt x="1191" y="11324"/>
                      <a:pt x="1524" y="11610"/>
                      <a:pt x="1953" y="11634"/>
                    </a:cubicBezTo>
                    <a:cubicBezTo>
                      <a:pt x="2096" y="12158"/>
                      <a:pt x="2477" y="12610"/>
                      <a:pt x="2965" y="12825"/>
                    </a:cubicBezTo>
                    <a:cubicBezTo>
                      <a:pt x="3205" y="12933"/>
                      <a:pt x="3470" y="12987"/>
                      <a:pt x="3734" y="12987"/>
                    </a:cubicBezTo>
                    <a:cubicBezTo>
                      <a:pt x="4018" y="12987"/>
                      <a:pt x="4301" y="12924"/>
                      <a:pt x="4548" y="12801"/>
                    </a:cubicBezTo>
                    <a:cubicBezTo>
                      <a:pt x="4727" y="13253"/>
                      <a:pt x="5120" y="13598"/>
                      <a:pt x="5584" y="13717"/>
                    </a:cubicBezTo>
                    <a:cubicBezTo>
                      <a:pt x="5704" y="13748"/>
                      <a:pt x="5828" y="13763"/>
                      <a:pt x="5952" y="13763"/>
                    </a:cubicBezTo>
                    <a:cubicBezTo>
                      <a:pt x="6309" y="13763"/>
                      <a:pt x="6668" y="13641"/>
                      <a:pt x="6942" y="13420"/>
                    </a:cubicBezTo>
                    <a:cubicBezTo>
                      <a:pt x="7310" y="13769"/>
                      <a:pt x="7751" y="13976"/>
                      <a:pt x="8236" y="13976"/>
                    </a:cubicBezTo>
                    <a:cubicBezTo>
                      <a:pt x="8346" y="13976"/>
                      <a:pt x="8458" y="13966"/>
                      <a:pt x="8573" y="13944"/>
                    </a:cubicBezTo>
                    <a:cubicBezTo>
                      <a:pt x="9192" y="13825"/>
                      <a:pt x="9668" y="13360"/>
                      <a:pt x="9930" y="12789"/>
                    </a:cubicBezTo>
                    <a:cubicBezTo>
                      <a:pt x="10180" y="12917"/>
                      <a:pt x="10461" y="12982"/>
                      <a:pt x="10741" y="12982"/>
                    </a:cubicBezTo>
                    <a:cubicBezTo>
                      <a:pt x="11009" y="12982"/>
                      <a:pt x="11275" y="12923"/>
                      <a:pt x="11514" y="12801"/>
                    </a:cubicBezTo>
                    <a:cubicBezTo>
                      <a:pt x="12002" y="12551"/>
                      <a:pt x="12418" y="11932"/>
                      <a:pt x="12502" y="11384"/>
                    </a:cubicBezTo>
                    <a:cubicBezTo>
                      <a:pt x="12918" y="11265"/>
                      <a:pt x="13276" y="10967"/>
                      <a:pt x="13502" y="10586"/>
                    </a:cubicBezTo>
                    <a:cubicBezTo>
                      <a:pt x="13716" y="10217"/>
                      <a:pt x="13871" y="9705"/>
                      <a:pt x="13776" y="9276"/>
                    </a:cubicBezTo>
                    <a:cubicBezTo>
                      <a:pt x="14252" y="8848"/>
                      <a:pt x="14514" y="8193"/>
                      <a:pt x="14466" y="7550"/>
                    </a:cubicBezTo>
                    <a:cubicBezTo>
                      <a:pt x="14407" y="6907"/>
                      <a:pt x="13978" y="6145"/>
                      <a:pt x="13430" y="5800"/>
                    </a:cubicBezTo>
                    <a:cubicBezTo>
                      <a:pt x="13859" y="5085"/>
                      <a:pt x="13669" y="3966"/>
                      <a:pt x="13073" y="3383"/>
                    </a:cubicBezTo>
                    <a:cubicBezTo>
                      <a:pt x="13061" y="2764"/>
                      <a:pt x="12764" y="2145"/>
                      <a:pt x="12287" y="1752"/>
                    </a:cubicBezTo>
                    <a:cubicBezTo>
                      <a:pt x="11893" y="1435"/>
                      <a:pt x="11391" y="1242"/>
                      <a:pt x="10886" y="1242"/>
                    </a:cubicBezTo>
                    <a:cubicBezTo>
                      <a:pt x="10765" y="1242"/>
                      <a:pt x="10645" y="1253"/>
                      <a:pt x="10525" y="1275"/>
                    </a:cubicBezTo>
                    <a:cubicBezTo>
                      <a:pt x="10323" y="716"/>
                      <a:pt x="9847" y="263"/>
                      <a:pt x="9275" y="73"/>
                    </a:cubicBezTo>
                    <a:cubicBezTo>
                      <a:pt x="9116" y="23"/>
                      <a:pt x="8941" y="0"/>
                      <a:pt x="8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>
                <a:off x="4821725" y="3142175"/>
                <a:ext cx="118200" cy="143825"/>
              </a:xfrm>
              <a:custGeom>
                <a:rect b="b" l="l" r="r" t="t"/>
                <a:pathLst>
                  <a:path extrusionOk="0" h="5753" w="4728">
                    <a:moveTo>
                      <a:pt x="0" y="1"/>
                    </a:moveTo>
                    <a:lnTo>
                      <a:pt x="2298" y="5299"/>
                    </a:lnTo>
                    <a:cubicBezTo>
                      <a:pt x="2530" y="5357"/>
                      <a:pt x="2773" y="5752"/>
                      <a:pt x="3442" y="5752"/>
                    </a:cubicBezTo>
                    <a:cubicBezTo>
                      <a:pt x="3462" y="5752"/>
                      <a:pt x="3481" y="5752"/>
                      <a:pt x="3501" y="5752"/>
                    </a:cubicBezTo>
                    <a:cubicBezTo>
                      <a:pt x="3977" y="5740"/>
                      <a:pt x="4299" y="5609"/>
                      <a:pt x="4727" y="5371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2"/>
              <p:cNvSpPr/>
              <p:nvPr/>
            </p:nvSpPr>
            <p:spPr>
              <a:xfrm>
                <a:off x="4821725" y="3142175"/>
                <a:ext cx="111650" cy="94975"/>
              </a:xfrm>
              <a:custGeom>
                <a:rect b="b" l="l" r="r" t="t"/>
                <a:pathLst>
                  <a:path extrusionOk="0" h="3799" w="4466">
                    <a:moveTo>
                      <a:pt x="0" y="1"/>
                    </a:moveTo>
                    <a:lnTo>
                      <a:pt x="1179" y="2727"/>
                    </a:lnTo>
                    <a:cubicBezTo>
                      <a:pt x="1548" y="2965"/>
                      <a:pt x="1917" y="3168"/>
                      <a:pt x="2310" y="3346"/>
                    </a:cubicBezTo>
                    <a:cubicBezTo>
                      <a:pt x="2727" y="3537"/>
                      <a:pt x="3132" y="3668"/>
                      <a:pt x="3584" y="3727"/>
                    </a:cubicBezTo>
                    <a:cubicBezTo>
                      <a:pt x="3882" y="3751"/>
                      <a:pt x="4168" y="3775"/>
                      <a:pt x="4465" y="3799"/>
                    </a:cubicBezTo>
                    <a:lnTo>
                      <a:pt x="4156" y="2049"/>
                    </a:lnTo>
                    <a:lnTo>
                      <a:pt x="4144" y="1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>
                <a:off x="4749875" y="2952575"/>
                <a:ext cx="253750" cy="268675"/>
              </a:xfrm>
              <a:custGeom>
                <a:rect b="b" l="l" r="r" t="t"/>
                <a:pathLst>
                  <a:path extrusionOk="0" h="10747" w="10150">
                    <a:moveTo>
                      <a:pt x="5939" y="0"/>
                    </a:moveTo>
                    <a:cubicBezTo>
                      <a:pt x="3698" y="0"/>
                      <a:pt x="1291" y="769"/>
                      <a:pt x="1469" y="4763"/>
                    </a:cubicBezTo>
                    <a:cubicBezTo>
                      <a:pt x="1469" y="4763"/>
                      <a:pt x="1356" y="4739"/>
                      <a:pt x="1195" y="4739"/>
                    </a:cubicBezTo>
                    <a:cubicBezTo>
                      <a:pt x="767" y="4739"/>
                      <a:pt x="1" y="4909"/>
                      <a:pt x="148" y="6156"/>
                    </a:cubicBezTo>
                    <a:cubicBezTo>
                      <a:pt x="350" y="7859"/>
                      <a:pt x="1588" y="7894"/>
                      <a:pt x="1946" y="7966"/>
                    </a:cubicBezTo>
                    <a:cubicBezTo>
                      <a:pt x="1946" y="7966"/>
                      <a:pt x="2576" y="10747"/>
                      <a:pt x="5901" y="10747"/>
                    </a:cubicBezTo>
                    <a:cubicBezTo>
                      <a:pt x="6057" y="10747"/>
                      <a:pt x="6219" y="10741"/>
                      <a:pt x="6387" y="10728"/>
                    </a:cubicBezTo>
                    <a:cubicBezTo>
                      <a:pt x="10149" y="10430"/>
                      <a:pt x="9530" y="7525"/>
                      <a:pt x="9506" y="5596"/>
                    </a:cubicBezTo>
                    <a:cubicBezTo>
                      <a:pt x="9470" y="3668"/>
                      <a:pt x="9697" y="310"/>
                      <a:pt x="7232" y="72"/>
                    </a:cubicBezTo>
                    <a:cubicBezTo>
                      <a:pt x="6822" y="31"/>
                      <a:pt x="6384" y="0"/>
                      <a:pt x="5939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>
                <a:off x="4845825" y="3237125"/>
                <a:ext cx="130100" cy="91125"/>
              </a:xfrm>
              <a:custGeom>
                <a:rect b="b" l="l" r="r" t="t"/>
                <a:pathLst>
                  <a:path extrusionOk="0" h="3645" w="5204">
                    <a:moveTo>
                      <a:pt x="3501" y="1"/>
                    </a:moveTo>
                    <a:cubicBezTo>
                      <a:pt x="3501" y="1"/>
                      <a:pt x="3454" y="1608"/>
                      <a:pt x="3025" y="1680"/>
                    </a:cubicBezTo>
                    <a:cubicBezTo>
                      <a:pt x="3016" y="1681"/>
                      <a:pt x="3005" y="1682"/>
                      <a:pt x="2995" y="1682"/>
                    </a:cubicBezTo>
                    <a:cubicBezTo>
                      <a:pt x="2516" y="1682"/>
                      <a:pt x="751" y="156"/>
                      <a:pt x="751" y="156"/>
                    </a:cubicBezTo>
                    <a:cubicBezTo>
                      <a:pt x="751" y="156"/>
                      <a:pt x="84" y="799"/>
                      <a:pt x="60" y="965"/>
                    </a:cubicBezTo>
                    <a:cubicBezTo>
                      <a:pt x="1" y="1346"/>
                      <a:pt x="1787" y="3644"/>
                      <a:pt x="1787" y="3644"/>
                    </a:cubicBezTo>
                    <a:cubicBezTo>
                      <a:pt x="1788" y="3644"/>
                      <a:pt x="1790" y="3644"/>
                      <a:pt x="1792" y="3644"/>
                    </a:cubicBezTo>
                    <a:cubicBezTo>
                      <a:pt x="2016" y="3644"/>
                      <a:pt x="2943" y="2214"/>
                      <a:pt x="3168" y="2025"/>
                    </a:cubicBezTo>
                    <a:cubicBezTo>
                      <a:pt x="3184" y="2013"/>
                      <a:pt x="3207" y="2007"/>
                      <a:pt x="3234" y="2007"/>
                    </a:cubicBezTo>
                    <a:cubicBezTo>
                      <a:pt x="3556" y="2007"/>
                      <a:pt x="4580" y="2786"/>
                      <a:pt x="5039" y="2786"/>
                    </a:cubicBezTo>
                    <a:cubicBezTo>
                      <a:pt x="5108" y="2786"/>
                      <a:pt x="5165" y="2768"/>
                      <a:pt x="5204" y="2727"/>
                    </a:cubicBezTo>
                    <a:cubicBezTo>
                      <a:pt x="5204" y="2727"/>
                      <a:pt x="4930" y="715"/>
                      <a:pt x="4739" y="501"/>
                    </a:cubicBezTo>
                    <a:cubicBezTo>
                      <a:pt x="4561" y="299"/>
                      <a:pt x="3501" y="1"/>
                      <a:pt x="3501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>
                <a:off x="4738075" y="3797925"/>
                <a:ext cx="82175" cy="81275"/>
              </a:xfrm>
              <a:custGeom>
                <a:rect b="b" l="l" r="r" t="t"/>
                <a:pathLst>
                  <a:path extrusionOk="0" h="3251" w="3287">
                    <a:moveTo>
                      <a:pt x="1477" y="0"/>
                    </a:moveTo>
                    <a:lnTo>
                      <a:pt x="1" y="167"/>
                    </a:lnTo>
                    <a:cubicBezTo>
                      <a:pt x="1" y="167"/>
                      <a:pt x="352" y="3231"/>
                      <a:pt x="739" y="3231"/>
                    </a:cubicBezTo>
                    <a:cubicBezTo>
                      <a:pt x="754" y="3231"/>
                      <a:pt x="770" y="3226"/>
                      <a:pt x="787" y="3215"/>
                    </a:cubicBezTo>
                    <a:cubicBezTo>
                      <a:pt x="911" y="3131"/>
                      <a:pt x="1012" y="3102"/>
                      <a:pt x="1105" y="3102"/>
                    </a:cubicBezTo>
                    <a:cubicBezTo>
                      <a:pt x="1314" y="3102"/>
                      <a:pt x="1475" y="3251"/>
                      <a:pt x="1739" y="3251"/>
                    </a:cubicBezTo>
                    <a:cubicBezTo>
                      <a:pt x="2066" y="3241"/>
                      <a:pt x="2146" y="2934"/>
                      <a:pt x="2355" y="2934"/>
                    </a:cubicBezTo>
                    <a:cubicBezTo>
                      <a:pt x="2397" y="2934"/>
                      <a:pt x="2445" y="2947"/>
                      <a:pt x="2501" y="2977"/>
                    </a:cubicBezTo>
                    <a:cubicBezTo>
                      <a:pt x="2624" y="3045"/>
                      <a:pt x="2739" y="3076"/>
                      <a:pt x="2836" y="3076"/>
                    </a:cubicBezTo>
                    <a:cubicBezTo>
                      <a:pt x="3010" y="3076"/>
                      <a:pt x="3129" y="2974"/>
                      <a:pt x="3144" y="2798"/>
                    </a:cubicBezTo>
                    <a:cubicBezTo>
                      <a:pt x="3156" y="2524"/>
                      <a:pt x="3049" y="2036"/>
                      <a:pt x="3049" y="2036"/>
                    </a:cubicBezTo>
                    <a:cubicBezTo>
                      <a:pt x="3049" y="2036"/>
                      <a:pt x="3287" y="1489"/>
                      <a:pt x="2977" y="1167"/>
                    </a:cubicBezTo>
                    <a:cubicBezTo>
                      <a:pt x="2668" y="846"/>
                      <a:pt x="1632" y="536"/>
                      <a:pt x="1477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>
                <a:off x="4724100" y="3401450"/>
                <a:ext cx="100325" cy="400650"/>
              </a:xfrm>
              <a:custGeom>
                <a:rect b="b" l="l" r="r" t="t"/>
                <a:pathLst>
                  <a:path extrusionOk="0" h="16026" w="4013">
                    <a:moveTo>
                      <a:pt x="726" y="0"/>
                    </a:moveTo>
                    <a:cubicBezTo>
                      <a:pt x="12" y="2381"/>
                      <a:pt x="0" y="8573"/>
                      <a:pt x="0" y="8573"/>
                    </a:cubicBezTo>
                    <a:cubicBezTo>
                      <a:pt x="0" y="8632"/>
                      <a:pt x="12" y="8680"/>
                      <a:pt x="12" y="8727"/>
                    </a:cubicBezTo>
                    <a:cubicBezTo>
                      <a:pt x="72" y="9739"/>
                      <a:pt x="393" y="15192"/>
                      <a:pt x="560" y="16026"/>
                    </a:cubicBezTo>
                    <a:lnTo>
                      <a:pt x="2036" y="15859"/>
                    </a:lnTo>
                    <a:cubicBezTo>
                      <a:pt x="1953" y="14895"/>
                      <a:pt x="2346" y="13014"/>
                      <a:pt x="2619" y="11263"/>
                    </a:cubicBezTo>
                    <a:cubicBezTo>
                      <a:pt x="2881" y="9561"/>
                      <a:pt x="2881" y="8573"/>
                      <a:pt x="2881" y="8573"/>
                    </a:cubicBezTo>
                    <a:cubicBezTo>
                      <a:pt x="2929" y="7953"/>
                      <a:pt x="3417" y="3655"/>
                      <a:pt x="4013" y="893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4749100" y="3309175"/>
                <a:ext cx="94075" cy="93500"/>
              </a:xfrm>
              <a:custGeom>
                <a:rect b="b" l="l" r="r" t="t"/>
                <a:pathLst>
                  <a:path extrusionOk="0" h="3740" w="3763">
                    <a:moveTo>
                      <a:pt x="1868" y="0"/>
                    </a:moveTo>
                    <a:cubicBezTo>
                      <a:pt x="1860" y="0"/>
                      <a:pt x="1853" y="0"/>
                      <a:pt x="1846" y="0"/>
                    </a:cubicBezTo>
                    <a:cubicBezTo>
                      <a:pt x="1619" y="12"/>
                      <a:pt x="1405" y="48"/>
                      <a:pt x="1203" y="131"/>
                    </a:cubicBezTo>
                    <a:cubicBezTo>
                      <a:pt x="476" y="417"/>
                      <a:pt x="0" y="1131"/>
                      <a:pt x="12" y="1905"/>
                    </a:cubicBezTo>
                    <a:cubicBezTo>
                      <a:pt x="24" y="2405"/>
                      <a:pt x="226" y="2870"/>
                      <a:pt x="584" y="3215"/>
                    </a:cubicBezTo>
                    <a:cubicBezTo>
                      <a:pt x="930" y="3550"/>
                      <a:pt x="1389" y="3739"/>
                      <a:pt x="1873" y="3739"/>
                    </a:cubicBezTo>
                    <a:cubicBezTo>
                      <a:pt x="1888" y="3739"/>
                      <a:pt x="1902" y="3739"/>
                      <a:pt x="1917" y="3739"/>
                    </a:cubicBezTo>
                    <a:cubicBezTo>
                      <a:pt x="2131" y="3739"/>
                      <a:pt x="2346" y="3691"/>
                      <a:pt x="2560" y="3608"/>
                    </a:cubicBezTo>
                    <a:cubicBezTo>
                      <a:pt x="3286" y="3334"/>
                      <a:pt x="3763" y="2620"/>
                      <a:pt x="3751" y="1834"/>
                    </a:cubicBezTo>
                    <a:cubicBezTo>
                      <a:pt x="3727" y="817"/>
                      <a:pt x="2882" y="0"/>
                      <a:pt x="1868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4714575" y="3338925"/>
                <a:ext cx="128000" cy="221200"/>
              </a:xfrm>
              <a:custGeom>
                <a:rect b="b" l="l" r="r" t="t"/>
                <a:pathLst>
                  <a:path extrusionOk="0" h="8848" w="5120">
                    <a:moveTo>
                      <a:pt x="1512" y="1"/>
                    </a:moveTo>
                    <a:lnTo>
                      <a:pt x="1453" y="203"/>
                    </a:lnTo>
                    <a:cubicBezTo>
                      <a:pt x="988" y="1858"/>
                      <a:pt x="143" y="6454"/>
                      <a:pt x="0" y="8502"/>
                    </a:cubicBezTo>
                    <a:cubicBezTo>
                      <a:pt x="1084" y="8704"/>
                      <a:pt x="2465" y="8847"/>
                      <a:pt x="3703" y="8847"/>
                    </a:cubicBezTo>
                    <a:cubicBezTo>
                      <a:pt x="3953" y="7287"/>
                      <a:pt x="4655" y="3263"/>
                      <a:pt x="5072" y="1108"/>
                    </a:cubicBezTo>
                    <a:lnTo>
                      <a:pt x="5120" y="906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>
                <a:off x="4788675" y="3258875"/>
                <a:ext cx="313175" cy="752150"/>
              </a:xfrm>
              <a:custGeom>
                <a:rect b="b" l="l" r="r" t="t"/>
                <a:pathLst>
                  <a:path extrusionOk="0" h="30086" w="12527">
                    <a:moveTo>
                      <a:pt x="8014" y="0"/>
                    </a:moveTo>
                    <a:lnTo>
                      <a:pt x="9502" y="6048"/>
                    </a:lnTo>
                    <a:lnTo>
                      <a:pt x="4013" y="6358"/>
                    </a:lnTo>
                    <a:lnTo>
                      <a:pt x="1549" y="691"/>
                    </a:lnTo>
                    <a:cubicBezTo>
                      <a:pt x="1498" y="619"/>
                      <a:pt x="1420" y="589"/>
                      <a:pt x="1331" y="589"/>
                    </a:cubicBezTo>
                    <a:cubicBezTo>
                      <a:pt x="1003" y="589"/>
                      <a:pt x="517" y="995"/>
                      <a:pt x="620" y="1238"/>
                    </a:cubicBezTo>
                    <a:cubicBezTo>
                      <a:pt x="751" y="1548"/>
                      <a:pt x="2537" y="6906"/>
                      <a:pt x="2537" y="6906"/>
                    </a:cubicBezTo>
                    <a:lnTo>
                      <a:pt x="1120" y="15752"/>
                    </a:lnTo>
                    <a:cubicBezTo>
                      <a:pt x="1" y="18359"/>
                      <a:pt x="287" y="29325"/>
                      <a:pt x="287" y="29325"/>
                    </a:cubicBezTo>
                    <a:cubicBezTo>
                      <a:pt x="1347" y="29949"/>
                      <a:pt x="2978" y="30085"/>
                      <a:pt x="4200" y="30085"/>
                    </a:cubicBezTo>
                    <a:cubicBezTo>
                      <a:pt x="5146" y="30085"/>
                      <a:pt x="5847" y="30004"/>
                      <a:pt x="5847" y="30004"/>
                    </a:cubicBezTo>
                    <a:lnTo>
                      <a:pt x="6728" y="22277"/>
                    </a:lnTo>
                    <a:lnTo>
                      <a:pt x="6966" y="29742"/>
                    </a:lnTo>
                    <a:cubicBezTo>
                      <a:pt x="7437" y="29817"/>
                      <a:pt x="7923" y="29847"/>
                      <a:pt x="8403" y="29847"/>
                    </a:cubicBezTo>
                    <a:cubicBezTo>
                      <a:pt x="10520" y="29847"/>
                      <a:pt x="12514" y="29254"/>
                      <a:pt x="12514" y="29254"/>
                    </a:cubicBezTo>
                    <a:cubicBezTo>
                      <a:pt x="12514" y="29254"/>
                      <a:pt x="12526" y="19371"/>
                      <a:pt x="12336" y="16538"/>
                    </a:cubicBezTo>
                    <a:cubicBezTo>
                      <a:pt x="12252" y="15311"/>
                      <a:pt x="10669" y="6775"/>
                      <a:pt x="10669" y="6775"/>
                    </a:cubicBezTo>
                    <a:lnTo>
                      <a:pt x="9276" y="405"/>
                    </a:lnTo>
                    <a:cubicBezTo>
                      <a:pt x="9192" y="48"/>
                      <a:pt x="8014" y="0"/>
                      <a:pt x="8014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4767550" y="2937400"/>
                <a:ext cx="241725" cy="177125"/>
              </a:xfrm>
              <a:custGeom>
                <a:rect b="b" l="l" r="r" t="t"/>
                <a:pathLst>
                  <a:path extrusionOk="0" h="7085" w="9669">
                    <a:moveTo>
                      <a:pt x="5108" y="0"/>
                    </a:moveTo>
                    <a:cubicBezTo>
                      <a:pt x="4191" y="0"/>
                      <a:pt x="3251" y="119"/>
                      <a:pt x="2441" y="548"/>
                    </a:cubicBezTo>
                    <a:cubicBezTo>
                      <a:pt x="1405" y="1084"/>
                      <a:pt x="655" y="2096"/>
                      <a:pt x="215" y="3179"/>
                    </a:cubicBezTo>
                    <a:cubicBezTo>
                      <a:pt x="96" y="3477"/>
                      <a:pt x="0" y="3775"/>
                      <a:pt x="0" y="4084"/>
                    </a:cubicBezTo>
                    <a:cubicBezTo>
                      <a:pt x="0" y="4406"/>
                      <a:pt x="298" y="4846"/>
                      <a:pt x="548" y="5037"/>
                    </a:cubicBezTo>
                    <a:cubicBezTo>
                      <a:pt x="465" y="5251"/>
                      <a:pt x="500" y="5513"/>
                      <a:pt x="631" y="5703"/>
                    </a:cubicBezTo>
                    <a:cubicBezTo>
                      <a:pt x="762" y="5906"/>
                      <a:pt x="1001" y="6025"/>
                      <a:pt x="1227" y="6025"/>
                    </a:cubicBezTo>
                    <a:cubicBezTo>
                      <a:pt x="1191" y="6227"/>
                      <a:pt x="1048" y="6489"/>
                      <a:pt x="1096" y="6692"/>
                    </a:cubicBezTo>
                    <a:cubicBezTo>
                      <a:pt x="1143" y="6894"/>
                      <a:pt x="1322" y="7085"/>
                      <a:pt x="1536" y="7085"/>
                    </a:cubicBezTo>
                    <a:cubicBezTo>
                      <a:pt x="1739" y="7073"/>
                      <a:pt x="1905" y="6882"/>
                      <a:pt x="1941" y="6680"/>
                    </a:cubicBezTo>
                    <a:cubicBezTo>
                      <a:pt x="1977" y="6477"/>
                      <a:pt x="1929" y="6263"/>
                      <a:pt x="1882" y="6061"/>
                    </a:cubicBezTo>
                    <a:cubicBezTo>
                      <a:pt x="2203" y="5727"/>
                      <a:pt x="2382" y="5299"/>
                      <a:pt x="2275" y="4846"/>
                    </a:cubicBezTo>
                    <a:lnTo>
                      <a:pt x="2275" y="4846"/>
                    </a:lnTo>
                    <a:cubicBezTo>
                      <a:pt x="2336" y="4858"/>
                      <a:pt x="2399" y="4864"/>
                      <a:pt x="2463" y="4864"/>
                    </a:cubicBezTo>
                    <a:cubicBezTo>
                      <a:pt x="2780" y="4864"/>
                      <a:pt x="3110" y="4725"/>
                      <a:pt x="3358" y="4537"/>
                    </a:cubicBezTo>
                    <a:cubicBezTo>
                      <a:pt x="3668" y="4322"/>
                      <a:pt x="3870" y="3965"/>
                      <a:pt x="3929" y="3596"/>
                    </a:cubicBezTo>
                    <a:cubicBezTo>
                      <a:pt x="4154" y="3776"/>
                      <a:pt x="4393" y="3861"/>
                      <a:pt x="4665" y="3861"/>
                    </a:cubicBezTo>
                    <a:cubicBezTo>
                      <a:pt x="4753" y="3861"/>
                      <a:pt x="4845" y="3852"/>
                      <a:pt x="4942" y="3834"/>
                    </a:cubicBezTo>
                    <a:cubicBezTo>
                      <a:pt x="5323" y="3775"/>
                      <a:pt x="5668" y="3548"/>
                      <a:pt x="5882" y="3227"/>
                    </a:cubicBezTo>
                    <a:cubicBezTo>
                      <a:pt x="6073" y="3572"/>
                      <a:pt x="6549" y="3882"/>
                      <a:pt x="6930" y="3965"/>
                    </a:cubicBezTo>
                    <a:cubicBezTo>
                      <a:pt x="7029" y="3990"/>
                      <a:pt x="7131" y="4002"/>
                      <a:pt x="7233" y="4002"/>
                    </a:cubicBezTo>
                    <a:cubicBezTo>
                      <a:pt x="7522" y="4002"/>
                      <a:pt x="7811" y="3906"/>
                      <a:pt x="8049" y="3739"/>
                    </a:cubicBezTo>
                    <a:cubicBezTo>
                      <a:pt x="8061" y="4060"/>
                      <a:pt x="8406" y="4287"/>
                      <a:pt x="8728" y="4287"/>
                    </a:cubicBezTo>
                    <a:cubicBezTo>
                      <a:pt x="9049" y="4287"/>
                      <a:pt x="9347" y="4072"/>
                      <a:pt x="9490" y="3787"/>
                    </a:cubicBezTo>
                    <a:cubicBezTo>
                      <a:pt x="9644" y="3501"/>
                      <a:pt x="9668" y="3167"/>
                      <a:pt x="9633" y="2846"/>
                    </a:cubicBezTo>
                    <a:cubicBezTo>
                      <a:pt x="9502" y="1882"/>
                      <a:pt x="8799" y="1048"/>
                      <a:pt x="7942" y="596"/>
                    </a:cubicBezTo>
                    <a:cubicBezTo>
                      <a:pt x="7085" y="131"/>
                      <a:pt x="6085" y="0"/>
                      <a:pt x="5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4956250" y="3715775"/>
                <a:ext cx="40225" cy="163425"/>
              </a:xfrm>
              <a:custGeom>
                <a:rect b="b" l="l" r="r" t="t"/>
                <a:pathLst>
                  <a:path extrusionOk="0" h="6537" w="1609">
                    <a:moveTo>
                      <a:pt x="1608" y="0"/>
                    </a:moveTo>
                    <a:lnTo>
                      <a:pt x="144" y="1072"/>
                    </a:lnTo>
                    <a:lnTo>
                      <a:pt x="1" y="2334"/>
                    </a:lnTo>
                    <a:lnTo>
                      <a:pt x="132" y="6537"/>
                    </a:lnTo>
                    <a:lnTo>
                      <a:pt x="513" y="1512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4900675" y="3455325"/>
                <a:ext cx="121400" cy="62975"/>
              </a:xfrm>
              <a:custGeom>
                <a:rect b="b" l="l" r="r" t="t"/>
                <a:pathLst>
                  <a:path extrusionOk="0" h="2519" w="4856">
                    <a:moveTo>
                      <a:pt x="4224" y="0"/>
                    </a:moveTo>
                    <a:lnTo>
                      <a:pt x="259" y="214"/>
                    </a:lnTo>
                    <a:cubicBezTo>
                      <a:pt x="259" y="214"/>
                      <a:pt x="1" y="2518"/>
                      <a:pt x="2214" y="2518"/>
                    </a:cubicBezTo>
                    <a:cubicBezTo>
                      <a:pt x="2279" y="2518"/>
                      <a:pt x="2345" y="2516"/>
                      <a:pt x="2414" y="2512"/>
                    </a:cubicBezTo>
                    <a:cubicBezTo>
                      <a:pt x="4855" y="2358"/>
                      <a:pt x="4224" y="0"/>
                      <a:pt x="422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/>
          <p:nvPr/>
        </p:nvSpPr>
        <p:spPr>
          <a:xfrm>
            <a:off x="4659025" y="311425"/>
            <a:ext cx="4175100" cy="429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 txBox="1"/>
          <p:nvPr>
            <p:ph type="title"/>
          </p:nvPr>
        </p:nvSpPr>
        <p:spPr>
          <a:xfrm>
            <a:off x="847800" y="1310900"/>
            <a:ext cx="3598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  <p:sp>
        <p:nvSpPr>
          <p:cNvPr id="948" name="Google Shape;948;p33"/>
          <p:cNvSpPr txBox="1"/>
          <p:nvPr>
            <p:ph idx="1" type="subTitle"/>
          </p:nvPr>
        </p:nvSpPr>
        <p:spPr>
          <a:xfrm>
            <a:off x="847800" y="2793200"/>
            <a:ext cx="3598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Community Survey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5-year Estimate 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3"/>
          <p:cNvSpPr txBox="1"/>
          <p:nvPr>
            <p:ph idx="2" type="body"/>
          </p:nvPr>
        </p:nvSpPr>
        <p:spPr>
          <a:xfrm>
            <a:off x="4659025" y="340650"/>
            <a:ext cx="3598200" cy="4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Estimates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(unless otherwise noted):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or more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to broadband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Poverty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Adults w/ Bachelor’s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 Income ($ Estimate)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 Rent ($ Estimate)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Unemployment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 Language Not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 Rights Lesson">
  <a:themeElements>
    <a:clrScheme name="Simple Light">
      <a:dk1>
        <a:srgbClr val="252D48"/>
      </a:dk1>
      <a:lt1>
        <a:srgbClr val="F27775"/>
      </a:lt1>
      <a:dk2>
        <a:srgbClr val="F99900"/>
      </a:dk2>
      <a:lt2>
        <a:srgbClr val="006D8C"/>
      </a:lt2>
      <a:accent1>
        <a:srgbClr val="FFE2E7"/>
      </a:accent1>
      <a:accent2>
        <a:srgbClr val="FC461A"/>
      </a:accent2>
      <a:accent3>
        <a:srgbClr val="FFF0DB"/>
      </a:accent3>
      <a:accent4>
        <a:srgbClr val="00485E"/>
      </a:accent4>
      <a:accent5>
        <a:srgbClr val="613932"/>
      </a:accent5>
      <a:accent6>
        <a:srgbClr val="DC663B"/>
      </a:accent6>
      <a:hlink>
        <a:srgbClr val="ED7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