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A889-5DAF-3DA6-934D-B8E244D7B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Magic Money Manage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526DA-51DB-FEEE-DEF0-B707E6ED9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Smart expense analyzer.</a:t>
            </a:r>
            <a:endParaRPr lang="en-IN" b="1" dirty="0"/>
          </a:p>
          <a:p>
            <a:r>
              <a:rPr lang="en-US" b="1" dirty="0"/>
              <a:t>An Intelligent NLP + ML Powered Personal Finance Tool.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6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B9A46-98CB-3804-F7DC-99E44BC5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56" y="1556521"/>
            <a:ext cx="7567355" cy="2381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32BB3-85C6-50E4-EDB4-BD930C5CAB89}"/>
              </a:ext>
            </a:extLst>
          </p:cNvPr>
          <p:cNvSpPr txBox="1"/>
          <p:nvPr/>
        </p:nvSpPr>
        <p:spPr>
          <a:xfrm>
            <a:off x="3136489" y="737419"/>
            <a:ext cx="5919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u="sng" dirty="0">
                <a:solidFill>
                  <a:schemeClr val="accent5">
                    <a:lumMod val="75000"/>
                  </a:schemeClr>
                </a:solidFill>
              </a:rPr>
              <a:t>Initial Appearance of the Project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70A4C7-A0FB-9BDA-0323-5F73E17E017E}"/>
              </a:ext>
            </a:extLst>
          </p:cNvPr>
          <p:cNvCxnSpPr>
            <a:cxnSpLocks/>
          </p:cNvCxnSpPr>
          <p:nvPr/>
        </p:nvCxnSpPr>
        <p:spPr>
          <a:xfrm flipH="1">
            <a:off x="2349910" y="1199535"/>
            <a:ext cx="7567355" cy="0"/>
          </a:xfrm>
          <a:prstGeom prst="line">
            <a:avLst/>
          </a:prstGeom>
          <a:ln w="19050">
            <a:solidFill>
              <a:srgbClr val="6E3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442944-740F-B854-A529-5AFF1CA44E7D}"/>
              </a:ext>
            </a:extLst>
          </p:cNvPr>
          <p:cNvSpPr txBox="1"/>
          <p:nvPr/>
        </p:nvSpPr>
        <p:spPr>
          <a:xfrm>
            <a:off x="2064774" y="4257368"/>
            <a:ext cx="8091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ym typeface="Symbol" panose="05050102010706020507" pitchFamily="18" charset="2"/>
              </a:rPr>
              <a:t></a:t>
            </a:r>
            <a:r>
              <a:rPr lang="en-US" sz="2000" b="1" dirty="0"/>
              <a:t>This stage gives the short description about the goal of the project and the work flow (Upload CSV </a:t>
            </a:r>
            <a:r>
              <a:rPr lang="en-US" sz="2000" b="1" dirty="0">
                <a:sym typeface="Wingdings" panose="05000000000000000000" pitchFamily="2" charset="2"/>
              </a:rPr>
              <a:t> Gemini standardizes it  Saved as data.csv  Local ML  Analyze Debits &amp; Credits</a:t>
            </a:r>
            <a:r>
              <a:rPr lang="en-US" sz="2000" b="1" dirty="0"/>
              <a:t>).</a:t>
            </a:r>
            <a:br>
              <a:rPr lang="en-US" dirty="0"/>
            </a:br>
            <a:r>
              <a:rPr lang="en-US" sz="2000" b="1" dirty="0">
                <a:sym typeface="Symbol" panose="05050102010706020507" pitchFamily="18" charset="2"/>
              </a:rPr>
              <a:t> </a:t>
            </a:r>
            <a:r>
              <a:rPr lang="en-US" sz="2000" b="1" dirty="0"/>
              <a:t>It even also ask to upload CSV file for input.</a:t>
            </a:r>
            <a:endParaRPr lang="en-IN" sz="2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D5C7C3-09B1-20B9-0815-99E7AD9AF52F}"/>
              </a:ext>
            </a:extLst>
          </p:cNvPr>
          <p:cNvCxnSpPr/>
          <p:nvPr/>
        </p:nvCxnSpPr>
        <p:spPr>
          <a:xfrm>
            <a:off x="1779639" y="4257368"/>
            <a:ext cx="8662219" cy="0"/>
          </a:xfrm>
          <a:prstGeom prst="line">
            <a:avLst/>
          </a:prstGeom>
          <a:ln w="19050">
            <a:solidFill>
              <a:srgbClr val="6E3D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6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950E4-250D-C586-BA82-DA6ED405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68" y="838200"/>
            <a:ext cx="622749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1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C460C-7748-1B03-EC0B-79E40F24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2557341"/>
            <a:ext cx="8602275" cy="1743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BCCBD-8D2A-71F1-7188-1FB7D0372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013" y="606785"/>
            <a:ext cx="7818703" cy="536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D1EFF-880F-0BCF-3884-AFCFC4197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76" y="2709762"/>
            <a:ext cx="3924848" cy="1438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412DA-9109-3881-B43C-64E40998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520" y="230495"/>
            <a:ext cx="8668960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3A57B1-3805-EDDB-2A72-FF6DB16D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43" y="0"/>
            <a:ext cx="8033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4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040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376</TotalTime>
  <Words>75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Garamond</vt:lpstr>
      <vt:lpstr>Symbol</vt:lpstr>
      <vt:lpstr>Wingdings</vt:lpstr>
      <vt:lpstr>Organic</vt:lpstr>
      <vt:lpstr>Magic Money Manage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Singh</dc:creator>
  <cp:lastModifiedBy>Abhishek Singh</cp:lastModifiedBy>
  <cp:revision>2</cp:revision>
  <dcterms:created xsi:type="dcterms:W3CDTF">2025-07-24T14:40:11Z</dcterms:created>
  <dcterms:modified xsi:type="dcterms:W3CDTF">2025-07-25T04:28:01Z</dcterms:modified>
</cp:coreProperties>
</file>