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7" d="100"/>
          <a:sy n="97" d="100"/>
        </p:scale>
        <p:origin x="-522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80314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1e92f133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1e92f133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477110b0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477110b0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5c4ba86c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5c4ba86c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dc5c1ff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dc5c1ff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9c1704c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9c1704c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dc5c1ff5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dc5c1ff5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dd7f2555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dd7f2555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5c4ba86c1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5c4ba86c1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5c4ba86c1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5c4ba86c1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9c1704c2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9c1704c2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Май 2021">
  <p:cSld name="CUSTOM_1_1_1_1_1_1_1_1_1_1_3_1_1_4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636830" y="4404303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Скачать методичку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9926" y="4596227"/>
            <a:ext cx="266925" cy="2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25" y="345875"/>
            <a:ext cx="17568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52925" y="1859151"/>
            <a:ext cx="4224300" cy="225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Демонстрация работы»">
  <p:cSld name="CUSTOM_1_1_1_1_1_1_1_1_1_1_3_1_1_4_4_1_1_1_1_1_1_1_1">
    <p:bg>
      <p:bgPr>
        <a:solidFill>
          <a:srgbClr val="C291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3">
            <a:alphaModFix/>
          </a:blip>
          <a:srcRect l="-3199" t="3865" b="-6398"/>
          <a:stretch/>
        </p:blipFill>
        <p:spPr>
          <a:xfrm>
            <a:off x="6768750" y="3069172"/>
            <a:ext cx="1606549" cy="150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May 2021">
  <p:cSld name="CUSTOM_1_1_1_1_1_1_1_1_1_1_3_1_1_4_3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">
  <p:cSld name="CUSTOM_1_1_1_1_1_1_1_1_1_1_3_1_1_4_2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2" name="Google Shape;8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. Заголовок. Текст.">
  <p:cSld name="CUSTOM_1_1_1_1_1_1_1_1_1_1_3_1_1_4_2_1"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">
  <p:cSld name="CUSTOM_1_1_1_1_1_1_1_1_1_1_3_1_1_4_1_1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. Заголовок. Текст.">
  <p:cSld name="CUSTOM_1_1_1_1_1_1_1_1_1_1_3_1_1_4_1_1_2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">
  <p:cSld name="CUSTOM_1_1_1_1_1_1_1_1_1_1_3_1_1_4_1_1_1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. Заголовок. Текст.">
  <p:cSld name="CUSTOM_1_1_1_1_1_1_1_1_1_1_3_1_1_4_1_1_1_3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">
  <p:cSld name="CUSTOM_1_1_1_1_1_1_1_1_1_1_3_1_1_4_1_1_1_2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. Заголовок. Текст.">
  <p:cSld name="CUSTOM_1_1_1_1_1_1_1_1_1_1_3_1_1_4_1_1_1_2_1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овторение»">
  <p:cSld name="CUSTOM_1_1_1_1_1_1_1_1_1_1_3_1_1_4_4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t="1900" r="-8236" b="-1899"/>
          <a:stretch/>
        </p:blipFill>
        <p:spPr>
          <a:xfrm>
            <a:off x="6801225" y="3159807"/>
            <a:ext cx="1822349" cy="15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">
  <p:cSld name="CUSTOM_1_1_1_1_1_1_1_1_1_1_3_1_1_4_1_1_1_1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. Заголовок. Текст.">
  <p:cSld name="CUSTOM_1_1_1_1_1_1_1_1_1_1_3_1_1_4_1_1_1_1_2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. Заголовок. Текст.">
  <p:cSld name="CUSTOM_1_1_1_1_1_1_1_1_1_1_3_1_1_4_1_1_1_1_1"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Физультминутка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9631" y="4434850"/>
            <a:ext cx="764300" cy="6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">
  <p:cSld name="CUSTOM_1_1_1_1_1_1_1_1_1_1_3_1_1_4_1_1_1_1_1_2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Перерыв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5017" y="4422325"/>
            <a:ext cx="655910" cy="6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емонстрация работы в редакторе">
  <p:cSld name="CUSTOM_1_1_1_1_1_1_1_1_1_1_3_1_1_4_1_1_1_1_1_2_1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rgbClr val="C29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291FF"/>
              </a:buClr>
              <a:buSzPts val="1200"/>
              <a:buFont typeface="Montserrat Medium"/>
              <a:buNone/>
              <a:defRPr sz="1200">
                <a:solidFill>
                  <a:srgbClr val="C291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4425" y="4415281"/>
            <a:ext cx="591157" cy="5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">
  <p:cSld name="CUSTOM_1_1_1_1_1_1_1_1_1_1_3_1_1_4_1_1_1_1_1_1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. Заголовок. Текст.">
  <p:cSld name="CUSTOM_1_1_1_1_1_1_1_1_1_1_3_1_1_4_1_1_1_1_1_1_1"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Новая тема»">
  <p:cSld name="CUSTOM_1_1_1_1_1_1_1_1_1_1_3_1_1_4_4_1">
    <p:bg>
      <p:bgPr>
        <a:solidFill>
          <a:schemeClr val="accent5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l="-11184" t="60" r="-21335" b="-59"/>
          <a:stretch/>
        </p:blipFill>
        <p:spPr>
          <a:xfrm>
            <a:off x="6759550" y="3011700"/>
            <a:ext cx="1950027" cy="165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Обсуждение»">
  <p:cSld name="CUSTOM_1_1_1_1_1_1_1_1_1_1_3_1_1_4_4_1_1">
    <p:bg>
      <p:bgPr>
        <a:solidFill>
          <a:schemeClr val="accent4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 t="-2827" r="-33743"/>
          <a:stretch/>
        </p:blipFill>
        <p:spPr>
          <a:xfrm>
            <a:off x="6912650" y="2968400"/>
            <a:ext cx="2001076" cy="169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Групповая работа»">
  <p:cSld name="CUSTOM_1_1_1_1_1_1_1_1_1_1_3_1_1_4_4_1_1_1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3375" y="3011700"/>
            <a:ext cx="2748550" cy="16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Работа на платформе»">
  <p:cSld name="CUSTOM_1_1_1_1_1_1_1_1_1_1_3_1_1_4_4_1_1_1_1">
    <p:bg>
      <p:bgPr>
        <a:solidFill>
          <a:schemeClr val="accen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3">
            <a:alphaModFix/>
          </a:blip>
          <a:srcRect r="-8260"/>
          <a:stretch/>
        </p:blipFill>
        <p:spPr>
          <a:xfrm>
            <a:off x="6414050" y="2927125"/>
            <a:ext cx="2049726" cy="17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ерерыв»">
  <p:cSld name="CUSTOM_1_1_1_1_1_1_1_1_1_1_3_1_1_4_4_1_1_1_1_1">
    <p:bg>
      <p:bgPr>
        <a:solidFill>
          <a:schemeClr val="accent6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3">
            <a:alphaModFix/>
          </a:blip>
          <a:srcRect l="-5793" r="-4350"/>
          <a:stretch/>
        </p:blipFill>
        <p:spPr>
          <a:xfrm>
            <a:off x="6589951" y="3011700"/>
            <a:ext cx="1950026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Физкультминутка»">
  <p:cSld name="CUSTOM_1_1_1_1_1_1_1_1_1_1_3_1_1_4_4_1_1_1_1_1_1">
    <p:bg>
      <p:bgPr>
        <a:solidFill>
          <a:schemeClr val="accent6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0113" y="3011700"/>
            <a:ext cx="2093949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Завершение урока»">
  <p:cSld name="CUSTOM_1_1_1_1_1_1_1_1_1_1_3_1_1_4_4_1_1_1_1_1_1_1"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3600" y="3108084"/>
            <a:ext cx="2674100" cy="155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67025" y="367025"/>
            <a:ext cx="84171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 sz="2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67025" y="973450"/>
            <a:ext cx="84171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27">
          <p15:clr>
            <a:srgbClr val="FF0000"/>
          </p15:clr>
        </p15:guide>
        <p15:guide id="2" orient="horz" pos="227">
          <p15:clr>
            <a:srgbClr val="FF0000"/>
          </p15:clr>
        </p15:guide>
        <p15:guide id="3" orient="horz" pos="3013">
          <p15:clr>
            <a:srgbClr val="FF0000"/>
          </p15:clr>
        </p15:guide>
        <p15:guide id="4" pos="5533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Шаблон</a:t>
            </a:r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52925" y="1859150"/>
            <a:ext cx="7026300" cy="195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Презентация</a:t>
            </a:r>
            <a:r>
              <a:rPr lang="en-GB" dirty="0"/>
              <a:t> </a:t>
            </a:r>
            <a:r>
              <a:rPr lang="en-GB" dirty="0" err="1"/>
              <a:t>проекта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«Исторический тест»</a:t>
            </a:r>
            <a:endParaRPr dirty="0"/>
          </a:p>
        </p:txBody>
      </p:sp>
      <p:sp>
        <p:nvSpPr>
          <p:cNvPr id="161" name="Google Shape;161;p29"/>
          <p:cNvSpPr/>
          <p:nvPr/>
        </p:nvSpPr>
        <p:spPr>
          <a:xfrm>
            <a:off x="253350" y="4023650"/>
            <a:ext cx="2303100" cy="96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Спасибо за внимание!</a:t>
            </a:r>
            <a:endParaRPr/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3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Буду рад(-а) ответить на ваши вопросы и получить обратную связь!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220" name="Google Shape;220;p38"/>
          <p:cNvPicPr preferRelativeResize="0"/>
          <p:nvPr/>
        </p:nvPicPr>
        <p:blipFill rotWithShape="1">
          <a:blip r:embed="rId3">
            <a:alphaModFix/>
          </a:blip>
          <a:srcRect l="8842" t="11880" r="7733" b="10774"/>
          <a:stretch/>
        </p:blipFill>
        <p:spPr>
          <a:xfrm>
            <a:off x="2933913" y="1746000"/>
            <a:ext cx="3276170" cy="30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Проблематика</a:t>
            </a: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Проверка знаний исторических событий, проходимых в школьной программе.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Решение</a:t>
            </a: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С помощью данного приложения восполняются забытые знания школьной программы по истории.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Целевая аудитория проекта ––</a:t>
            </a:r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Мой проект будет актуален среди школьников и взрослых людей из-за актуальности проверки знаний полученных недавно или уже забытых.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Объём рынка ––</a:t>
            </a:r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Примерный объём рынка будет составлять 1500 человек.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889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Бизнес-модель</a:t>
            </a:r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Половина прибыли с данного проекта будет поступать в различные благотворительные организации в равном объёме.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Отличительные особенности проекта</a:t>
            </a:r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В моём тесте собраны вопросы по событиям и людям из различных эпох.</a:t>
            </a: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063" y="1621200"/>
            <a:ext cx="5429873" cy="29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6"/>
          <p:cNvPicPr preferRelativeResize="0"/>
          <p:nvPr/>
        </p:nvPicPr>
        <p:blipFill rotWithShape="1">
          <a:blip r:embed="rId4">
            <a:alphaModFix/>
          </a:blip>
          <a:srcRect l="27100" t="9980" r="6944" b="18936"/>
          <a:stretch/>
        </p:blipFill>
        <p:spPr>
          <a:xfrm>
            <a:off x="2474384" y="1790747"/>
            <a:ext cx="4200955" cy="247651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6"/>
          <p:cNvSpPr/>
          <p:nvPr/>
        </p:nvSpPr>
        <p:spPr>
          <a:xfrm>
            <a:off x="2591855" y="1885797"/>
            <a:ext cx="3963000" cy="359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200025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6"/>
          <p:cNvSpPr txBox="1"/>
          <p:nvPr/>
        </p:nvSpPr>
        <p:spPr>
          <a:xfrm>
            <a:off x="3039425" y="1917125"/>
            <a:ext cx="3174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latin typeface="Montserrat SemiBold"/>
                <a:ea typeface="Montserrat SemiBold"/>
                <a:cs typeface="Montserrat SemiBold"/>
                <a:sym typeface="Montserrat SemiBold"/>
              </a:rPr>
              <a:t>Запусти демонстрацию!</a:t>
            </a:r>
            <a:endParaRPr sz="18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60000" y="360000"/>
            <a:ext cx="84240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err="1">
                <a:latin typeface="Montserrat Black"/>
                <a:ea typeface="Montserrat Black"/>
                <a:cs typeface="Montserrat Black"/>
                <a:sym typeface="Montserrat Black"/>
              </a:rPr>
              <a:t>Демонстрация</a:t>
            </a:r>
            <a:r>
              <a:rPr lang="en-GB" sz="2800" dirty="0"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GB" sz="2800" dirty="0" err="1">
                <a:latin typeface="Montserrat Black"/>
                <a:ea typeface="Montserrat Black"/>
                <a:cs typeface="Montserrat Black"/>
                <a:sym typeface="Montserrat Black"/>
              </a:rPr>
              <a:t>проекта</a:t>
            </a:r>
            <a:endParaRPr sz="2800" dirty="0"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smtClean="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«</a:t>
            </a:r>
            <a:r>
              <a:rPr lang="ru-RU" sz="2800" dirty="0" smtClean="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Исторический тест</a:t>
            </a:r>
            <a:r>
              <a:rPr lang="en-GB" sz="2800" dirty="0" smtClean="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»</a:t>
            </a:r>
            <a:endParaRPr sz="2800" dirty="0">
              <a:solidFill>
                <a:srgbClr val="833AE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7" name="Google Shape;207;p3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Работа</a:t>
            </a:r>
            <a:r>
              <a:rPr lang="en-GB" dirty="0"/>
              <a:t> </a:t>
            </a:r>
            <a:r>
              <a:rPr lang="en-GB" dirty="0" err="1"/>
              <a:t>на</a:t>
            </a:r>
            <a:r>
              <a:rPr lang="en-GB" dirty="0"/>
              <a:t> </a:t>
            </a:r>
            <a:r>
              <a:rPr lang="en-GB" dirty="0" err="1"/>
              <a:t>платформе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Перспективы</a:t>
            </a:r>
            <a:r>
              <a:rPr lang="en-GB" dirty="0"/>
              <a:t> </a:t>
            </a:r>
            <a:r>
              <a:rPr lang="en-GB" dirty="0" err="1"/>
              <a:t>развития</a:t>
            </a:r>
            <a:r>
              <a:rPr lang="en-GB" dirty="0"/>
              <a:t> </a:t>
            </a:r>
            <a:r>
              <a:rPr lang="en-GB" dirty="0" err="1"/>
              <a:t>проекта</a:t>
            </a:r>
            <a:endParaRPr dirty="0"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Из основных перспектив можно выделить добавление новых более сложных и интересных вопросов не только из истории</a:t>
            </a:r>
            <a:r>
              <a:rPr lang="en-GB" sz="1800" dirty="0" smtClean="0">
                <a:solidFill>
                  <a:schemeClr val="dk1"/>
                </a:solidFill>
              </a:rPr>
              <a:t>.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goritmika (May 2021) 02">
  <a:themeElements>
    <a:clrScheme name="Simple Light">
      <a:dk1>
        <a:srgbClr val="000000"/>
      </a:dk1>
      <a:lt1>
        <a:srgbClr val="FFFFFE"/>
      </a:lt1>
      <a:dk2>
        <a:srgbClr val="5E5EFF"/>
      </a:dk2>
      <a:lt2>
        <a:srgbClr val="8EE85D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147</Words>
  <Application>Microsoft Office PowerPoint</Application>
  <PresentationFormat>Экран (16:9)</PresentationFormat>
  <Paragraphs>23</Paragraphs>
  <Slides>10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Algoritmika (May 2021) 02</vt:lpstr>
      <vt:lpstr>Презентация проекта «Исторический тест»</vt:lpstr>
      <vt:lpstr>Проблематика</vt:lpstr>
      <vt:lpstr>Решение</vt:lpstr>
      <vt:lpstr>Целевая аудитория проекта ––</vt:lpstr>
      <vt:lpstr>Объём рынка ––</vt:lpstr>
      <vt:lpstr>Бизнес-модель</vt:lpstr>
      <vt:lpstr>Отличительные особенности проекта</vt:lpstr>
      <vt:lpstr>Презентация PowerPoint</vt:lpstr>
      <vt:lpstr>Перспективы развития проекта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проекта «Исторический тест»</dc:title>
  <cp:lastModifiedBy>3409</cp:lastModifiedBy>
  <cp:revision>3</cp:revision>
  <dcterms:modified xsi:type="dcterms:W3CDTF">2023-05-27T12:29:46Z</dcterms:modified>
</cp:coreProperties>
</file>