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307" r:id="rId3"/>
    <p:sldId id="257" r:id="rId4"/>
    <p:sldId id="308" r:id="rId5"/>
    <p:sldId id="309" r:id="rId6"/>
    <p:sldId id="310" r:id="rId7"/>
    <p:sldId id="314" r:id="rId8"/>
    <p:sldId id="311" r:id="rId9"/>
    <p:sldId id="312" r:id="rId10"/>
    <p:sldId id="313" r:id="rId11"/>
    <p:sldId id="259" r:id="rId12"/>
    <p:sldId id="262" r:id="rId13"/>
    <p:sldId id="260" r:id="rId14"/>
    <p:sldId id="263" r:id="rId15"/>
    <p:sldId id="264" r:id="rId16"/>
    <p:sldId id="300"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8C8C8"/>
    <a:srgbClr val="15BDCE"/>
    <a:srgbClr val="CCCCCC"/>
    <a:srgbClr val="F89D1B"/>
    <a:srgbClr val="B9D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DE8"/>
          </a:solidFill>
        </a:fill>
      </a:tcStyle>
    </a:wholeTbl>
    <a:band2H>
      <a:tcTxStyle/>
      <a:tcStyle>
        <a:tcBdr/>
        <a:fill>
          <a:solidFill>
            <a:srgbClr val="E7EF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7CF"/>
          </a:solidFill>
        </a:fill>
      </a:tcStyle>
    </a:wholeTbl>
    <a:band2H>
      <a:tcTxStyle/>
      <a:tcStyle>
        <a:tcBdr/>
        <a:fill>
          <a:solidFill>
            <a:srgbClr val="EE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FCC"/>
          </a:solidFill>
        </a:fill>
      </a:tcStyle>
    </a:wholeTbl>
    <a:band2H>
      <a:tcTxStyle/>
      <a:tcStyle>
        <a:tcBdr/>
        <a:fill>
          <a:solidFill>
            <a:srgbClr val="F6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6161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61616"/>
      </a:tcTxStyle>
      <a:tcStyle>
        <a:tcBdr>
          <a:left>
            <a:ln w="12700" cap="flat">
              <a:noFill/>
              <a:miter lim="400000"/>
            </a:ln>
          </a:left>
          <a:right>
            <a:ln w="12700" cap="flat">
              <a:noFill/>
              <a:miter lim="400000"/>
            </a:ln>
          </a:right>
          <a:top>
            <a:ln w="508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Row>
  </a:tblStyle>
  <a:tblStyle styleId="{2708684C-4D16-4618-839F-0558EEFCDFE6}" styleName="">
    <a:tblBg/>
    <a:wholeTbl>
      <a:tcTxStyle b="off"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wholeTbl>
    <a:band2H>
      <a:tcTxStyle/>
      <a:tcStyle>
        <a:tcBdr/>
        <a:fill>
          <a:solidFill>
            <a:srgbClr val="FFFFFF"/>
          </a:solidFill>
        </a:fill>
      </a:tcStyle>
    </a:band2H>
    <a:firstCol>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firstCol>
    <a:la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508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lastRow>
    <a:fir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254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1"/>
    <p:restoredTop sz="94650"/>
  </p:normalViewPr>
  <p:slideViewPr>
    <p:cSldViewPr snapToGrid="0" snapToObjects="1">
      <p:cViewPr varScale="1">
        <p:scale>
          <a:sx n="128" d="100"/>
          <a:sy n="128" d="100"/>
        </p:scale>
        <p:origin x="688" y="176"/>
      </p:cViewPr>
      <p:guideLst/>
    </p:cSldViewPr>
  </p:slideViewPr>
  <p:notesTextViewPr>
    <p:cViewPr>
      <p:scale>
        <a:sx n="1" d="1"/>
        <a:sy n="1" d="1"/>
      </p:scale>
      <p:origin x="0" y="0"/>
    </p:cViewPr>
  </p:notesTextViewPr>
  <p:sorterViewPr>
    <p:cViewPr>
      <p:scale>
        <a:sx n="90" d="100"/>
        <a:sy n="90" d="100"/>
      </p:scale>
      <p:origin x="0" y="0"/>
    </p:cViewPr>
  </p:sorterViewPr>
  <p:notesViewPr>
    <p:cSldViewPr snapToGrid="0" snapToObjects="1">
      <p:cViewPr varScale="1">
        <p:scale>
          <a:sx n="121" d="100"/>
          <a:sy n="121" d="100"/>
        </p:scale>
        <p:origin x="488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r>
              <a:rPr lang="en-US"/>
              <a:t>Sales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4B1-A444-A9BE-1A7152EA895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4B1-A444-A9BE-1A7152EA895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4B1-A444-A9BE-1A7152EA895F}"/>
            </c:ext>
          </c:extLst>
        </c:ser>
        <c:dLbls>
          <c:showLegendKey val="0"/>
          <c:showVal val="0"/>
          <c:showCatName val="0"/>
          <c:showSerName val="0"/>
          <c:showPercent val="0"/>
          <c:showBubbleSize val="0"/>
        </c:dLbls>
        <c:gapWidth val="219"/>
        <c:overlap val="-27"/>
        <c:axId val="-2095024576"/>
        <c:axId val="-2095592352"/>
      </c:barChart>
      <c:catAx>
        <c:axId val="-209502457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095592352"/>
        <c:crosses val="autoZero"/>
        <c:auto val="1"/>
        <c:lblAlgn val="ctr"/>
        <c:lblOffset val="100"/>
        <c:noMultiLvlLbl val="0"/>
      </c:catAx>
      <c:valAx>
        <c:axId val="-2095592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09502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sz="1200">
          <a:latin typeface="Calibri" charset="0"/>
          <a:ea typeface="Calibri" charset="0"/>
          <a:cs typeface="Calibri" charset="0"/>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bar"/>
        <c:grouping val="clustered"/>
        <c:varyColors val="1"/>
        <c:ser>
          <c:idx val="0"/>
          <c:order val="0"/>
          <c:tx>
            <c:strRef>
              <c:f>Sheet1!$B$1</c:f>
              <c:strCache>
                <c:ptCount val="1"/>
                <c:pt idx="0">
                  <c:v>Sales</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39C-984D-BBED-0636DED8FEB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439C-984D-BBED-0636DED8FEB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439C-984D-BBED-0636DED8FEB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439C-984D-BBED-0636DED8FEB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39C-984D-BBED-0636DED8FEB8}"/>
            </c:ext>
          </c:extLst>
        </c:ser>
        <c:dLbls>
          <c:showLegendKey val="0"/>
          <c:showVal val="0"/>
          <c:showCatName val="0"/>
          <c:showSerName val="0"/>
          <c:showPercent val="0"/>
          <c:showBubbleSize val="0"/>
        </c:dLbls>
        <c:gapWidth val="150"/>
        <c:axId val="-2110714080"/>
        <c:axId val="-2138428576"/>
      </c:barChart>
      <c:catAx>
        <c:axId val="-2110714080"/>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38428576"/>
        <c:crosses val="autoZero"/>
        <c:auto val="1"/>
        <c:lblAlgn val="ctr"/>
        <c:lblOffset val="100"/>
        <c:noMultiLvlLbl val="0"/>
      </c:catAx>
      <c:valAx>
        <c:axId val="-2138428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1071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lineChart>
        <c:grouping val="standard"/>
        <c:varyColors val="0"/>
        <c:ser>
          <c:idx val="0"/>
          <c:order val="0"/>
          <c:tx>
            <c:strRef>
              <c:f>Sheet1!$B$1</c:f>
              <c:strCache>
                <c:ptCount val="1"/>
                <c:pt idx="0">
                  <c:v>Team 1</c:v>
                </c:pt>
              </c:strCache>
            </c:strRef>
          </c:tx>
          <c:spPr>
            <a:ln w="28575" cap="rnd">
              <a:solidFill>
                <a:schemeClr val="accent1"/>
              </a:solidFill>
              <a:round/>
            </a:ln>
            <a:effectLst/>
          </c:spPr>
          <c:marker>
            <c:symbol val="none"/>
          </c:marker>
          <c:dPt>
            <c:idx val="0"/>
            <c:marker>
              <c:symbol val="none"/>
            </c:marker>
            <c:bubble3D val="0"/>
            <c:extLst>
              <c:ext xmlns:c16="http://schemas.microsoft.com/office/drawing/2014/chart" uri="{C3380CC4-5D6E-409C-BE32-E72D297353CC}">
                <c16:uniqueId val="{00000000-5386-9D4E-AB0F-451783091207}"/>
              </c:ext>
            </c:extLst>
          </c:dPt>
          <c:dPt>
            <c:idx val="1"/>
            <c:marker>
              <c:symbol val="none"/>
            </c:marker>
            <c:bubble3D val="0"/>
            <c:extLst>
              <c:ext xmlns:c16="http://schemas.microsoft.com/office/drawing/2014/chart" uri="{C3380CC4-5D6E-409C-BE32-E72D297353CC}">
                <c16:uniqueId val="{00000001-5386-9D4E-AB0F-451783091207}"/>
              </c:ext>
            </c:extLst>
          </c:dPt>
          <c:dPt>
            <c:idx val="2"/>
            <c:marker>
              <c:symbol val="none"/>
            </c:marker>
            <c:bubble3D val="0"/>
            <c:extLst>
              <c:ext xmlns:c16="http://schemas.microsoft.com/office/drawing/2014/chart" uri="{C3380CC4-5D6E-409C-BE32-E72D297353CC}">
                <c16:uniqueId val="{00000002-5386-9D4E-AB0F-451783091207}"/>
              </c:ext>
            </c:extLst>
          </c:dPt>
          <c:dPt>
            <c:idx val="3"/>
            <c:marker>
              <c:symbol val="none"/>
            </c:marker>
            <c:bubble3D val="0"/>
            <c:extLst>
              <c:ext xmlns:c16="http://schemas.microsoft.com/office/drawing/2014/chart" uri="{C3380CC4-5D6E-409C-BE32-E72D297353CC}">
                <c16:uniqueId val="{00000003-5386-9D4E-AB0F-45178309120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mooth val="0"/>
          <c:extLst>
            <c:ext xmlns:c16="http://schemas.microsoft.com/office/drawing/2014/chart" uri="{C3380CC4-5D6E-409C-BE32-E72D297353CC}">
              <c16:uniqueId val="{00000004-5386-9D4E-AB0F-451783091207}"/>
            </c:ext>
          </c:extLst>
        </c:ser>
        <c:ser>
          <c:idx val="1"/>
          <c:order val="1"/>
          <c:tx>
            <c:strRef>
              <c:f>Sheet1!$C$1</c:f>
              <c:strCache>
                <c:ptCount val="1"/>
                <c:pt idx="0">
                  <c:v>Team 2</c:v>
                </c:pt>
              </c:strCache>
            </c:strRef>
          </c:tx>
          <c:spPr>
            <a:ln w="28575" cap="rnd">
              <a:solidFill>
                <a:schemeClr val="accent2"/>
              </a:solidFill>
              <a:round/>
            </a:ln>
            <a:effectLst/>
          </c:spPr>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3.2</c:v>
                </c:pt>
                <c:pt idx="1">
                  <c:v>8.1999999999999993</c:v>
                </c:pt>
                <c:pt idx="2">
                  <c:v>2</c:v>
                </c:pt>
                <c:pt idx="3">
                  <c:v>3</c:v>
                </c:pt>
              </c:numCache>
            </c:numRef>
          </c:val>
          <c:smooth val="0"/>
          <c:extLst>
            <c:ext xmlns:c16="http://schemas.microsoft.com/office/drawing/2014/chart" uri="{C3380CC4-5D6E-409C-BE32-E72D297353CC}">
              <c16:uniqueId val="{00000005-5386-9D4E-AB0F-451783091207}"/>
            </c:ext>
          </c:extLst>
        </c:ser>
        <c:ser>
          <c:idx val="2"/>
          <c:order val="2"/>
          <c:tx>
            <c:strRef>
              <c:f>Sheet1!$D$1</c:f>
              <c:strCache>
                <c:ptCount val="1"/>
                <c:pt idx="0">
                  <c:v>Team 3</c:v>
                </c:pt>
              </c:strCache>
            </c:strRef>
          </c:tx>
          <c:spPr>
            <a:ln w="28575" cap="rnd">
              <a:solidFill>
                <a:schemeClr val="accent3"/>
              </a:solidFill>
              <a:round/>
            </a:ln>
            <a:effectLst/>
          </c:spPr>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6</c:v>
                </c:pt>
                <c:pt idx="1">
                  <c:v>7</c:v>
                </c:pt>
                <c:pt idx="2">
                  <c:v>3</c:v>
                </c:pt>
                <c:pt idx="3">
                  <c:v>4</c:v>
                </c:pt>
              </c:numCache>
            </c:numRef>
          </c:val>
          <c:smooth val="0"/>
          <c:extLst>
            <c:ext xmlns:c16="http://schemas.microsoft.com/office/drawing/2014/chart" uri="{C3380CC4-5D6E-409C-BE32-E72D297353CC}">
              <c16:uniqueId val="{00000006-5386-9D4E-AB0F-451783091207}"/>
            </c:ext>
          </c:extLst>
        </c:ser>
        <c:ser>
          <c:idx val="3"/>
          <c:order val="3"/>
          <c:tx>
            <c:strRef>
              <c:f>Sheet1!$E$1</c:f>
              <c:strCache>
                <c:ptCount val="1"/>
                <c:pt idx="0">
                  <c:v>Team 4</c:v>
                </c:pt>
              </c:strCache>
            </c:strRef>
          </c:tx>
          <c:spPr>
            <a:ln w="28575" cap="rnd">
              <a:solidFill>
                <a:schemeClr val="accent4"/>
              </a:solidFill>
              <a:round/>
            </a:ln>
            <a:effectLst/>
          </c:spPr>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3</c:v>
                </c:pt>
                <c:pt idx="1">
                  <c:v>5</c:v>
                </c:pt>
                <c:pt idx="2">
                  <c:v>6</c:v>
                </c:pt>
                <c:pt idx="3">
                  <c:v>3</c:v>
                </c:pt>
              </c:numCache>
            </c:numRef>
          </c:val>
          <c:smooth val="0"/>
          <c:extLst>
            <c:ext xmlns:c16="http://schemas.microsoft.com/office/drawing/2014/chart" uri="{C3380CC4-5D6E-409C-BE32-E72D297353CC}">
              <c16:uniqueId val="{00000007-5386-9D4E-AB0F-451783091207}"/>
            </c:ext>
          </c:extLst>
        </c:ser>
        <c:ser>
          <c:idx val="4"/>
          <c:order val="4"/>
          <c:tx>
            <c:strRef>
              <c:f>Sheet1!$F$1</c:f>
              <c:strCache>
                <c:ptCount val="1"/>
                <c:pt idx="0">
                  <c:v>Team 5</c:v>
                </c:pt>
              </c:strCache>
            </c:strRef>
          </c:tx>
          <c:spPr>
            <a:ln w="28575" cap="rnd">
              <a:solidFill>
                <a:schemeClr val="accent5"/>
              </a:solidFill>
              <a:round/>
            </a:ln>
            <a:effectLst/>
          </c:spPr>
          <c:marker>
            <c:symbol val="none"/>
          </c:marker>
          <c:cat>
            <c:strRef>
              <c:f>Sheet1!$A$2:$A$5</c:f>
              <c:strCache>
                <c:ptCount val="4"/>
                <c:pt idx="0">
                  <c:v>1st Qtr</c:v>
                </c:pt>
                <c:pt idx="1">
                  <c:v>2nd Qtr</c:v>
                </c:pt>
                <c:pt idx="2">
                  <c:v>3rd Qtr</c:v>
                </c:pt>
                <c:pt idx="3">
                  <c:v>4th Qtr</c:v>
                </c:pt>
              </c:strCache>
            </c:strRef>
          </c:cat>
          <c:val>
            <c:numRef>
              <c:f>Sheet1!$F$2:$F$5</c:f>
              <c:numCache>
                <c:formatCode>General</c:formatCode>
                <c:ptCount val="4"/>
                <c:pt idx="0">
                  <c:v>5</c:v>
                </c:pt>
                <c:pt idx="1">
                  <c:v>4</c:v>
                </c:pt>
                <c:pt idx="2">
                  <c:v>2</c:v>
                </c:pt>
                <c:pt idx="3">
                  <c:v>5</c:v>
                </c:pt>
              </c:numCache>
            </c:numRef>
          </c:val>
          <c:smooth val="0"/>
          <c:extLst>
            <c:ext xmlns:c16="http://schemas.microsoft.com/office/drawing/2014/chart" uri="{C3380CC4-5D6E-409C-BE32-E72D297353CC}">
              <c16:uniqueId val="{00000008-5386-9D4E-AB0F-451783091207}"/>
            </c:ext>
          </c:extLst>
        </c:ser>
        <c:dLbls>
          <c:showLegendKey val="0"/>
          <c:showVal val="0"/>
          <c:showCatName val="0"/>
          <c:showSerName val="0"/>
          <c:showPercent val="0"/>
          <c:showBubbleSize val="0"/>
        </c:dLbls>
        <c:smooth val="0"/>
        <c:axId val="-2125083216"/>
        <c:axId val="-2110315312"/>
      </c:lineChart>
      <c:catAx>
        <c:axId val="-21250832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10315312"/>
        <c:crosses val="autoZero"/>
        <c:auto val="1"/>
        <c:lblAlgn val="ctr"/>
        <c:lblOffset val="100"/>
        <c:noMultiLvlLbl val="0"/>
      </c:catAx>
      <c:valAx>
        <c:axId val="-2110315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2508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436-A447-B362-3CF6552E61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436-A447-B362-3CF6552E61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436-A447-B362-3CF6552E61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436-A447-B362-3CF6552E61C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436-A447-B362-3CF6552E61C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436-A447-B362-3CF6552E61C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436-A447-B362-3CF6552E61C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436-A447-B362-3CF6552E61C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436-A447-B362-3CF6552E61C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436-A447-B362-3CF6552E61CB}"/>
              </c:ext>
            </c:extLst>
          </c:dPt>
          <c:cat>
            <c:strRef>
              <c:f>Sheet1!$A$2:$A$11</c:f>
              <c:strCache>
                <c:ptCount val="6"/>
                <c:pt idx="0">
                  <c:v>1st Qtr</c:v>
                </c:pt>
                <c:pt idx="1">
                  <c:v>2nd Qtr</c:v>
                </c:pt>
                <c:pt idx="2">
                  <c:v>3rd Qtr</c:v>
                </c:pt>
                <c:pt idx="3">
                  <c:v>4th Qtr</c:v>
                </c:pt>
                <c:pt idx="4">
                  <c:v>5th Qtr</c:v>
                </c:pt>
                <c:pt idx="5">
                  <c:v>6th Qtr</c:v>
                </c:pt>
              </c:strCache>
            </c:strRef>
          </c:cat>
          <c:val>
            <c:numRef>
              <c:f>Sheet1!$B$2:$B$11</c:f>
              <c:numCache>
                <c:formatCode>General</c:formatCode>
                <c:ptCount val="10"/>
                <c:pt idx="0">
                  <c:v>8.1999999999999993</c:v>
                </c:pt>
                <c:pt idx="1">
                  <c:v>3.2</c:v>
                </c:pt>
                <c:pt idx="2">
                  <c:v>1.4</c:v>
                </c:pt>
                <c:pt idx="3">
                  <c:v>1.2</c:v>
                </c:pt>
                <c:pt idx="4">
                  <c:v>2.6</c:v>
                </c:pt>
                <c:pt idx="5">
                  <c:v>5.3</c:v>
                </c:pt>
              </c:numCache>
            </c:numRef>
          </c:val>
          <c:extLst>
            <c:ext xmlns:c16="http://schemas.microsoft.com/office/drawing/2014/chart" uri="{C3380CC4-5D6E-409C-BE32-E72D297353CC}">
              <c16:uniqueId val="{00000014-D436-A447-B362-3CF6552E61C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AA14-7B25-734E-90A8-0687B01EC504}" type="doc">
      <dgm:prSet loTypeId="urn:microsoft.com/office/officeart/2005/8/layout/venn1"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 </a:t>
          </a:r>
        </a:p>
        <a:p>
          <a:r>
            <a:rPr lang="en-US" sz="1600" baseline="0" dirty="0">
              <a:latin typeface="Calibri" charset="0"/>
              <a:ea typeface="Calibri" charset="0"/>
              <a:cs typeface="Calibri" charset="0"/>
            </a:rPr>
            <a:t>click existing chart and select small carrot menu for editing options</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To</a:t>
          </a:r>
          <a:r>
            <a:rPr lang="en-US" sz="1600" baseline="0" dirty="0">
              <a:latin typeface="Calibri" charset="0"/>
              <a:ea typeface="Calibri" charset="0"/>
              <a:cs typeface="Calibri" charset="0"/>
            </a:rPr>
            <a:t> change colors click on </a:t>
          </a:r>
          <a:r>
            <a:rPr lang="en-US" sz="1600" b="1" i="0" baseline="0" dirty="0">
              <a:latin typeface="Calibri" charset="0"/>
              <a:ea typeface="Calibri" charset="0"/>
              <a:cs typeface="Calibri" charset="0"/>
            </a:rPr>
            <a:t>SmartArt Design</a:t>
          </a:r>
          <a:r>
            <a:rPr lang="en-US" sz="1600" baseline="0" dirty="0">
              <a:latin typeface="Calibri" charset="0"/>
              <a:ea typeface="Calibri" charset="0"/>
              <a:cs typeface="Calibri" charset="0"/>
            </a:rPr>
            <a:t> then pick from </a:t>
          </a:r>
          <a:r>
            <a:rPr lang="en-US" sz="1600" b="1" baseline="0" dirty="0">
              <a:latin typeface="Calibri" charset="0"/>
              <a:ea typeface="Calibri" charset="0"/>
              <a:cs typeface="Calibri" charset="0"/>
            </a:rPr>
            <a:t>Change Colors</a:t>
          </a:r>
          <a:r>
            <a:rPr lang="en-US" sz="1600" baseline="0" dirty="0">
              <a:latin typeface="Calibri" charset="0"/>
              <a:ea typeface="Calibri" charset="0"/>
              <a:cs typeface="Calibri" charset="0"/>
            </a:rPr>
            <a:t> drop-down menu</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dirty="0">
              <a:latin typeface="Calibri" charset="0"/>
              <a:ea typeface="Calibri" charset="0"/>
              <a:cs typeface="Calibri" charset="0"/>
            </a:rPr>
            <a:t>Change chart type by clicking on </a:t>
          </a:r>
          <a:r>
            <a:rPr lang="en-US" sz="1600" b="1" dirty="0">
              <a:latin typeface="Calibri" charset="0"/>
              <a:ea typeface="Calibri" charset="0"/>
              <a:cs typeface="Calibri" charset="0"/>
            </a:rPr>
            <a:t>Smart Art Design</a:t>
          </a:r>
          <a:r>
            <a:rPr lang="en-US" sz="1600" b="1" baseline="0" dirty="0">
              <a:latin typeface="Calibri" charset="0"/>
              <a:ea typeface="Calibri" charset="0"/>
              <a:cs typeface="Calibri" charset="0"/>
            </a:rPr>
            <a:t> </a:t>
          </a:r>
          <a:r>
            <a:rPr lang="en-US" sz="1600" baseline="0" dirty="0">
              <a:latin typeface="Calibri" charset="0"/>
              <a:ea typeface="Calibri" charset="0"/>
              <a:cs typeface="Calibri" charset="0"/>
            </a:rPr>
            <a:t>and selecting from drop-down menu</a:t>
          </a:r>
          <a:r>
            <a:rPr lang="en-US" sz="1600" dirty="0">
              <a:latin typeface="Calibri" charset="0"/>
              <a:ea typeface="Calibri" charset="0"/>
              <a:cs typeface="Calibri" charset="0"/>
            </a:rPr>
            <a:t> </a:t>
          </a: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18310B90-75BF-BD42-B5C1-C25C066B0AE6}" type="pres">
      <dgm:prSet presAssocID="{3351AA14-7B25-734E-90A8-0687B01EC504}" presName="compositeShape" presStyleCnt="0">
        <dgm:presLayoutVars>
          <dgm:chMax val="7"/>
          <dgm:dir/>
          <dgm:resizeHandles val="exact"/>
        </dgm:presLayoutVars>
      </dgm:prSet>
      <dgm:spPr/>
    </dgm:pt>
    <dgm:pt modelId="{033E80BD-FFC6-7145-97D1-2A9E28FB88CB}" type="pres">
      <dgm:prSet presAssocID="{649A4860-DFE2-0A4C-AAF4-5212D090F336}" presName="circ1" presStyleLbl="vennNode1" presStyleIdx="0" presStyleCnt="3"/>
      <dgm:spPr/>
    </dgm:pt>
    <dgm:pt modelId="{F7471901-06C5-FD44-85D1-B8853F2800BC}" type="pres">
      <dgm:prSet presAssocID="{649A4860-DFE2-0A4C-AAF4-5212D090F336}" presName="circ1Tx" presStyleLbl="revTx" presStyleIdx="0" presStyleCnt="0">
        <dgm:presLayoutVars>
          <dgm:chMax val="0"/>
          <dgm:chPref val="0"/>
          <dgm:bulletEnabled val="1"/>
        </dgm:presLayoutVars>
      </dgm:prSet>
      <dgm:spPr/>
    </dgm:pt>
    <dgm:pt modelId="{01A205DE-BF6C-2941-A7CB-E07FE70DE0C5}" type="pres">
      <dgm:prSet presAssocID="{F683FB53-05C5-874D-BA5C-C8DEF69BF8D1}" presName="circ2" presStyleLbl="vennNode1" presStyleIdx="1" presStyleCnt="3"/>
      <dgm:spPr/>
    </dgm:pt>
    <dgm:pt modelId="{8ED93E24-D62E-7147-AF66-D3F124C28877}" type="pres">
      <dgm:prSet presAssocID="{F683FB53-05C5-874D-BA5C-C8DEF69BF8D1}" presName="circ2Tx" presStyleLbl="revTx" presStyleIdx="0" presStyleCnt="0">
        <dgm:presLayoutVars>
          <dgm:chMax val="0"/>
          <dgm:chPref val="0"/>
          <dgm:bulletEnabled val="1"/>
        </dgm:presLayoutVars>
      </dgm:prSet>
      <dgm:spPr/>
    </dgm:pt>
    <dgm:pt modelId="{30E97433-7ADA-2B40-9DA3-786A5D19BF22}" type="pres">
      <dgm:prSet presAssocID="{39E3B6EA-938A-BB46-92DE-9346F5CE08CB}" presName="circ3" presStyleLbl="vennNode1" presStyleIdx="2" presStyleCnt="3"/>
      <dgm:spPr/>
    </dgm:pt>
    <dgm:pt modelId="{8E688D18-D8FF-0146-8600-AB9150E78E3E}" type="pres">
      <dgm:prSet presAssocID="{39E3B6EA-938A-BB46-92DE-9346F5CE08CB}" presName="circ3Tx" presStyleLbl="revTx" presStyleIdx="0" presStyleCnt="0">
        <dgm:presLayoutVars>
          <dgm:chMax val="0"/>
          <dgm:chPref val="0"/>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28947C0D-0FED-8B45-B6D0-3605B5713340}" type="presOf" srcId="{39E3B6EA-938A-BB46-92DE-9346F5CE08CB}" destId="{8E688D18-D8FF-0146-8600-AB9150E78E3E}" srcOrd="1" destOrd="0" presId="urn:microsoft.com/office/officeart/2005/8/layout/venn1"/>
    <dgm:cxn modelId="{7EFFDF0D-7A5C-D44E-BF0F-56E383B8BDF2}" type="presOf" srcId="{F683FB53-05C5-874D-BA5C-C8DEF69BF8D1}" destId="{01A205DE-BF6C-2941-A7CB-E07FE70DE0C5}" srcOrd="0" destOrd="0" presId="urn:microsoft.com/office/officeart/2005/8/layout/venn1"/>
    <dgm:cxn modelId="{170B7037-65F0-844C-B9B2-398B2D84D312}" type="presOf" srcId="{649A4860-DFE2-0A4C-AAF4-5212D090F336}" destId="{F7471901-06C5-FD44-85D1-B8853F2800BC}" srcOrd="1" destOrd="0" presId="urn:microsoft.com/office/officeart/2005/8/layout/venn1"/>
    <dgm:cxn modelId="{1C6ACA52-BEB2-C142-9203-99B84FB04700}" type="presOf" srcId="{39E3B6EA-938A-BB46-92DE-9346F5CE08CB}" destId="{30E97433-7ADA-2B40-9DA3-786A5D19BF22}" srcOrd="0" destOrd="0" presId="urn:microsoft.com/office/officeart/2005/8/layout/venn1"/>
    <dgm:cxn modelId="{1DB2DC66-86B6-3643-A2EB-6CC197EE83CF}" type="presOf" srcId="{649A4860-DFE2-0A4C-AAF4-5212D090F336}" destId="{033E80BD-FFC6-7145-97D1-2A9E28FB88CB}" srcOrd="0" destOrd="0" presId="urn:microsoft.com/office/officeart/2005/8/layout/venn1"/>
    <dgm:cxn modelId="{FFA19071-1454-984B-938A-2BF6769368BE}" srcId="{3351AA14-7B25-734E-90A8-0687B01EC504}" destId="{F683FB53-05C5-874D-BA5C-C8DEF69BF8D1}" srcOrd="1" destOrd="0" parTransId="{E99C44F1-4D2B-4344-9F49-CA5F89EAA110}" sibTransId="{793B4259-42BC-B743-A4A8-C577492285B7}"/>
    <dgm:cxn modelId="{708562C3-64C2-6A4E-86A5-00575CF90BB4}" srcId="{3351AA14-7B25-734E-90A8-0687B01EC504}" destId="{649A4860-DFE2-0A4C-AAF4-5212D090F336}" srcOrd="0" destOrd="0" parTransId="{C28C55E1-7C59-A046-A725-646FCDA66EB9}" sibTransId="{CFE49BD4-7BDF-CE46-BCE8-19B1C1FD93BC}"/>
    <dgm:cxn modelId="{55C5B3C3-B664-FB4D-931F-5FDD9874A2C1}" type="presOf" srcId="{3351AA14-7B25-734E-90A8-0687B01EC504}" destId="{18310B90-75BF-BD42-B5C1-C25C066B0AE6}" srcOrd="0" destOrd="0" presId="urn:microsoft.com/office/officeart/2005/8/layout/venn1"/>
    <dgm:cxn modelId="{EE2FA1F7-CA21-2544-8CCC-41FB7B31E6B7}" type="presOf" srcId="{F683FB53-05C5-874D-BA5C-C8DEF69BF8D1}" destId="{8ED93E24-D62E-7147-AF66-D3F124C28877}" srcOrd="1" destOrd="0" presId="urn:microsoft.com/office/officeart/2005/8/layout/venn1"/>
    <dgm:cxn modelId="{9C829CC2-693A-A847-8985-AD7160BCEF15}" type="presParOf" srcId="{18310B90-75BF-BD42-B5C1-C25C066B0AE6}" destId="{033E80BD-FFC6-7145-97D1-2A9E28FB88CB}" srcOrd="0" destOrd="0" presId="urn:microsoft.com/office/officeart/2005/8/layout/venn1"/>
    <dgm:cxn modelId="{C3A7D7B7-1E64-B94B-9BAA-8B2B6E4B2F42}" type="presParOf" srcId="{18310B90-75BF-BD42-B5C1-C25C066B0AE6}" destId="{F7471901-06C5-FD44-85D1-B8853F2800BC}" srcOrd="1" destOrd="0" presId="urn:microsoft.com/office/officeart/2005/8/layout/venn1"/>
    <dgm:cxn modelId="{D05C15E8-C6AD-ED49-A069-1D87C48EB28B}" type="presParOf" srcId="{18310B90-75BF-BD42-B5C1-C25C066B0AE6}" destId="{01A205DE-BF6C-2941-A7CB-E07FE70DE0C5}" srcOrd="2" destOrd="0" presId="urn:microsoft.com/office/officeart/2005/8/layout/venn1"/>
    <dgm:cxn modelId="{460E56FF-DA9C-AD49-BDF4-7915FDFA2679}" type="presParOf" srcId="{18310B90-75BF-BD42-B5C1-C25C066B0AE6}" destId="{8ED93E24-D62E-7147-AF66-D3F124C28877}" srcOrd="3" destOrd="0" presId="urn:microsoft.com/office/officeart/2005/8/layout/venn1"/>
    <dgm:cxn modelId="{314BCE3D-A814-BA42-B03D-F98C53E81012}" type="presParOf" srcId="{18310B90-75BF-BD42-B5C1-C25C066B0AE6}" destId="{30E97433-7ADA-2B40-9DA3-786A5D19BF22}" srcOrd="4" destOrd="0" presId="urn:microsoft.com/office/officeart/2005/8/layout/venn1"/>
    <dgm:cxn modelId="{A0CD785B-E655-894B-A510-6D48B838C64E}" type="presParOf" srcId="{18310B90-75BF-BD42-B5C1-C25C066B0AE6}" destId="{8E688D18-D8FF-0146-8600-AB9150E78E3E}"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51AA14-7B25-734E-90A8-0687B01EC504}" type="doc">
      <dgm:prSet loTypeId="urn:microsoft.com/office/officeart/2005/8/layout/cycle3"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Text</a:t>
          </a:r>
          <a:r>
            <a:rPr lang="en-US" sz="1600" baseline="0" dirty="0">
              <a:latin typeface="Calibri" charset="0"/>
              <a:ea typeface="Calibri" charset="0"/>
              <a:cs typeface="Calibri" charset="0"/>
            </a:rPr>
            <a:t> here</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CC636D75-6AC4-4A4F-8174-C76C2CBE4283}" type="pres">
      <dgm:prSet presAssocID="{3351AA14-7B25-734E-90A8-0687B01EC504}" presName="Name0" presStyleCnt="0">
        <dgm:presLayoutVars>
          <dgm:dir/>
          <dgm:resizeHandles val="exact"/>
        </dgm:presLayoutVars>
      </dgm:prSet>
      <dgm:spPr/>
    </dgm:pt>
    <dgm:pt modelId="{F0D77F4F-D9A9-F248-9D2E-BC062C428675}" type="pres">
      <dgm:prSet presAssocID="{3351AA14-7B25-734E-90A8-0687B01EC504}" presName="cycle" presStyleCnt="0"/>
      <dgm:spPr/>
    </dgm:pt>
    <dgm:pt modelId="{7F2048C7-9827-E741-AA83-BF271DEAFCED}" type="pres">
      <dgm:prSet presAssocID="{649A4860-DFE2-0A4C-AAF4-5212D090F336}" presName="nodeFirstNode" presStyleLbl="node1" presStyleIdx="0" presStyleCnt="7">
        <dgm:presLayoutVars>
          <dgm:bulletEnabled val="1"/>
        </dgm:presLayoutVars>
      </dgm:prSet>
      <dgm:spPr/>
    </dgm:pt>
    <dgm:pt modelId="{0A775C45-F7CD-994D-8253-8C2C1650246A}" type="pres">
      <dgm:prSet presAssocID="{CFE49BD4-7BDF-CE46-BCE8-19B1C1FD93BC}" presName="sibTransFirstNode" presStyleLbl="bgShp" presStyleIdx="0" presStyleCnt="1"/>
      <dgm:spPr/>
    </dgm:pt>
    <dgm:pt modelId="{996D36F2-C97F-E344-BC3B-247D21EE7BBC}" type="pres">
      <dgm:prSet presAssocID="{F683FB53-05C5-874D-BA5C-C8DEF69BF8D1}" presName="nodeFollowingNodes" presStyleLbl="node1" presStyleIdx="1" presStyleCnt="7">
        <dgm:presLayoutVars>
          <dgm:bulletEnabled val="1"/>
        </dgm:presLayoutVars>
      </dgm:prSet>
      <dgm:spPr/>
    </dgm:pt>
    <dgm:pt modelId="{2F224190-55BC-C34C-BA4D-297609515AB2}" type="pres">
      <dgm:prSet presAssocID="{39E3B6EA-938A-BB46-92DE-9346F5CE08CB}" presName="nodeFollowingNodes" presStyleLbl="node1" presStyleIdx="2" presStyleCnt="7">
        <dgm:presLayoutVars>
          <dgm:bulletEnabled val="1"/>
        </dgm:presLayoutVars>
      </dgm:prSet>
      <dgm:spPr/>
    </dgm:pt>
    <dgm:pt modelId="{73ACE0D3-6301-9344-A0B0-A8D7F8A4CD54}" type="pres">
      <dgm:prSet presAssocID="{D15441CD-2498-DA4F-9A73-BA3F9C93D062}" presName="nodeFollowingNodes" presStyleLbl="node1" presStyleIdx="3" presStyleCnt="7">
        <dgm:presLayoutVars>
          <dgm:bulletEnabled val="1"/>
        </dgm:presLayoutVars>
      </dgm:prSet>
      <dgm:spPr/>
    </dgm:pt>
    <dgm:pt modelId="{719AB197-2218-A34F-AE49-C72CDFBAD059}" type="pres">
      <dgm:prSet presAssocID="{4541B2A8-1DBD-874D-AF09-BD5D6F052427}" presName="nodeFollowingNodes" presStyleLbl="node1" presStyleIdx="4" presStyleCnt="7">
        <dgm:presLayoutVars>
          <dgm:bulletEnabled val="1"/>
        </dgm:presLayoutVars>
      </dgm:prSet>
      <dgm:spPr/>
    </dgm:pt>
    <dgm:pt modelId="{3194505F-CB64-A84D-85A3-D6F696C5F0F1}" type="pres">
      <dgm:prSet presAssocID="{8A9C4869-F0D9-F64F-A409-64A9C0D71003}" presName="nodeFollowingNodes" presStyleLbl="node1" presStyleIdx="5" presStyleCnt="7">
        <dgm:presLayoutVars>
          <dgm:bulletEnabled val="1"/>
        </dgm:presLayoutVars>
      </dgm:prSet>
      <dgm:spPr/>
    </dgm:pt>
    <dgm:pt modelId="{A6CC9AC5-81C7-854E-8322-31C9A9FB6784}" type="pres">
      <dgm:prSet presAssocID="{D50CB83F-D1A7-B348-AF74-FD04809D2B42}" presName="nodeFollowingNodes" presStyleLbl="node1" presStyleIdx="6" presStyleCnt="7">
        <dgm:presLayoutVars>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87203A26-0B13-9048-866E-EC94352A53AD}" type="presOf" srcId="{4541B2A8-1DBD-874D-AF09-BD5D6F052427}" destId="{719AB197-2218-A34F-AE49-C72CDFBAD059}" srcOrd="0" destOrd="0" presId="urn:microsoft.com/office/officeart/2005/8/layout/cycle3"/>
    <dgm:cxn modelId="{2153513D-F361-9C49-89F9-E2BF0E6B83EC}" type="presOf" srcId="{8A9C4869-F0D9-F64F-A409-64A9C0D71003}" destId="{3194505F-CB64-A84D-85A3-D6F696C5F0F1}" srcOrd="0" destOrd="0" presId="urn:microsoft.com/office/officeart/2005/8/layout/cycle3"/>
    <dgm:cxn modelId="{634AAE4A-1A3F-754F-8324-538D8E7DF377}" srcId="{3351AA14-7B25-734E-90A8-0687B01EC504}" destId="{8A9C4869-F0D9-F64F-A409-64A9C0D71003}" srcOrd="5" destOrd="0" parTransId="{79E40C71-7692-C546-A94A-FA9E88B72998}" sibTransId="{62F402C5-EF42-EC40-9E1A-44333B1B4B14}"/>
    <dgm:cxn modelId="{7FDFC853-E7A7-1E45-AE5A-30495C41B69D}" srcId="{3351AA14-7B25-734E-90A8-0687B01EC504}" destId="{D15441CD-2498-DA4F-9A73-BA3F9C93D062}" srcOrd="3" destOrd="0" parTransId="{A0E59CCC-2642-9B46-828B-F36195FEB90E}" sibTransId="{4B66DFB0-5A4F-E741-AE8C-9A45FAB38CB9}"/>
    <dgm:cxn modelId="{B1DB7468-90B5-3241-B9CC-D8E922E18768}" type="presOf" srcId="{CFE49BD4-7BDF-CE46-BCE8-19B1C1FD93BC}" destId="{0A775C45-F7CD-994D-8253-8C2C1650246A}" srcOrd="0" destOrd="0" presId="urn:microsoft.com/office/officeart/2005/8/layout/cycle3"/>
    <dgm:cxn modelId="{FFA19071-1454-984B-938A-2BF6769368BE}" srcId="{3351AA14-7B25-734E-90A8-0687B01EC504}" destId="{F683FB53-05C5-874D-BA5C-C8DEF69BF8D1}" srcOrd="1" destOrd="0" parTransId="{E99C44F1-4D2B-4344-9F49-CA5F89EAA110}" sibTransId="{793B4259-42BC-B743-A4A8-C577492285B7}"/>
    <dgm:cxn modelId="{4F6A5D80-FBD2-7442-9F78-FCE84280DFF7}" type="presOf" srcId="{F683FB53-05C5-874D-BA5C-C8DEF69BF8D1}" destId="{996D36F2-C97F-E344-BC3B-247D21EE7BBC}" srcOrd="0" destOrd="0" presId="urn:microsoft.com/office/officeart/2005/8/layout/cycle3"/>
    <dgm:cxn modelId="{33DEC9AB-6E6B-8B40-B2C7-017E0ACD9BCF}" type="presOf" srcId="{D50CB83F-D1A7-B348-AF74-FD04809D2B42}" destId="{A6CC9AC5-81C7-854E-8322-31C9A9FB6784}" srcOrd="0" destOrd="0" presId="urn:microsoft.com/office/officeart/2005/8/layout/cycle3"/>
    <dgm:cxn modelId="{64AD39B5-2847-3644-B70B-A3FF8A440331}" srcId="{3351AA14-7B25-734E-90A8-0687B01EC504}" destId="{D50CB83F-D1A7-B348-AF74-FD04809D2B42}" srcOrd="6" destOrd="0" parTransId="{9928659E-68A9-CB4C-BB47-82D02BF81034}" sibTransId="{75FBFDDD-7B1C-9341-A69E-892D732D44CF}"/>
    <dgm:cxn modelId="{097BCDBC-7EB9-4544-8FAC-6B9B1F322E19}" type="presOf" srcId="{39E3B6EA-938A-BB46-92DE-9346F5CE08CB}" destId="{2F224190-55BC-C34C-BA4D-297609515AB2}" srcOrd="0" destOrd="0" presId="urn:microsoft.com/office/officeart/2005/8/layout/cycle3"/>
    <dgm:cxn modelId="{708562C3-64C2-6A4E-86A5-00575CF90BB4}" srcId="{3351AA14-7B25-734E-90A8-0687B01EC504}" destId="{649A4860-DFE2-0A4C-AAF4-5212D090F336}" srcOrd="0" destOrd="0" parTransId="{C28C55E1-7C59-A046-A725-646FCDA66EB9}" sibTransId="{CFE49BD4-7BDF-CE46-BCE8-19B1C1FD93BC}"/>
    <dgm:cxn modelId="{CF4B8FE9-3892-644E-B2C8-5DBADFD14C7F}" type="presOf" srcId="{3351AA14-7B25-734E-90A8-0687B01EC504}" destId="{CC636D75-6AC4-4A4F-8174-C76C2CBE4283}" srcOrd="0" destOrd="0" presId="urn:microsoft.com/office/officeart/2005/8/layout/cycle3"/>
    <dgm:cxn modelId="{238A3CF9-9247-574C-805B-6E3935989658}" type="presOf" srcId="{649A4860-DFE2-0A4C-AAF4-5212D090F336}" destId="{7F2048C7-9827-E741-AA83-BF271DEAFCED}" srcOrd="0" destOrd="0" presId="urn:microsoft.com/office/officeart/2005/8/layout/cycle3"/>
    <dgm:cxn modelId="{3B4241FD-C7BD-D043-8A41-6F4D394485D6}" type="presOf" srcId="{D15441CD-2498-DA4F-9A73-BA3F9C93D062}" destId="{73ACE0D3-6301-9344-A0B0-A8D7F8A4CD54}" srcOrd="0" destOrd="0" presId="urn:microsoft.com/office/officeart/2005/8/layout/cycle3"/>
    <dgm:cxn modelId="{8B52BFFE-CDE3-9E45-BF46-5BA63D7D1581}" srcId="{3351AA14-7B25-734E-90A8-0687B01EC504}" destId="{4541B2A8-1DBD-874D-AF09-BD5D6F052427}" srcOrd="4" destOrd="0" parTransId="{D1D897F5-38A1-3B46-9BD0-4B032907EA4C}" sibTransId="{B9179B55-903A-F944-9207-40A017B211F2}"/>
    <dgm:cxn modelId="{872E7645-4AE5-DD47-A0D9-2243435E5B49}" type="presParOf" srcId="{CC636D75-6AC4-4A4F-8174-C76C2CBE4283}" destId="{F0D77F4F-D9A9-F248-9D2E-BC062C428675}" srcOrd="0" destOrd="0" presId="urn:microsoft.com/office/officeart/2005/8/layout/cycle3"/>
    <dgm:cxn modelId="{0C077336-8C0B-B44E-A85D-8A1CE4724D0A}" type="presParOf" srcId="{F0D77F4F-D9A9-F248-9D2E-BC062C428675}" destId="{7F2048C7-9827-E741-AA83-BF271DEAFCED}" srcOrd="0" destOrd="0" presId="urn:microsoft.com/office/officeart/2005/8/layout/cycle3"/>
    <dgm:cxn modelId="{4C91C67E-3B94-C94B-9028-6358CB4BCBA1}" type="presParOf" srcId="{F0D77F4F-D9A9-F248-9D2E-BC062C428675}" destId="{0A775C45-F7CD-994D-8253-8C2C1650246A}" srcOrd="1" destOrd="0" presId="urn:microsoft.com/office/officeart/2005/8/layout/cycle3"/>
    <dgm:cxn modelId="{CB8933E0-2129-264F-8308-6C3F676B25E7}" type="presParOf" srcId="{F0D77F4F-D9A9-F248-9D2E-BC062C428675}" destId="{996D36F2-C97F-E344-BC3B-247D21EE7BBC}" srcOrd="2" destOrd="0" presId="urn:microsoft.com/office/officeart/2005/8/layout/cycle3"/>
    <dgm:cxn modelId="{9B8E36F8-CE53-724E-ADCA-405645CB5140}" type="presParOf" srcId="{F0D77F4F-D9A9-F248-9D2E-BC062C428675}" destId="{2F224190-55BC-C34C-BA4D-297609515AB2}" srcOrd="3" destOrd="0" presId="urn:microsoft.com/office/officeart/2005/8/layout/cycle3"/>
    <dgm:cxn modelId="{2A055706-FA50-884E-873A-3FBA0931E5F7}" type="presParOf" srcId="{F0D77F4F-D9A9-F248-9D2E-BC062C428675}" destId="{73ACE0D3-6301-9344-A0B0-A8D7F8A4CD54}" srcOrd="4" destOrd="0" presId="urn:microsoft.com/office/officeart/2005/8/layout/cycle3"/>
    <dgm:cxn modelId="{4871A409-D7DD-FC4E-A546-AF2782735638}" type="presParOf" srcId="{F0D77F4F-D9A9-F248-9D2E-BC062C428675}" destId="{719AB197-2218-A34F-AE49-C72CDFBAD059}" srcOrd="5" destOrd="0" presId="urn:microsoft.com/office/officeart/2005/8/layout/cycle3"/>
    <dgm:cxn modelId="{D381523A-D81E-D045-9502-6628F296938B}" type="presParOf" srcId="{F0D77F4F-D9A9-F248-9D2E-BC062C428675}" destId="{3194505F-CB64-A84D-85A3-D6F696C5F0F1}" srcOrd="6" destOrd="0" presId="urn:microsoft.com/office/officeart/2005/8/layout/cycle3"/>
    <dgm:cxn modelId="{60F272DE-67BC-E24D-9884-E621E82B16D6}" type="presParOf" srcId="{F0D77F4F-D9A9-F248-9D2E-BC062C428675}" destId="{A6CC9AC5-81C7-854E-8322-31C9A9FB6784}"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51AA14-7B25-734E-90A8-0687B01EC504}" type="doc">
      <dgm:prSet loTypeId="urn:microsoft.com/office/officeart/2009/layout/CirclePictureHierarchy" loCatId="" qsTypeId="urn:microsoft.com/office/officeart/2005/8/quickstyle/simple1" qsCatId="simple" csTypeId="urn:microsoft.com/office/officeart/2005/8/colors/accent4_1" csCatId="accent4"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Name here (Calibri</a:t>
          </a:r>
          <a:r>
            <a:rPr lang="en-US" sz="1600" baseline="0" dirty="0">
              <a:latin typeface="Calibri" charset="0"/>
              <a:ea typeface="Calibri" charset="0"/>
              <a:cs typeface="Calibri" charset="0"/>
            </a:rPr>
            <a:t> regular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Name here</a:t>
          </a: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dirty="0">
              <a:latin typeface="Calibri" charset="0"/>
              <a:ea typeface="Calibri" charset="0"/>
              <a:cs typeface="Calibri" charset="0"/>
            </a:rPr>
            <a:t>Name here</a:t>
          </a: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dirty="0">
              <a:latin typeface="Calibri" charset="0"/>
              <a:ea typeface="Calibri" charset="0"/>
              <a:cs typeface="Calibri" charset="0"/>
            </a:rPr>
            <a:t>Name here</a:t>
          </a: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426A1D83-383E-7046-8575-A435CB195D7B}" type="pres">
      <dgm:prSet presAssocID="{3351AA14-7B25-734E-90A8-0687B01EC504}" presName="hierChild1" presStyleCnt="0">
        <dgm:presLayoutVars>
          <dgm:chPref val="1"/>
          <dgm:dir/>
          <dgm:animOne val="branch"/>
          <dgm:animLvl val="lvl"/>
          <dgm:resizeHandles/>
        </dgm:presLayoutVars>
      </dgm:prSet>
      <dgm:spPr/>
    </dgm:pt>
    <dgm:pt modelId="{FEF570AE-29A1-E449-AC86-24A9AF4A1841}" type="pres">
      <dgm:prSet presAssocID="{649A4860-DFE2-0A4C-AAF4-5212D090F336}" presName="hierRoot1" presStyleCnt="0"/>
      <dgm:spPr/>
    </dgm:pt>
    <dgm:pt modelId="{81EC93EA-FD7D-7447-B225-C9FAF17A77C0}" type="pres">
      <dgm:prSet presAssocID="{649A4860-DFE2-0A4C-AAF4-5212D090F336}" presName="composite" presStyleCnt="0"/>
      <dgm:spPr/>
    </dgm:pt>
    <dgm:pt modelId="{3B7318A0-CBA5-7A4F-B8C0-1C42096A85DA}" type="pres">
      <dgm:prSet presAssocID="{649A4860-DFE2-0A4C-AAF4-5212D090F336}" presName="image" presStyleLbl="node0" presStyleIdx="0" presStyleCnt="1"/>
      <dgm:spPr/>
    </dgm:pt>
    <dgm:pt modelId="{6C733AF8-DF8B-E34C-B492-2D70823E6DBC}" type="pres">
      <dgm:prSet presAssocID="{649A4860-DFE2-0A4C-AAF4-5212D090F336}" presName="text" presStyleLbl="revTx" presStyleIdx="0" presStyleCnt="7">
        <dgm:presLayoutVars>
          <dgm:chPref val="3"/>
        </dgm:presLayoutVars>
      </dgm:prSet>
      <dgm:spPr/>
    </dgm:pt>
    <dgm:pt modelId="{2301F833-8251-C041-B798-C5A3FF3DA270}" type="pres">
      <dgm:prSet presAssocID="{649A4860-DFE2-0A4C-AAF4-5212D090F336}" presName="hierChild2" presStyleCnt="0"/>
      <dgm:spPr/>
    </dgm:pt>
    <dgm:pt modelId="{CF20A420-F7EE-0743-A6DB-6CB38E35D854}" type="pres">
      <dgm:prSet presAssocID="{E99C44F1-4D2B-4344-9F49-CA5F89EAA110}" presName="Name10" presStyleLbl="parChTrans1D2" presStyleIdx="0" presStyleCnt="3"/>
      <dgm:spPr/>
    </dgm:pt>
    <dgm:pt modelId="{FCBE021D-A203-0D47-AF57-A6F5EAA0F253}" type="pres">
      <dgm:prSet presAssocID="{F683FB53-05C5-874D-BA5C-C8DEF69BF8D1}" presName="hierRoot2" presStyleCnt="0"/>
      <dgm:spPr/>
    </dgm:pt>
    <dgm:pt modelId="{6047D3E2-A863-2D41-88A7-14C1A5B4CA40}" type="pres">
      <dgm:prSet presAssocID="{F683FB53-05C5-874D-BA5C-C8DEF69BF8D1}" presName="composite2" presStyleCnt="0"/>
      <dgm:spPr/>
    </dgm:pt>
    <dgm:pt modelId="{9C09C25B-10D4-9C4F-8E8D-FE590133AF1D}" type="pres">
      <dgm:prSet presAssocID="{F683FB53-05C5-874D-BA5C-C8DEF69BF8D1}" presName="image2" presStyleLbl="node2" presStyleIdx="0" presStyleCnt="3"/>
      <dgm:spPr/>
    </dgm:pt>
    <dgm:pt modelId="{397E3EFB-D3AE-7C45-A9E6-222E330BF77D}" type="pres">
      <dgm:prSet presAssocID="{F683FB53-05C5-874D-BA5C-C8DEF69BF8D1}" presName="text2" presStyleLbl="revTx" presStyleIdx="1" presStyleCnt="7">
        <dgm:presLayoutVars>
          <dgm:chPref val="3"/>
        </dgm:presLayoutVars>
      </dgm:prSet>
      <dgm:spPr/>
    </dgm:pt>
    <dgm:pt modelId="{61A947E6-5335-F942-B09B-5791D7D5059C}" type="pres">
      <dgm:prSet presAssocID="{F683FB53-05C5-874D-BA5C-C8DEF69BF8D1}" presName="hierChild3" presStyleCnt="0"/>
      <dgm:spPr/>
    </dgm:pt>
    <dgm:pt modelId="{E5E3A48B-66FE-7C4C-8311-301431B95F9D}" type="pres">
      <dgm:prSet presAssocID="{DFEE087C-98DA-C24D-93BF-C6B80B727E39}" presName="Name10" presStyleLbl="parChTrans1D2" presStyleIdx="1" presStyleCnt="3"/>
      <dgm:spPr/>
    </dgm:pt>
    <dgm:pt modelId="{37D6921B-536C-6F40-AF54-73A057B532E5}" type="pres">
      <dgm:prSet presAssocID="{39E3B6EA-938A-BB46-92DE-9346F5CE08CB}" presName="hierRoot2" presStyleCnt="0"/>
      <dgm:spPr/>
    </dgm:pt>
    <dgm:pt modelId="{8597E258-3636-7E49-987B-1C5C989A0D32}" type="pres">
      <dgm:prSet presAssocID="{39E3B6EA-938A-BB46-92DE-9346F5CE08CB}" presName="composite2" presStyleCnt="0"/>
      <dgm:spPr/>
    </dgm:pt>
    <dgm:pt modelId="{C333DA4E-D991-434C-A8BD-DD8DA56EE0A1}" type="pres">
      <dgm:prSet presAssocID="{39E3B6EA-938A-BB46-92DE-9346F5CE08CB}" presName="image2" presStyleLbl="node2" presStyleIdx="1" presStyleCnt="3"/>
      <dgm:spPr/>
    </dgm:pt>
    <dgm:pt modelId="{D411D683-19C8-E840-972F-5CF2425BF394}" type="pres">
      <dgm:prSet presAssocID="{39E3B6EA-938A-BB46-92DE-9346F5CE08CB}" presName="text2" presStyleLbl="revTx" presStyleIdx="2" presStyleCnt="7">
        <dgm:presLayoutVars>
          <dgm:chPref val="3"/>
        </dgm:presLayoutVars>
      </dgm:prSet>
      <dgm:spPr/>
    </dgm:pt>
    <dgm:pt modelId="{281C56FE-E34F-7445-AC03-6D9D9D3F2839}" type="pres">
      <dgm:prSet presAssocID="{39E3B6EA-938A-BB46-92DE-9346F5CE08CB}" presName="hierChild3" presStyleCnt="0"/>
      <dgm:spPr/>
    </dgm:pt>
    <dgm:pt modelId="{C9823118-6440-4B47-9A20-0CDBE2DCFD83}" type="pres">
      <dgm:prSet presAssocID="{A0E59CCC-2642-9B46-828B-F36195FEB90E}" presName="Name17" presStyleLbl="parChTrans1D3" presStyleIdx="0" presStyleCnt="3"/>
      <dgm:spPr/>
    </dgm:pt>
    <dgm:pt modelId="{75B59148-0133-7D4E-B07A-01F8381A2B85}" type="pres">
      <dgm:prSet presAssocID="{D15441CD-2498-DA4F-9A73-BA3F9C93D062}" presName="hierRoot3" presStyleCnt="0"/>
      <dgm:spPr/>
    </dgm:pt>
    <dgm:pt modelId="{696BAE5D-5706-FE43-9F8A-BACEC57F1DE9}" type="pres">
      <dgm:prSet presAssocID="{D15441CD-2498-DA4F-9A73-BA3F9C93D062}" presName="composite3" presStyleCnt="0"/>
      <dgm:spPr/>
    </dgm:pt>
    <dgm:pt modelId="{0033C77E-3539-9F47-B847-79D78955F26A}" type="pres">
      <dgm:prSet presAssocID="{D15441CD-2498-DA4F-9A73-BA3F9C93D062}" presName="image3" presStyleLbl="node3" presStyleIdx="0" presStyleCnt="3"/>
      <dgm:spPr/>
    </dgm:pt>
    <dgm:pt modelId="{BBC7E988-95BD-004B-942C-1D14291BEF06}" type="pres">
      <dgm:prSet presAssocID="{D15441CD-2498-DA4F-9A73-BA3F9C93D062}" presName="text3" presStyleLbl="revTx" presStyleIdx="3" presStyleCnt="7">
        <dgm:presLayoutVars>
          <dgm:chPref val="3"/>
        </dgm:presLayoutVars>
      </dgm:prSet>
      <dgm:spPr/>
    </dgm:pt>
    <dgm:pt modelId="{FBAC86CC-E998-B644-83AD-779B0FCCB4FA}" type="pres">
      <dgm:prSet presAssocID="{D15441CD-2498-DA4F-9A73-BA3F9C93D062}" presName="hierChild4" presStyleCnt="0"/>
      <dgm:spPr/>
    </dgm:pt>
    <dgm:pt modelId="{CDB530A7-7C10-DE41-B1D8-66CFC0574C18}" type="pres">
      <dgm:prSet presAssocID="{D1D897F5-38A1-3B46-9BD0-4B032907EA4C}" presName="Name17" presStyleLbl="parChTrans1D3" presStyleIdx="1" presStyleCnt="3"/>
      <dgm:spPr/>
    </dgm:pt>
    <dgm:pt modelId="{6FBD9387-BFB1-744D-A224-C070FE6ED3EE}" type="pres">
      <dgm:prSet presAssocID="{4541B2A8-1DBD-874D-AF09-BD5D6F052427}" presName="hierRoot3" presStyleCnt="0"/>
      <dgm:spPr/>
    </dgm:pt>
    <dgm:pt modelId="{D9D1F22A-C0E2-3242-A7DE-9751B692F48E}" type="pres">
      <dgm:prSet presAssocID="{4541B2A8-1DBD-874D-AF09-BD5D6F052427}" presName="composite3" presStyleCnt="0"/>
      <dgm:spPr/>
    </dgm:pt>
    <dgm:pt modelId="{F04D9469-BC48-F745-A9B8-9D06E01ABDA4}" type="pres">
      <dgm:prSet presAssocID="{4541B2A8-1DBD-874D-AF09-BD5D6F052427}" presName="image3" presStyleLbl="node3" presStyleIdx="1" presStyleCnt="3"/>
      <dgm:spPr/>
    </dgm:pt>
    <dgm:pt modelId="{F0F1629C-86E6-4A41-9EC1-BD0B84670118}" type="pres">
      <dgm:prSet presAssocID="{4541B2A8-1DBD-874D-AF09-BD5D6F052427}" presName="text3" presStyleLbl="revTx" presStyleIdx="4" presStyleCnt="7">
        <dgm:presLayoutVars>
          <dgm:chPref val="3"/>
        </dgm:presLayoutVars>
      </dgm:prSet>
      <dgm:spPr/>
    </dgm:pt>
    <dgm:pt modelId="{02CEEB5F-BC23-C044-B46F-FA4E1585D617}" type="pres">
      <dgm:prSet presAssocID="{4541B2A8-1DBD-874D-AF09-BD5D6F052427}" presName="hierChild4" presStyleCnt="0"/>
      <dgm:spPr/>
    </dgm:pt>
    <dgm:pt modelId="{A3FB3617-3CA0-D54B-AA86-A99C52A83B1D}" type="pres">
      <dgm:prSet presAssocID="{79E40C71-7692-C546-A94A-FA9E88B72998}" presName="Name10" presStyleLbl="parChTrans1D2" presStyleIdx="2" presStyleCnt="3"/>
      <dgm:spPr/>
    </dgm:pt>
    <dgm:pt modelId="{7DF5656A-2ACB-C641-8066-1852638B861A}" type="pres">
      <dgm:prSet presAssocID="{8A9C4869-F0D9-F64F-A409-64A9C0D71003}" presName="hierRoot2" presStyleCnt="0"/>
      <dgm:spPr/>
    </dgm:pt>
    <dgm:pt modelId="{B4879703-5562-A146-A84A-73D01D531616}" type="pres">
      <dgm:prSet presAssocID="{8A9C4869-F0D9-F64F-A409-64A9C0D71003}" presName="composite2" presStyleCnt="0"/>
      <dgm:spPr/>
    </dgm:pt>
    <dgm:pt modelId="{339CED85-9D1F-114E-8BF5-7A393F3B874F}" type="pres">
      <dgm:prSet presAssocID="{8A9C4869-F0D9-F64F-A409-64A9C0D71003}" presName="image2" presStyleLbl="node2" presStyleIdx="2" presStyleCnt="3"/>
      <dgm:spPr/>
    </dgm:pt>
    <dgm:pt modelId="{5E4AC39F-166E-2747-9640-E37038C7D502}" type="pres">
      <dgm:prSet presAssocID="{8A9C4869-F0D9-F64F-A409-64A9C0D71003}" presName="text2" presStyleLbl="revTx" presStyleIdx="5" presStyleCnt="7">
        <dgm:presLayoutVars>
          <dgm:chPref val="3"/>
        </dgm:presLayoutVars>
      </dgm:prSet>
      <dgm:spPr/>
    </dgm:pt>
    <dgm:pt modelId="{4B6334B1-2CED-2E4E-9A56-FBF3F2EAC4B5}" type="pres">
      <dgm:prSet presAssocID="{8A9C4869-F0D9-F64F-A409-64A9C0D71003}" presName="hierChild3" presStyleCnt="0"/>
      <dgm:spPr/>
    </dgm:pt>
    <dgm:pt modelId="{7BF5024D-A476-7E4F-BE90-D5758F33CE17}" type="pres">
      <dgm:prSet presAssocID="{9928659E-68A9-CB4C-BB47-82D02BF81034}" presName="Name17" presStyleLbl="parChTrans1D3" presStyleIdx="2" presStyleCnt="3"/>
      <dgm:spPr/>
    </dgm:pt>
    <dgm:pt modelId="{E239918D-BA66-3F4F-BBED-55AEEFCD2146}" type="pres">
      <dgm:prSet presAssocID="{D50CB83F-D1A7-B348-AF74-FD04809D2B42}" presName="hierRoot3" presStyleCnt="0"/>
      <dgm:spPr/>
    </dgm:pt>
    <dgm:pt modelId="{1D73FB32-439C-AF41-A05F-2316C5D8FA34}" type="pres">
      <dgm:prSet presAssocID="{D50CB83F-D1A7-B348-AF74-FD04809D2B42}" presName="composite3" presStyleCnt="0"/>
      <dgm:spPr/>
    </dgm:pt>
    <dgm:pt modelId="{7182AB7E-2399-8541-BD05-21E9A19510E3}" type="pres">
      <dgm:prSet presAssocID="{D50CB83F-D1A7-B348-AF74-FD04809D2B42}" presName="image3" presStyleLbl="node3" presStyleIdx="2" presStyleCnt="3"/>
      <dgm:spPr/>
    </dgm:pt>
    <dgm:pt modelId="{CEF3249E-A7E5-A146-94CB-1588FD630237}" type="pres">
      <dgm:prSet presAssocID="{D50CB83F-D1A7-B348-AF74-FD04809D2B42}" presName="text3" presStyleLbl="revTx" presStyleIdx="6" presStyleCnt="7">
        <dgm:presLayoutVars>
          <dgm:chPref val="3"/>
        </dgm:presLayoutVars>
      </dgm:prSet>
      <dgm:spPr/>
    </dgm:pt>
    <dgm:pt modelId="{92BAAFA0-7446-3746-B0B0-4FAD3A7765FA}" type="pres">
      <dgm:prSet presAssocID="{D50CB83F-D1A7-B348-AF74-FD04809D2B42}" presName="hierChild4" presStyleCnt="0"/>
      <dgm:spPr/>
    </dgm:pt>
  </dgm:ptLst>
  <dgm:cxnLst>
    <dgm:cxn modelId="{E4520D02-F60D-A846-BAE6-4BCC7E422E65}" srcId="{649A4860-DFE2-0A4C-AAF4-5212D090F336}" destId="{39E3B6EA-938A-BB46-92DE-9346F5CE08CB}" srcOrd="1" destOrd="0" parTransId="{DFEE087C-98DA-C24D-93BF-C6B80B727E39}" sibTransId="{03AC1FC8-BFED-A741-A8EE-0CB63DDC0485}"/>
    <dgm:cxn modelId="{6A2A012A-D78D-E04F-AA44-4564AAF62B0C}" type="presOf" srcId="{79E40C71-7692-C546-A94A-FA9E88B72998}" destId="{A3FB3617-3CA0-D54B-AA86-A99C52A83B1D}" srcOrd="0" destOrd="0" presId="urn:microsoft.com/office/officeart/2009/layout/CirclePictureHierarchy"/>
    <dgm:cxn modelId="{512CAA2D-C4DC-B94D-BB53-FD6FBEF5B492}" type="presOf" srcId="{3351AA14-7B25-734E-90A8-0687B01EC504}" destId="{426A1D83-383E-7046-8575-A435CB195D7B}" srcOrd="0" destOrd="0" presId="urn:microsoft.com/office/officeart/2009/layout/CirclePictureHierarchy"/>
    <dgm:cxn modelId="{634AAE4A-1A3F-754F-8324-538D8E7DF377}" srcId="{649A4860-DFE2-0A4C-AAF4-5212D090F336}" destId="{8A9C4869-F0D9-F64F-A409-64A9C0D71003}" srcOrd="2" destOrd="0" parTransId="{79E40C71-7692-C546-A94A-FA9E88B72998}" sibTransId="{62F402C5-EF42-EC40-9E1A-44333B1B4B14}"/>
    <dgm:cxn modelId="{77131F51-0725-B34B-B109-B2539D563266}" type="presOf" srcId="{D15441CD-2498-DA4F-9A73-BA3F9C93D062}" destId="{BBC7E988-95BD-004B-942C-1D14291BEF06}" srcOrd="0" destOrd="0" presId="urn:microsoft.com/office/officeart/2009/layout/CirclePictureHierarchy"/>
    <dgm:cxn modelId="{3C07FB51-23D4-E944-A4D1-15CDB9B46598}" type="presOf" srcId="{F683FB53-05C5-874D-BA5C-C8DEF69BF8D1}" destId="{397E3EFB-D3AE-7C45-A9E6-222E330BF77D}" srcOrd="0" destOrd="0" presId="urn:microsoft.com/office/officeart/2009/layout/CirclePictureHierarchy"/>
    <dgm:cxn modelId="{7FDFC853-E7A7-1E45-AE5A-30495C41B69D}" srcId="{39E3B6EA-938A-BB46-92DE-9346F5CE08CB}" destId="{D15441CD-2498-DA4F-9A73-BA3F9C93D062}" srcOrd="0" destOrd="0" parTransId="{A0E59CCC-2642-9B46-828B-F36195FEB90E}" sibTransId="{4B66DFB0-5A4F-E741-AE8C-9A45FAB38CB9}"/>
    <dgm:cxn modelId="{5101705C-AA1C-884D-9D75-39A81559C25E}" type="presOf" srcId="{9928659E-68A9-CB4C-BB47-82D02BF81034}" destId="{7BF5024D-A476-7E4F-BE90-D5758F33CE17}" srcOrd="0" destOrd="0" presId="urn:microsoft.com/office/officeart/2009/layout/CirclePictureHierarchy"/>
    <dgm:cxn modelId="{932DF466-3E99-AF49-ADA7-92E81783E678}" type="presOf" srcId="{DFEE087C-98DA-C24D-93BF-C6B80B727E39}" destId="{E5E3A48B-66FE-7C4C-8311-301431B95F9D}" srcOrd="0" destOrd="0" presId="urn:microsoft.com/office/officeart/2009/layout/CirclePictureHierarchy"/>
    <dgm:cxn modelId="{D9E4BE6A-3537-A34F-8FDF-7780D23ED4AC}" type="presOf" srcId="{649A4860-DFE2-0A4C-AAF4-5212D090F336}" destId="{6C733AF8-DF8B-E34C-B492-2D70823E6DBC}" srcOrd="0" destOrd="0" presId="urn:microsoft.com/office/officeart/2009/layout/CirclePictureHierarchy"/>
    <dgm:cxn modelId="{DA5D0071-BC1A-D24E-83AD-DE406C9F0F68}" type="presOf" srcId="{D50CB83F-D1A7-B348-AF74-FD04809D2B42}" destId="{CEF3249E-A7E5-A146-94CB-1588FD630237}" srcOrd="0" destOrd="0" presId="urn:microsoft.com/office/officeart/2009/layout/CirclePictureHierarchy"/>
    <dgm:cxn modelId="{FFA19071-1454-984B-938A-2BF6769368BE}" srcId="{649A4860-DFE2-0A4C-AAF4-5212D090F336}" destId="{F683FB53-05C5-874D-BA5C-C8DEF69BF8D1}" srcOrd="0" destOrd="0" parTransId="{E99C44F1-4D2B-4344-9F49-CA5F89EAA110}" sibTransId="{793B4259-42BC-B743-A4A8-C577492285B7}"/>
    <dgm:cxn modelId="{F7C8D48E-C563-B246-8A0E-23D4CCE74E73}" type="presOf" srcId="{A0E59CCC-2642-9B46-828B-F36195FEB90E}" destId="{C9823118-6440-4B47-9A20-0CDBE2DCFD83}" srcOrd="0" destOrd="0" presId="urn:microsoft.com/office/officeart/2009/layout/CirclePictureHierarchy"/>
    <dgm:cxn modelId="{7F366891-06BB-CA4F-98AF-63943303FE49}" type="presOf" srcId="{39E3B6EA-938A-BB46-92DE-9346F5CE08CB}" destId="{D411D683-19C8-E840-972F-5CF2425BF394}" srcOrd="0" destOrd="0" presId="urn:microsoft.com/office/officeart/2009/layout/CirclePictureHierarchy"/>
    <dgm:cxn modelId="{64AD39B5-2847-3644-B70B-A3FF8A440331}" srcId="{8A9C4869-F0D9-F64F-A409-64A9C0D71003}" destId="{D50CB83F-D1A7-B348-AF74-FD04809D2B42}" srcOrd="0" destOrd="0" parTransId="{9928659E-68A9-CB4C-BB47-82D02BF81034}" sibTransId="{75FBFDDD-7B1C-9341-A69E-892D732D44CF}"/>
    <dgm:cxn modelId="{2910C3BD-D671-A247-8E32-8AEB3475D8B5}" type="presOf" srcId="{4541B2A8-1DBD-874D-AF09-BD5D6F052427}" destId="{F0F1629C-86E6-4A41-9EC1-BD0B84670118}" srcOrd="0" destOrd="0" presId="urn:microsoft.com/office/officeart/2009/layout/CirclePictureHierarchy"/>
    <dgm:cxn modelId="{708562C3-64C2-6A4E-86A5-00575CF90BB4}" srcId="{3351AA14-7B25-734E-90A8-0687B01EC504}" destId="{649A4860-DFE2-0A4C-AAF4-5212D090F336}" srcOrd="0" destOrd="0" parTransId="{C28C55E1-7C59-A046-A725-646FCDA66EB9}" sibTransId="{CFE49BD4-7BDF-CE46-BCE8-19B1C1FD93BC}"/>
    <dgm:cxn modelId="{761FA8C5-E95E-C34B-8715-99A045731D84}" type="presOf" srcId="{8A9C4869-F0D9-F64F-A409-64A9C0D71003}" destId="{5E4AC39F-166E-2747-9640-E37038C7D502}" srcOrd="0" destOrd="0" presId="urn:microsoft.com/office/officeart/2009/layout/CirclePictureHierarchy"/>
    <dgm:cxn modelId="{3E469EF3-E6E5-1248-B83F-B6BCEC1B460E}" type="presOf" srcId="{E99C44F1-4D2B-4344-9F49-CA5F89EAA110}" destId="{CF20A420-F7EE-0743-A6DB-6CB38E35D854}" srcOrd="0" destOrd="0" presId="urn:microsoft.com/office/officeart/2009/layout/CirclePictureHierarchy"/>
    <dgm:cxn modelId="{25C739F7-03F6-2149-A8B4-49CB2CF0880D}" type="presOf" srcId="{D1D897F5-38A1-3B46-9BD0-4B032907EA4C}" destId="{CDB530A7-7C10-DE41-B1D8-66CFC0574C18}" srcOrd="0" destOrd="0" presId="urn:microsoft.com/office/officeart/2009/layout/CirclePictureHierarchy"/>
    <dgm:cxn modelId="{8B52BFFE-CDE3-9E45-BF46-5BA63D7D1581}" srcId="{39E3B6EA-938A-BB46-92DE-9346F5CE08CB}" destId="{4541B2A8-1DBD-874D-AF09-BD5D6F052427}" srcOrd="1" destOrd="0" parTransId="{D1D897F5-38A1-3B46-9BD0-4B032907EA4C}" sibTransId="{B9179B55-903A-F944-9207-40A017B211F2}"/>
    <dgm:cxn modelId="{E2E39249-3D37-2642-954B-628B8ACCB200}" type="presParOf" srcId="{426A1D83-383E-7046-8575-A435CB195D7B}" destId="{FEF570AE-29A1-E449-AC86-24A9AF4A1841}" srcOrd="0" destOrd="0" presId="urn:microsoft.com/office/officeart/2009/layout/CirclePictureHierarchy"/>
    <dgm:cxn modelId="{01CFDE1E-CA0B-4F4B-8947-2DAC523554AF}" type="presParOf" srcId="{FEF570AE-29A1-E449-AC86-24A9AF4A1841}" destId="{81EC93EA-FD7D-7447-B225-C9FAF17A77C0}" srcOrd="0" destOrd="0" presId="urn:microsoft.com/office/officeart/2009/layout/CirclePictureHierarchy"/>
    <dgm:cxn modelId="{BBC52830-25B7-3844-B3A5-99E057EA609F}" type="presParOf" srcId="{81EC93EA-FD7D-7447-B225-C9FAF17A77C0}" destId="{3B7318A0-CBA5-7A4F-B8C0-1C42096A85DA}" srcOrd="0" destOrd="0" presId="urn:microsoft.com/office/officeart/2009/layout/CirclePictureHierarchy"/>
    <dgm:cxn modelId="{56D9DAEE-C570-CF47-9992-6E1F5DF3AFF4}" type="presParOf" srcId="{81EC93EA-FD7D-7447-B225-C9FAF17A77C0}" destId="{6C733AF8-DF8B-E34C-B492-2D70823E6DBC}" srcOrd="1" destOrd="0" presId="urn:microsoft.com/office/officeart/2009/layout/CirclePictureHierarchy"/>
    <dgm:cxn modelId="{4202CCAD-992C-7B40-BB9A-358BDCBAD772}" type="presParOf" srcId="{FEF570AE-29A1-E449-AC86-24A9AF4A1841}" destId="{2301F833-8251-C041-B798-C5A3FF3DA270}" srcOrd="1" destOrd="0" presId="urn:microsoft.com/office/officeart/2009/layout/CirclePictureHierarchy"/>
    <dgm:cxn modelId="{FC16F49C-0D72-9940-8D3A-A12C5A4B0B5C}" type="presParOf" srcId="{2301F833-8251-C041-B798-C5A3FF3DA270}" destId="{CF20A420-F7EE-0743-A6DB-6CB38E35D854}" srcOrd="0" destOrd="0" presId="urn:microsoft.com/office/officeart/2009/layout/CirclePictureHierarchy"/>
    <dgm:cxn modelId="{DAEBC4E3-91B0-254C-9C7B-37AEABDB9C7D}" type="presParOf" srcId="{2301F833-8251-C041-B798-C5A3FF3DA270}" destId="{FCBE021D-A203-0D47-AF57-A6F5EAA0F253}" srcOrd="1" destOrd="0" presId="urn:microsoft.com/office/officeart/2009/layout/CirclePictureHierarchy"/>
    <dgm:cxn modelId="{14EAA306-3269-5647-8D32-F3CF4BCD77E5}" type="presParOf" srcId="{FCBE021D-A203-0D47-AF57-A6F5EAA0F253}" destId="{6047D3E2-A863-2D41-88A7-14C1A5B4CA40}" srcOrd="0" destOrd="0" presId="urn:microsoft.com/office/officeart/2009/layout/CirclePictureHierarchy"/>
    <dgm:cxn modelId="{D73119F7-90FF-BB40-AE4F-579C9F1C78E8}" type="presParOf" srcId="{6047D3E2-A863-2D41-88A7-14C1A5B4CA40}" destId="{9C09C25B-10D4-9C4F-8E8D-FE590133AF1D}" srcOrd="0" destOrd="0" presId="urn:microsoft.com/office/officeart/2009/layout/CirclePictureHierarchy"/>
    <dgm:cxn modelId="{5FE1F42B-BA18-EE44-8048-F650408CA650}" type="presParOf" srcId="{6047D3E2-A863-2D41-88A7-14C1A5B4CA40}" destId="{397E3EFB-D3AE-7C45-A9E6-222E330BF77D}" srcOrd="1" destOrd="0" presId="urn:microsoft.com/office/officeart/2009/layout/CirclePictureHierarchy"/>
    <dgm:cxn modelId="{8962FD5C-9DD6-5E41-8352-24F673986173}" type="presParOf" srcId="{FCBE021D-A203-0D47-AF57-A6F5EAA0F253}" destId="{61A947E6-5335-F942-B09B-5791D7D5059C}" srcOrd="1" destOrd="0" presId="urn:microsoft.com/office/officeart/2009/layout/CirclePictureHierarchy"/>
    <dgm:cxn modelId="{22A25302-C323-C042-A9E8-2163F5666350}" type="presParOf" srcId="{2301F833-8251-C041-B798-C5A3FF3DA270}" destId="{E5E3A48B-66FE-7C4C-8311-301431B95F9D}" srcOrd="2" destOrd="0" presId="urn:microsoft.com/office/officeart/2009/layout/CirclePictureHierarchy"/>
    <dgm:cxn modelId="{137E2F56-A295-DC40-868F-0ABD5C46AE50}" type="presParOf" srcId="{2301F833-8251-C041-B798-C5A3FF3DA270}" destId="{37D6921B-536C-6F40-AF54-73A057B532E5}" srcOrd="3" destOrd="0" presId="urn:microsoft.com/office/officeart/2009/layout/CirclePictureHierarchy"/>
    <dgm:cxn modelId="{34C76EF0-F508-6C49-8BFA-455FBD34E4B8}" type="presParOf" srcId="{37D6921B-536C-6F40-AF54-73A057B532E5}" destId="{8597E258-3636-7E49-987B-1C5C989A0D32}" srcOrd="0" destOrd="0" presId="urn:microsoft.com/office/officeart/2009/layout/CirclePictureHierarchy"/>
    <dgm:cxn modelId="{FB45E141-72AA-5E4F-A705-48BE9A2CAE2C}" type="presParOf" srcId="{8597E258-3636-7E49-987B-1C5C989A0D32}" destId="{C333DA4E-D991-434C-A8BD-DD8DA56EE0A1}" srcOrd="0" destOrd="0" presId="urn:microsoft.com/office/officeart/2009/layout/CirclePictureHierarchy"/>
    <dgm:cxn modelId="{677D5341-E487-1F46-BA0B-C42FA6BF0377}" type="presParOf" srcId="{8597E258-3636-7E49-987B-1C5C989A0D32}" destId="{D411D683-19C8-E840-972F-5CF2425BF394}" srcOrd="1" destOrd="0" presId="urn:microsoft.com/office/officeart/2009/layout/CirclePictureHierarchy"/>
    <dgm:cxn modelId="{F78521E4-6AC9-8140-A841-E053288F2B35}" type="presParOf" srcId="{37D6921B-536C-6F40-AF54-73A057B532E5}" destId="{281C56FE-E34F-7445-AC03-6D9D9D3F2839}" srcOrd="1" destOrd="0" presId="urn:microsoft.com/office/officeart/2009/layout/CirclePictureHierarchy"/>
    <dgm:cxn modelId="{889E3B1F-3EC3-F844-9759-B4E007F9EF66}" type="presParOf" srcId="{281C56FE-E34F-7445-AC03-6D9D9D3F2839}" destId="{C9823118-6440-4B47-9A20-0CDBE2DCFD83}" srcOrd="0" destOrd="0" presId="urn:microsoft.com/office/officeart/2009/layout/CirclePictureHierarchy"/>
    <dgm:cxn modelId="{ED557E11-1B0C-8747-BF43-39BF4640F6E2}" type="presParOf" srcId="{281C56FE-E34F-7445-AC03-6D9D9D3F2839}" destId="{75B59148-0133-7D4E-B07A-01F8381A2B85}" srcOrd="1" destOrd="0" presId="urn:microsoft.com/office/officeart/2009/layout/CirclePictureHierarchy"/>
    <dgm:cxn modelId="{A0F338BC-58B1-3240-B3C1-C9830683F24A}" type="presParOf" srcId="{75B59148-0133-7D4E-B07A-01F8381A2B85}" destId="{696BAE5D-5706-FE43-9F8A-BACEC57F1DE9}" srcOrd="0" destOrd="0" presId="urn:microsoft.com/office/officeart/2009/layout/CirclePictureHierarchy"/>
    <dgm:cxn modelId="{A2B007BA-0B70-DA44-99C1-1A56EBE6F0B5}" type="presParOf" srcId="{696BAE5D-5706-FE43-9F8A-BACEC57F1DE9}" destId="{0033C77E-3539-9F47-B847-79D78955F26A}" srcOrd="0" destOrd="0" presId="urn:microsoft.com/office/officeart/2009/layout/CirclePictureHierarchy"/>
    <dgm:cxn modelId="{F8D3649F-5631-FF4B-A52A-DB03E0C1BE8C}" type="presParOf" srcId="{696BAE5D-5706-FE43-9F8A-BACEC57F1DE9}" destId="{BBC7E988-95BD-004B-942C-1D14291BEF06}" srcOrd="1" destOrd="0" presId="urn:microsoft.com/office/officeart/2009/layout/CirclePictureHierarchy"/>
    <dgm:cxn modelId="{17443862-B708-2840-83CC-AEF2D67E21C3}" type="presParOf" srcId="{75B59148-0133-7D4E-B07A-01F8381A2B85}" destId="{FBAC86CC-E998-B644-83AD-779B0FCCB4FA}" srcOrd="1" destOrd="0" presId="urn:microsoft.com/office/officeart/2009/layout/CirclePictureHierarchy"/>
    <dgm:cxn modelId="{DF39F68E-28B7-5244-BFCD-3F3A242E72DD}" type="presParOf" srcId="{281C56FE-E34F-7445-AC03-6D9D9D3F2839}" destId="{CDB530A7-7C10-DE41-B1D8-66CFC0574C18}" srcOrd="2" destOrd="0" presId="urn:microsoft.com/office/officeart/2009/layout/CirclePictureHierarchy"/>
    <dgm:cxn modelId="{DEDADAD0-ADFB-0B43-B369-71E583CEFB6B}" type="presParOf" srcId="{281C56FE-E34F-7445-AC03-6D9D9D3F2839}" destId="{6FBD9387-BFB1-744D-A224-C070FE6ED3EE}" srcOrd="3" destOrd="0" presId="urn:microsoft.com/office/officeart/2009/layout/CirclePictureHierarchy"/>
    <dgm:cxn modelId="{56D962DC-40D6-6143-A564-30163E759AC5}" type="presParOf" srcId="{6FBD9387-BFB1-744D-A224-C070FE6ED3EE}" destId="{D9D1F22A-C0E2-3242-A7DE-9751B692F48E}" srcOrd="0" destOrd="0" presId="urn:microsoft.com/office/officeart/2009/layout/CirclePictureHierarchy"/>
    <dgm:cxn modelId="{17351E7C-CF10-8B4C-8AC8-6B8A4D1BE935}" type="presParOf" srcId="{D9D1F22A-C0E2-3242-A7DE-9751B692F48E}" destId="{F04D9469-BC48-F745-A9B8-9D06E01ABDA4}" srcOrd="0" destOrd="0" presId="urn:microsoft.com/office/officeart/2009/layout/CirclePictureHierarchy"/>
    <dgm:cxn modelId="{6F3890E7-ACD6-9F41-8E56-4AEF6B1AA3B3}" type="presParOf" srcId="{D9D1F22A-C0E2-3242-A7DE-9751B692F48E}" destId="{F0F1629C-86E6-4A41-9EC1-BD0B84670118}" srcOrd="1" destOrd="0" presId="urn:microsoft.com/office/officeart/2009/layout/CirclePictureHierarchy"/>
    <dgm:cxn modelId="{72E53C8F-E457-C04A-AE4C-84F6C435377F}" type="presParOf" srcId="{6FBD9387-BFB1-744D-A224-C070FE6ED3EE}" destId="{02CEEB5F-BC23-C044-B46F-FA4E1585D617}" srcOrd="1" destOrd="0" presId="urn:microsoft.com/office/officeart/2009/layout/CirclePictureHierarchy"/>
    <dgm:cxn modelId="{0596C66A-4B0E-F74C-93F6-BCBFDA2EB59F}" type="presParOf" srcId="{2301F833-8251-C041-B798-C5A3FF3DA270}" destId="{A3FB3617-3CA0-D54B-AA86-A99C52A83B1D}" srcOrd="4" destOrd="0" presId="urn:microsoft.com/office/officeart/2009/layout/CirclePictureHierarchy"/>
    <dgm:cxn modelId="{C7816024-32D7-B749-9A28-51A212D983B7}" type="presParOf" srcId="{2301F833-8251-C041-B798-C5A3FF3DA270}" destId="{7DF5656A-2ACB-C641-8066-1852638B861A}" srcOrd="5" destOrd="0" presId="urn:microsoft.com/office/officeart/2009/layout/CirclePictureHierarchy"/>
    <dgm:cxn modelId="{2199562B-94FF-384C-8F32-002C5372EBE4}" type="presParOf" srcId="{7DF5656A-2ACB-C641-8066-1852638B861A}" destId="{B4879703-5562-A146-A84A-73D01D531616}" srcOrd="0" destOrd="0" presId="urn:microsoft.com/office/officeart/2009/layout/CirclePictureHierarchy"/>
    <dgm:cxn modelId="{65974B0C-0A89-1F41-9CCF-19591A20F2E4}" type="presParOf" srcId="{B4879703-5562-A146-A84A-73D01D531616}" destId="{339CED85-9D1F-114E-8BF5-7A393F3B874F}" srcOrd="0" destOrd="0" presId="urn:microsoft.com/office/officeart/2009/layout/CirclePictureHierarchy"/>
    <dgm:cxn modelId="{0C3BD48E-43E3-0942-A783-AE92B1E129B9}" type="presParOf" srcId="{B4879703-5562-A146-A84A-73D01D531616}" destId="{5E4AC39F-166E-2747-9640-E37038C7D502}" srcOrd="1" destOrd="0" presId="urn:microsoft.com/office/officeart/2009/layout/CirclePictureHierarchy"/>
    <dgm:cxn modelId="{FE4FD20D-B0F9-314E-9ABE-3A23C93D255F}" type="presParOf" srcId="{7DF5656A-2ACB-C641-8066-1852638B861A}" destId="{4B6334B1-2CED-2E4E-9A56-FBF3F2EAC4B5}" srcOrd="1" destOrd="0" presId="urn:microsoft.com/office/officeart/2009/layout/CirclePictureHierarchy"/>
    <dgm:cxn modelId="{FFFBE5A0-1F7C-DF4A-A343-00AE210B5688}" type="presParOf" srcId="{4B6334B1-2CED-2E4E-9A56-FBF3F2EAC4B5}" destId="{7BF5024D-A476-7E4F-BE90-D5758F33CE17}" srcOrd="0" destOrd="0" presId="urn:microsoft.com/office/officeart/2009/layout/CirclePictureHierarchy"/>
    <dgm:cxn modelId="{67E4773B-AC75-8A43-90CD-82E84676DB75}" type="presParOf" srcId="{4B6334B1-2CED-2E4E-9A56-FBF3F2EAC4B5}" destId="{E239918D-BA66-3F4F-BBED-55AEEFCD2146}" srcOrd="1" destOrd="0" presId="urn:microsoft.com/office/officeart/2009/layout/CirclePictureHierarchy"/>
    <dgm:cxn modelId="{79252FE0-8F4D-374B-85EF-9F642F0A89CA}" type="presParOf" srcId="{E239918D-BA66-3F4F-BBED-55AEEFCD2146}" destId="{1D73FB32-439C-AF41-A05F-2316C5D8FA34}" srcOrd="0" destOrd="0" presId="urn:microsoft.com/office/officeart/2009/layout/CirclePictureHierarchy"/>
    <dgm:cxn modelId="{71B9E62C-3CC2-0745-B69E-ACE938B08ED4}" type="presParOf" srcId="{1D73FB32-439C-AF41-A05F-2316C5D8FA34}" destId="{7182AB7E-2399-8541-BD05-21E9A19510E3}" srcOrd="0" destOrd="0" presId="urn:microsoft.com/office/officeart/2009/layout/CirclePictureHierarchy"/>
    <dgm:cxn modelId="{F7DA2BB1-786E-6846-9596-15B3984D399A}" type="presParOf" srcId="{1D73FB32-439C-AF41-A05F-2316C5D8FA34}" destId="{CEF3249E-A7E5-A146-94CB-1588FD630237}" srcOrd="1" destOrd="0" presId="urn:microsoft.com/office/officeart/2009/layout/CirclePictureHierarchy"/>
    <dgm:cxn modelId="{138AFD9B-87F9-6C4F-9C2A-351D5C968614}" type="presParOf" srcId="{E239918D-BA66-3F4F-BBED-55AEEFCD2146}" destId="{92BAAFA0-7446-3746-B0B0-4FAD3A7765FA}"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E80BD-FFC6-7145-97D1-2A9E28FB88CB}">
      <dsp:nvSpPr>
        <dsp:cNvPr id="0" name=""/>
        <dsp:cNvSpPr/>
      </dsp:nvSpPr>
      <dsp:spPr>
        <a:xfrm>
          <a:off x="3695044" y="62446"/>
          <a:ext cx="2997447" cy="299744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 </a:t>
          </a:r>
        </a:p>
        <a:p>
          <a:pPr marL="0" lvl="0" indent="0" algn="ctr" defTabSz="711200">
            <a:lnSpc>
              <a:spcPct val="90000"/>
            </a:lnSpc>
            <a:spcBef>
              <a:spcPct val="0"/>
            </a:spcBef>
            <a:spcAft>
              <a:spcPct val="35000"/>
            </a:spcAft>
            <a:buNone/>
          </a:pPr>
          <a:r>
            <a:rPr lang="en-US" sz="1600" kern="1200" baseline="0" dirty="0">
              <a:latin typeface="Calibri" charset="0"/>
              <a:ea typeface="Calibri" charset="0"/>
              <a:cs typeface="Calibri" charset="0"/>
            </a:rPr>
            <a:t>click existing chart and select small carrot menu for editing options</a:t>
          </a:r>
          <a:endParaRPr lang="en-US" sz="1600" kern="1200" dirty="0">
            <a:latin typeface="Calibri" charset="0"/>
            <a:ea typeface="Calibri" charset="0"/>
            <a:cs typeface="Calibri" charset="0"/>
          </a:endParaRPr>
        </a:p>
      </dsp:txBody>
      <dsp:txXfrm>
        <a:off x="4094703" y="587000"/>
        <a:ext cx="2198128" cy="1348851"/>
      </dsp:txXfrm>
    </dsp:sp>
    <dsp:sp modelId="{01A205DE-BF6C-2941-A7CB-E07FE70DE0C5}">
      <dsp:nvSpPr>
        <dsp:cNvPr id="0" name=""/>
        <dsp:cNvSpPr/>
      </dsp:nvSpPr>
      <dsp:spPr>
        <a:xfrm>
          <a:off x="4776623" y="1935851"/>
          <a:ext cx="2997447" cy="2997447"/>
        </a:xfrm>
        <a:prstGeom prst="ellipse">
          <a:avLst/>
        </a:prstGeom>
        <a:solidFill>
          <a:schemeClr val="accent2">
            <a:alpha val="50000"/>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a:t>
          </a:r>
          <a:r>
            <a:rPr lang="en-US" sz="1600" kern="1200" baseline="0" dirty="0">
              <a:latin typeface="Calibri" charset="0"/>
              <a:ea typeface="Calibri" charset="0"/>
              <a:cs typeface="Calibri" charset="0"/>
            </a:rPr>
            <a:t> change colors click on </a:t>
          </a:r>
          <a:r>
            <a:rPr lang="en-US" sz="1600" b="1" i="0" kern="1200" baseline="0" dirty="0">
              <a:latin typeface="Calibri" charset="0"/>
              <a:ea typeface="Calibri" charset="0"/>
              <a:cs typeface="Calibri" charset="0"/>
            </a:rPr>
            <a:t>SmartArt Design</a:t>
          </a:r>
          <a:r>
            <a:rPr lang="en-US" sz="1600" kern="1200" baseline="0" dirty="0">
              <a:latin typeface="Calibri" charset="0"/>
              <a:ea typeface="Calibri" charset="0"/>
              <a:cs typeface="Calibri" charset="0"/>
            </a:rPr>
            <a:t> then pick from </a:t>
          </a:r>
          <a:r>
            <a:rPr lang="en-US" sz="1600" b="1" kern="1200" baseline="0" dirty="0">
              <a:latin typeface="Calibri" charset="0"/>
              <a:ea typeface="Calibri" charset="0"/>
              <a:cs typeface="Calibri" charset="0"/>
            </a:rPr>
            <a:t>Change Colors</a:t>
          </a:r>
          <a:r>
            <a:rPr lang="en-US" sz="1600" kern="1200" baseline="0" dirty="0">
              <a:latin typeface="Calibri" charset="0"/>
              <a:ea typeface="Calibri" charset="0"/>
              <a:cs typeface="Calibri" charset="0"/>
            </a:rPr>
            <a:t> drop-down menu</a:t>
          </a:r>
          <a:endParaRPr lang="en-US" sz="1600" kern="1200" dirty="0">
            <a:latin typeface="Calibri" charset="0"/>
            <a:ea typeface="Calibri" charset="0"/>
            <a:cs typeface="Calibri" charset="0"/>
          </a:endParaRPr>
        </a:p>
      </dsp:txBody>
      <dsp:txXfrm>
        <a:off x="5693342" y="2710192"/>
        <a:ext cx="1798468" cy="1648596"/>
      </dsp:txXfrm>
    </dsp:sp>
    <dsp:sp modelId="{30E97433-7ADA-2B40-9DA3-786A5D19BF22}">
      <dsp:nvSpPr>
        <dsp:cNvPr id="0" name=""/>
        <dsp:cNvSpPr/>
      </dsp:nvSpPr>
      <dsp:spPr>
        <a:xfrm>
          <a:off x="2613465" y="1935851"/>
          <a:ext cx="2997447" cy="2997447"/>
        </a:xfrm>
        <a:prstGeom prst="ellipse">
          <a:avLst/>
        </a:prstGeom>
        <a:solidFill>
          <a:schemeClr val="accent2">
            <a:alpha val="50000"/>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Change chart type by clicking on </a:t>
          </a:r>
          <a:r>
            <a:rPr lang="en-US" sz="1600" b="1" kern="1200" dirty="0">
              <a:latin typeface="Calibri" charset="0"/>
              <a:ea typeface="Calibri" charset="0"/>
              <a:cs typeface="Calibri" charset="0"/>
            </a:rPr>
            <a:t>Smart Art Design</a:t>
          </a:r>
          <a:r>
            <a:rPr lang="en-US" sz="1600" b="1" kern="1200" baseline="0" dirty="0">
              <a:latin typeface="Calibri" charset="0"/>
              <a:ea typeface="Calibri" charset="0"/>
              <a:cs typeface="Calibri" charset="0"/>
            </a:rPr>
            <a:t> </a:t>
          </a:r>
          <a:r>
            <a:rPr lang="en-US" sz="1600" kern="1200" baseline="0" dirty="0">
              <a:latin typeface="Calibri" charset="0"/>
              <a:ea typeface="Calibri" charset="0"/>
              <a:cs typeface="Calibri" charset="0"/>
            </a:rPr>
            <a:t>and selecting from drop-down menu</a:t>
          </a:r>
          <a:r>
            <a:rPr lang="en-US" sz="1600" kern="1200" dirty="0">
              <a:latin typeface="Calibri" charset="0"/>
              <a:ea typeface="Calibri" charset="0"/>
              <a:cs typeface="Calibri" charset="0"/>
            </a:rPr>
            <a:t> </a:t>
          </a:r>
        </a:p>
      </dsp:txBody>
      <dsp:txXfrm>
        <a:off x="2895724" y="2710192"/>
        <a:ext cx="1798468" cy="164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75C45-F7CD-994D-8253-8C2C1650246A}">
      <dsp:nvSpPr>
        <dsp:cNvPr id="0" name=""/>
        <dsp:cNvSpPr/>
      </dsp:nvSpPr>
      <dsp:spPr>
        <a:xfrm>
          <a:off x="2620847" y="-30687"/>
          <a:ext cx="5145841" cy="5145841"/>
        </a:xfrm>
        <a:prstGeom prst="circularArrow">
          <a:avLst>
            <a:gd name="adj1" fmla="val 5544"/>
            <a:gd name="adj2" fmla="val 330680"/>
            <a:gd name="adj3" fmla="val 14483864"/>
            <a:gd name="adj4" fmla="val 1696850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048C7-9827-E741-AA83-BF271DEAFCED}">
      <dsp:nvSpPr>
        <dsp:cNvPr id="0" name=""/>
        <dsp:cNvSpPr/>
      </dsp:nvSpPr>
      <dsp:spPr>
        <a:xfrm>
          <a:off x="4374633" y="2573"/>
          <a:ext cx="1638268" cy="81913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a:t>
          </a:r>
          <a:endParaRPr lang="en-US" sz="1600" kern="1200" dirty="0">
            <a:latin typeface="Calibri" charset="0"/>
            <a:ea typeface="Calibri" charset="0"/>
            <a:cs typeface="Calibri" charset="0"/>
          </a:endParaRPr>
        </a:p>
      </dsp:txBody>
      <dsp:txXfrm>
        <a:off x="4414620" y="42560"/>
        <a:ext cx="1558294" cy="739160"/>
      </dsp:txXfrm>
    </dsp:sp>
    <dsp:sp modelId="{996D36F2-C97F-E344-BC3B-247D21EE7BBC}">
      <dsp:nvSpPr>
        <dsp:cNvPr id="0" name=""/>
        <dsp:cNvSpPr/>
      </dsp:nvSpPr>
      <dsp:spPr>
        <a:xfrm>
          <a:off x="6090275" y="828783"/>
          <a:ext cx="1638268" cy="819134"/>
        </a:xfrm>
        <a:prstGeom prst="roundRect">
          <a:avLst/>
        </a:prstGeom>
        <a:solidFill>
          <a:schemeClr val="accent2">
            <a:hueOff val="421409"/>
            <a:satOff val="-5094"/>
            <a:lumOff val="10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a:t>
          </a:r>
          <a:r>
            <a:rPr lang="en-US" sz="1600" kern="1200" baseline="0" dirty="0">
              <a:latin typeface="Calibri" charset="0"/>
              <a:ea typeface="Calibri" charset="0"/>
              <a:cs typeface="Calibri" charset="0"/>
            </a:rPr>
            <a:t> here</a:t>
          </a:r>
          <a:endParaRPr lang="en-US" sz="1600" kern="1200" dirty="0">
            <a:latin typeface="Calibri" charset="0"/>
            <a:ea typeface="Calibri" charset="0"/>
            <a:cs typeface="Calibri" charset="0"/>
          </a:endParaRPr>
        </a:p>
      </dsp:txBody>
      <dsp:txXfrm>
        <a:off x="6130262" y="868770"/>
        <a:ext cx="1558294" cy="739160"/>
      </dsp:txXfrm>
    </dsp:sp>
    <dsp:sp modelId="{2F224190-55BC-C34C-BA4D-297609515AB2}">
      <dsp:nvSpPr>
        <dsp:cNvPr id="0" name=""/>
        <dsp:cNvSpPr/>
      </dsp:nvSpPr>
      <dsp:spPr>
        <a:xfrm>
          <a:off x="6514004" y="2685259"/>
          <a:ext cx="1638268" cy="819134"/>
        </a:xfrm>
        <a:prstGeom prst="roundRect">
          <a:avLst/>
        </a:prstGeom>
        <a:solidFill>
          <a:schemeClr val="accent2">
            <a:hueOff val="842818"/>
            <a:satOff val="-10187"/>
            <a:lumOff val="20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6553991" y="2725246"/>
        <a:ext cx="1558294" cy="739160"/>
      </dsp:txXfrm>
    </dsp:sp>
    <dsp:sp modelId="{73ACE0D3-6301-9344-A0B0-A8D7F8A4CD54}">
      <dsp:nvSpPr>
        <dsp:cNvPr id="0" name=""/>
        <dsp:cNvSpPr/>
      </dsp:nvSpPr>
      <dsp:spPr>
        <a:xfrm>
          <a:off x="5326743" y="4174038"/>
          <a:ext cx="1638268" cy="819134"/>
        </a:xfrm>
        <a:prstGeom prst="roundRect">
          <a:avLst/>
        </a:prstGeom>
        <a:solidFill>
          <a:schemeClr val="accent2">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5366730" y="4214025"/>
        <a:ext cx="1558294" cy="739160"/>
      </dsp:txXfrm>
    </dsp:sp>
    <dsp:sp modelId="{719AB197-2218-A34F-AE49-C72CDFBAD059}">
      <dsp:nvSpPr>
        <dsp:cNvPr id="0" name=""/>
        <dsp:cNvSpPr/>
      </dsp:nvSpPr>
      <dsp:spPr>
        <a:xfrm>
          <a:off x="3422524" y="4174038"/>
          <a:ext cx="1638268" cy="819134"/>
        </a:xfrm>
        <a:prstGeom prst="roundRect">
          <a:avLst/>
        </a:prstGeom>
        <a:solidFill>
          <a:schemeClr val="accent2">
            <a:hueOff val="1685636"/>
            <a:satOff val="-20375"/>
            <a:lumOff val="41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3462511" y="4214025"/>
        <a:ext cx="1558294" cy="739160"/>
      </dsp:txXfrm>
    </dsp:sp>
    <dsp:sp modelId="{3194505F-CB64-A84D-85A3-D6F696C5F0F1}">
      <dsp:nvSpPr>
        <dsp:cNvPr id="0" name=""/>
        <dsp:cNvSpPr/>
      </dsp:nvSpPr>
      <dsp:spPr>
        <a:xfrm>
          <a:off x="2235262" y="2685259"/>
          <a:ext cx="1638268" cy="819134"/>
        </a:xfrm>
        <a:prstGeom prst="roundRect">
          <a:avLst/>
        </a:prstGeom>
        <a:solidFill>
          <a:schemeClr val="accent2">
            <a:hueOff val="2107045"/>
            <a:satOff val="-25468"/>
            <a:lumOff val="5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2275249" y="2725246"/>
        <a:ext cx="1558294" cy="739160"/>
      </dsp:txXfrm>
    </dsp:sp>
    <dsp:sp modelId="{A6CC9AC5-81C7-854E-8322-31C9A9FB6784}">
      <dsp:nvSpPr>
        <dsp:cNvPr id="0" name=""/>
        <dsp:cNvSpPr/>
      </dsp:nvSpPr>
      <dsp:spPr>
        <a:xfrm>
          <a:off x="2658991" y="828783"/>
          <a:ext cx="1638268" cy="819134"/>
        </a:xfrm>
        <a:prstGeom prst="roundRect">
          <a:avLst/>
        </a:prstGeom>
        <a:solidFill>
          <a:schemeClr val="accent2">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2698978" y="868770"/>
        <a:ext cx="1558294" cy="739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024D-A476-7E4F-BE90-D5758F33CE17}">
      <dsp:nvSpPr>
        <dsp:cNvPr id="0" name=""/>
        <dsp:cNvSpPr/>
      </dsp:nvSpPr>
      <dsp:spPr>
        <a:xfrm>
          <a:off x="8125081" y="3157684"/>
          <a:ext cx="91440" cy="348935"/>
        </a:xfrm>
        <a:custGeom>
          <a:avLst/>
          <a:gdLst/>
          <a:ahLst/>
          <a:cxnLst/>
          <a:rect l="0" t="0" r="0" b="0"/>
          <a:pathLst>
            <a:path>
              <a:moveTo>
                <a:pt x="45720" y="0"/>
              </a:moveTo>
              <a:lnTo>
                <a:pt x="45720"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FB3617-3CA0-D54B-AA86-A99C52A83B1D}">
      <dsp:nvSpPr>
        <dsp:cNvPr id="0" name=""/>
        <dsp:cNvSpPr/>
      </dsp:nvSpPr>
      <dsp:spPr>
        <a:xfrm>
          <a:off x="4362968" y="1701015"/>
          <a:ext cx="3807833" cy="348935"/>
        </a:xfrm>
        <a:custGeom>
          <a:avLst/>
          <a:gdLst/>
          <a:ahLst/>
          <a:cxnLst/>
          <a:rect l="0" t="0" r="0" b="0"/>
          <a:pathLst>
            <a:path>
              <a:moveTo>
                <a:pt x="0" y="0"/>
              </a:moveTo>
              <a:lnTo>
                <a:pt x="0" y="175852"/>
              </a:lnTo>
              <a:lnTo>
                <a:pt x="3807833" y="175852"/>
              </a:lnTo>
              <a:lnTo>
                <a:pt x="3807833"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30A7-7C10-DE41-B1D8-66CFC0574C18}">
      <dsp:nvSpPr>
        <dsp:cNvPr id="0" name=""/>
        <dsp:cNvSpPr/>
      </dsp:nvSpPr>
      <dsp:spPr>
        <a:xfrm>
          <a:off x="3601401" y="3157684"/>
          <a:ext cx="1523133" cy="348935"/>
        </a:xfrm>
        <a:custGeom>
          <a:avLst/>
          <a:gdLst/>
          <a:ahLst/>
          <a:cxnLst/>
          <a:rect l="0" t="0" r="0" b="0"/>
          <a:pathLst>
            <a:path>
              <a:moveTo>
                <a:pt x="0" y="0"/>
              </a:moveTo>
              <a:lnTo>
                <a:pt x="0" y="175852"/>
              </a:lnTo>
              <a:lnTo>
                <a:pt x="1523133" y="175852"/>
              </a:lnTo>
              <a:lnTo>
                <a:pt x="1523133"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23118-6440-4B47-9A20-0CDBE2DCFD83}">
      <dsp:nvSpPr>
        <dsp:cNvPr id="0" name=""/>
        <dsp:cNvSpPr/>
      </dsp:nvSpPr>
      <dsp:spPr>
        <a:xfrm>
          <a:off x="2078268" y="3157684"/>
          <a:ext cx="1523133" cy="348935"/>
        </a:xfrm>
        <a:custGeom>
          <a:avLst/>
          <a:gdLst/>
          <a:ahLst/>
          <a:cxnLst/>
          <a:rect l="0" t="0" r="0" b="0"/>
          <a:pathLst>
            <a:path>
              <a:moveTo>
                <a:pt x="1523133" y="0"/>
              </a:moveTo>
              <a:lnTo>
                <a:pt x="1523133" y="175852"/>
              </a:lnTo>
              <a:lnTo>
                <a:pt x="0" y="175852"/>
              </a:lnTo>
              <a:lnTo>
                <a:pt x="0"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3A48B-66FE-7C4C-8311-301431B95F9D}">
      <dsp:nvSpPr>
        <dsp:cNvPr id="0" name=""/>
        <dsp:cNvSpPr/>
      </dsp:nvSpPr>
      <dsp:spPr>
        <a:xfrm>
          <a:off x="3601401" y="1701015"/>
          <a:ext cx="761566" cy="348935"/>
        </a:xfrm>
        <a:custGeom>
          <a:avLst/>
          <a:gdLst/>
          <a:ahLst/>
          <a:cxnLst/>
          <a:rect l="0" t="0" r="0" b="0"/>
          <a:pathLst>
            <a:path>
              <a:moveTo>
                <a:pt x="761566" y="0"/>
              </a:moveTo>
              <a:lnTo>
                <a:pt x="761566" y="175852"/>
              </a:lnTo>
              <a:lnTo>
                <a:pt x="0" y="175852"/>
              </a:lnTo>
              <a:lnTo>
                <a:pt x="0"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0A420-F7EE-0743-A6DB-6CB38E35D854}">
      <dsp:nvSpPr>
        <dsp:cNvPr id="0" name=""/>
        <dsp:cNvSpPr/>
      </dsp:nvSpPr>
      <dsp:spPr>
        <a:xfrm>
          <a:off x="555134" y="1701015"/>
          <a:ext cx="3807833" cy="348935"/>
        </a:xfrm>
        <a:custGeom>
          <a:avLst/>
          <a:gdLst/>
          <a:ahLst/>
          <a:cxnLst/>
          <a:rect l="0" t="0" r="0" b="0"/>
          <a:pathLst>
            <a:path>
              <a:moveTo>
                <a:pt x="3807833" y="0"/>
              </a:moveTo>
              <a:lnTo>
                <a:pt x="3807833" y="175852"/>
              </a:lnTo>
              <a:lnTo>
                <a:pt x="0" y="175852"/>
              </a:lnTo>
              <a:lnTo>
                <a:pt x="0"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318A0-CBA5-7A4F-B8C0-1C42096A85DA}">
      <dsp:nvSpPr>
        <dsp:cNvPr id="0" name=""/>
        <dsp:cNvSpPr/>
      </dsp:nvSpPr>
      <dsp:spPr>
        <a:xfrm>
          <a:off x="3809101" y="593282"/>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33AF8-DF8B-E34C-B492-2D70823E6DBC}">
      <dsp:nvSpPr>
        <dsp:cNvPr id="0" name=""/>
        <dsp:cNvSpPr/>
      </dsp:nvSpPr>
      <dsp:spPr>
        <a:xfrm>
          <a:off x="4916834" y="59051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 (Calibri</a:t>
          </a:r>
          <a:r>
            <a:rPr lang="en-US" sz="1600" kern="1200" baseline="0" dirty="0">
              <a:latin typeface="Calibri" charset="0"/>
              <a:ea typeface="Calibri" charset="0"/>
              <a:cs typeface="Calibri" charset="0"/>
            </a:rPr>
            <a:t> regular 16pt)</a:t>
          </a:r>
          <a:endParaRPr lang="en-US" sz="1600" kern="1200" dirty="0">
            <a:latin typeface="Calibri" charset="0"/>
            <a:ea typeface="Calibri" charset="0"/>
            <a:cs typeface="Calibri" charset="0"/>
          </a:endParaRPr>
        </a:p>
      </dsp:txBody>
      <dsp:txXfrm>
        <a:off x="4916834" y="590512"/>
        <a:ext cx="1661599" cy="1107733"/>
      </dsp:txXfrm>
    </dsp:sp>
    <dsp:sp modelId="{9C09C25B-10D4-9C4F-8E8D-FE590133AF1D}">
      <dsp:nvSpPr>
        <dsp:cNvPr id="0" name=""/>
        <dsp:cNvSpPr/>
      </dsp:nvSpPr>
      <dsp:spPr>
        <a:xfrm>
          <a:off x="1268"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E3EFB-D3AE-7C45-A9E6-222E330BF77D}">
      <dsp:nvSpPr>
        <dsp:cNvPr id="0" name=""/>
        <dsp:cNvSpPr/>
      </dsp:nvSpPr>
      <dsp:spPr>
        <a:xfrm>
          <a:off x="1109001"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1109001" y="2047182"/>
        <a:ext cx="1661599" cy="1107733"/>
      </dsp:txXfrm>
    </dsp:sp>
    <dsp:sp modelId="{C333DA4E-D991-434C-A8BD-DD8DA56EE0A1}">
      <dsp:nvSpPr>
        <dsp:cNvPr id="0" name=""/>
        <dsp:cNvSpPr/>
      </dsp:nvSpPr>
      <dsp:spPr>
        <a:xfrm>
          <a:off x="3047534"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1D683-19C8-E840-972F-5CF2425BF394}">
      <dsp:nvSpPr>
        <dsp:cNvPr id="0" name=""/>
        <dsp:cNvSpPr/>
      </dsp:nvSpPr>
      <dsp:spPr>
        <a:xfrm>
          <a:off x="4155268"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4155268" y="2047182"/>
        <a:ext cx="1661599" cy="1107733"/>
      </dsp:txXfrm>
    </dsp:sp>
    <dsp:sp modelId="{0033C77E-3539-9F47-B847-79D78955F26A}">
      <dsp:nvSpPr>
        <dsp:cNvPr id="0" name=""/>
        <dsp:cNvSpPr/>
      </dsp:nvSpPr>
      <dsp:spPr>
        <a:xfrm>
          <a:off x="1524401"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7E988-95BD-004B-942C-1D14291BEF06}">
      <dsp:nvSpPr>
        <dsp:cNvPr id="0" name=""/>
        <dsp:cNvSpPr/>
      </dsp:nvSpPr>
      <dsp:spPr>
        <a:xfrm>
          <a:off x="2632134"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2632134" y="3503851"/>
        <a:ext cx="1661599" cy="1107733"/>
      </dsp:txXfrm>
    </dsp:sp>
    <dsp:sp modelId="{F04D9469-BC48-F745-A9B8-9D06E01ABDA4}">
      <dsp:nvSpPr>
        <dsp:cNvPr id="0" name=""/>
        <dsp:cNvSpPr/>
      </dsp:nvSpPr>
      <dsp:spPr>
        <a:xfrm>
          <a:off x="4570668"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1629C-86E6-4A41-9EC1-BD0B84670118}">
      <dsp:nvSpPr>
        <dsp:cNvPr id="0" name=""/>
        <dsp:cNvSpPr/>
      </dsp:nvSpPr>
      <dsp:spPr>
        <a:xfrm>
          <a:off x="5678401"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5678401" y="3503851"/>
        <a:ext cx="1661599" cy="1107733"/>
      </dsp:txXfrm>
    </dsp:sp>
    <dsp:sp modelId="{339CED85-9D1F-114E-8BF5-7A393F3B874F}">
      <dsp:nvSpPr>
        <dsp:cNvPr id="0" name=""/>
        <dsp:cNvSpPr/>
      </dsp:nvSpPr>
      <dsp:spPr>
        <a:xfrm>
          <a:off x="7616934"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AC39F-166E-2747-9640-E37038C7D502}">
      <dsp:nvSpPr>
        <dsp:cNvPr id="0" name=""/>
        <dsp:cNvSpPr/>
      </dsp:nvSpPr>
      <dsp:spPr>
        <a:xfrm>
          <a:off x="8724667"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8724667" y="2047182"/>
        <a:ext cx="1661599" cy="1107733"/>
      </dsp:txXfrm>
    </dsp:sp>
    <dsp:sp modelId="{7182AB7E-2399-8541-BD05-21E9A19510E3}">
      <dsp:nvSpPr>
        <dsp:cNvPr id="0" name=""/>
        <dsp:cNvSpPr/>
      </dsp:nvSpPr>
      <dsp:spPr>
        <a:xfrm>
          <a:off x="7616934"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3249E-A7E5-A146-94CB-1588FD630237}">
      <dsp:nvSpPr>
        <dsp:cNvPr id="0" name=""/>
        <dsp:cNvSpPr/>
      </dsp:nvSpPr>
      <dsp:spPr>
        <a:xfrm>
          <a:off x="8724667"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8724667" y="3503851"/>
        <a:ext cx="1661599" cy="110773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C307C8-0609-4047-A2B4-1898B32D9847}" type="datetimeFigureOut">
              <a:rPr lang="en-US" smtClean="0"/>
              <a:t>1/14/20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82A31F-4C81-DE49-BD8A-35101AE91978}" type="slidenum">
              <a:rPr lang="en-US" smtClean="0"/>
              <a:t>‹#›</a:t>
            </a:fld>
            <a:endParaRPr lang="en-US"/>
          </a:p>
        </p:txBody>
      </p:sp>
    </p:spTree>
    <p:extLst>
      <p:ext uri="{BB962C8B-B14F-4D97-AF65-F5344CB8AC3E}">
        <p14:creationId xmlns:p14="http://schemas.microsoft.com/office/powerpoint/2010/main" val="62326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36274862"/>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a:effectLst/>
                <a:latin typeface="+mn-lt"/>
                <a:ea typeface="+mn-ea"/>
                <a:cs typeface="+mn-cs"/>
                <a:sym typeface="Calibri"/>
              </a:rPr>
              <a:t>It's lightweight VM</a:t>
            </a:r>
          </a:p>
          <a:p>
            <a:endParaRPr lang="en-US" sz="1200" b="0" i="0" kern="1200" dirty="0">
              <a:solidFill>
                <a:schemeClr val="tx1"/>
              </a:solidFill>
              <a:effectLst/>
              <a:latin typeface="Arial"/>
              <a:ea typeface="+mn-ea"/>
              <a:cs typeface="+mn-cs"/>
            </a:endParaRPr>
          </a:p>
          <a:p>
            <a:r>
              <a:rPr lang="en-US" sz="1200" b="0" i="0" kern="1200" dirty="0">
                <a:solidFill>
                  <a:schemeClr val="tx1"/>
                </a:solidFill>
                <a:effectLst/>
                <a:latin typeface="Arial"/>
                <a:ea typeface="+mn-ea"/>
                <a:cs typeface="+mn-cs"/>
              </a:rPr>
              <a:t>The industry standard today is to use Virtual Machines (VMs) to run software applications. VMs run applications inside a guest Operating System, which runs on virtual hardware powered by the server’s host OS.</a:t>
            </a:r>
          </a:p>
          <a:p>
            <a:r>
              <a:rPr lang="en-US" sz="1200" b="0" i="0" kern="1200" dirty="0">
                <a:solidFill>
                  <a:schemeClr val="tx1"/>
                </a:solidFill>
                <a:effectLst/>
                <a:latin typeface="Arial"/>
                <a:ea typeface="+mn-ea"/>
                <a:cs typeface="+mn-cs"/>
              </a:rPr>
              <a:t>VMs are great at providing full process isolation for applications: there are very few ways a problem in the host operating system can affect the software running in the guest operating system, and vice-versa. But this isolation comes at great cost — the computational overhead spent virtualizing hardware for a guest OS to use is substantial.</a:t>
            </a:r>
          </a:p>
          <a:p>
            <a:r>
              <a:rPr lang="en-US" sz="1200" b="0" i="0" kern="1200" dirty="0">
                <a:solidFill>
                  <a:schemeClr val="tx1"/>
                </a:solidFill>
                <a:effectLst/>
                <a:latin typeface="Arial"/>
                <a:ea typeface="+mn-ea"/>
                <a:cs typeface="+mn-cs"/>
              </a:rPr>
              <a:t>Containers take a different approach: by leveraging the low-level mechanics of the host operating system, containers provide most of the isolation of virtual machines at a fraction of the computing power.</a:t>
            </a:r>
          </a:p>
          <a:p>
            <a:endParaRPr lang="en-US" sz="1200" b="0" i="0" kern="1200" dirty="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a:effectLst/>
                <a:latin typeface="+mn-lt"/>
                <a:ea typeface="+mn-ea"/>
                <a:cs typeface="+mn-cs"/>
                <a:sym typeface="Calibri"/>
              </a:rPr>
              <a:t>docker</a:t>
            </a:r>
            <a:r>
              <a:rPr lang="en-US" sz="1200" b="0" i="0" dirty="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a:p>
          <a:p>
            <a:endParaRPr lang="en-US" sz="1200" b="0" i="0" kern="1200" dirty="0">
              <a:solidFill>
                <a:schemeClr val="tx1"/>
              </a:solidFill>
              <a:effectLst/>
              <a:latin typeface="Arial"/>
              <a:ea typeface="+mn-ea"/>
              <a:cs typeface="+mn-cs"/>
            </a:endParaRPr>
          </a:p>
          <a:p>
            <a:endParaRPr lang="en-US" dirty="0"/>
          </a:p>
          <a:p>
            <a:endParaRPr lang="en-US" dirty="0"/>
          </a:p>
        </p:txBody>
      </p:sp>
    </p:spTree>
    <p:extLst>
      <p:ext uri="{BB962C8B-B14F-4D97-AF65-F5344CB8AC3E}">
        <p14:creationId xmlns:p14="http://schemas.microsoft.com/office/powerpoint/2010/main" val="291892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Docker is a tool that allows developers, sys-admins etc. to easily deploy their applications in a sandbox (called </a:t>
            </a:r>
            <a:r>
              <a:rPr lang="en-US" sz="1200" b="0" i="1" kern="1200" dirty="0">
                <a:solidFill>
                  <a:schemeClr val="tx1"/>
                </a:solidFill>
                <a:effectLst/>
                <a:latin typeface="Arial"/>
                <a:ea typeface="+mn-ea"/>
                <a:cs typeface="+mn-cs"/>
              </a:rPr>
              <a:t>containers</a:t>
            </a:r>
            <a:r>
              <a:rPr lang="en-US" sz="1200" b="0" i="0" kern="1200" dirty="0">
                <a:solidFill>
                  <a:schemeClr val="tx1"/>
                </a:solidFill>
                <a:effectLst/>
                <a:latin typeface="Arial"/>
                <a:ea typeface="+mn-ea"/>
                <a:cs typeface="+mn-cs"/>
              </a:rPr>
              <a:t>) to run on the host operating system i.e. Linux. The key benefit of Docker is that it allows users to </a:t>
            </a:r>
            <a:r>
              <a:rPr lang="en-US" sz="1200" b="1" i="0" kern="1200" dirty="0">
                <a:solidFill>
                  <a:schemeClr val="tx1"/>
                </a:solidFill>
                <a:effectLst/>
                <a:latin typeface="Arial"/>
                <a:ea typeface="+mn-ea"/>
                <a:cs typeface="+mn-cs"/>
              </a:rPr>
              <a:t>package an application with all of its dependencies into a standardized unit</a:t>
            </a:r>
            <a:r>
              <a:rPr lang="en-US" sz="1200" b="0" i="0" kern="1200" dirty="0">
                <a:solidFill>
                  <a:schemeClr val="tx1"/>
                </a:solidFill>
                <a:effectLst/>
                <a:latin typeface="Arial"/>
                <a:ea typeface="+mn-ea"/>
                <a:cs typeface="+mn-cs"/>
              </a:rPr>
              <a:t> for software development. Unlike virtual machines, containers do not have the high overhead and hence enable more efficient usage of the underlying system and resources.</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Using containers, everything required to make a piece of software run is packaged into isolated containers. Unlike VMs, containers do not bundle a full operating system - only libraries and settings required to make the software work are needed. This makes for efficient, lightweight, self-contained systems that guarantees software will always run the same, regardless of where it’s deployed.</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dirty="0">
              <a:effectLst/>
              <a:latin typeface="+mn-lt"/>
              <a:ea typeface="+mn-ea"/>
              <a:cs typeface="+mn-cs"/>
              <a:sym typeface="Calibri"/>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a:effectLst/>
                <a:latin typeface="+mn-lt"/>
                <a:ea typeface="+mn-ea"/>
                <a:cs typeface="+mn-cs"/>
                <a:sym typeface="Calibri"/>
              </a:rPr>
              <a:t>docker</a:t>
            </a:r>
            <a:r>
              <a:rPr lang="en-US" sz="1200" b="0" i="0" dirty="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a:p>
        </p:txBody>
      </p:sp>
    </p:spTree>
    <p:extLst>
      <p:ext uri="{BB962C8B-B14F-4D97-AF65-F5344CB8AC3E}">
        <p14:creationId xmlns:p14="http://schemas.microsoft.com/office/powerpoint/2010/main" val="23479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Docker images </a:t>
            </a:r>
            <a:r>
              <a:rPr lang="en-US" dirty="0"/>
              <a:t>are the basis of </a:t>
            </a:r>
            <a:r>
              <a:rPr lang="en-US" dirty="0" err="1"/>
              <a:t>containers.It’s</a:t>
            </a:r>
            <a:r>
              <a:rPr lang="en-US" dirty="0"/>
              <a:t> a filesystem.  Each time you’ve used </a:t>
            </a:r>
            <a:r>
              <a:rPr lang="en-US" dirty="0" err="1"/>
              <a:t>docker</a:t>
            </a:r>
            <a:r>
              <a:rPr lang="en-US" dirty="0"/>
              <a:t> run you told it which image you wanted.</a:t>
            </a:r>
          </a:p>
          <a:p>
            <a:r>
              <a:rPr lang="en-US" b="1" dirty="0"/>
              <a:t>Each Docker </a:t>
            </a:r>
            <a:r>
              <a:rPr lang="en-US" dirty="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40713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is a lightweight container runtime and robust tooling that builds and runs your container. Docker allows you to package up application code and dependencies together in an isolated container that share the OS kernel on the host system. The in-host daemon communicates with the Docker Client to execute commands to build, ship and run containers.</a:t>
            </a:r>
            <a:endParaRPr lang="en-US" dirty="0"/>
          </a:p>
        </p:txBody>
      </p:sp>
    </p:spTree>
    <p:extLst>
      <p:ext uri="{BB962C8B-B14F-4D97-AF65-F5344CB8AC3E}">
        <p14:creationId xmlns:p14="http://schemas.microsoft.com/office/powerpoint/2010/main" val="162890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a:t>Docker Hub </a:t>
            </a:r>
            <a:r>
              <a:rPr lang="en-US" dirty="0"/>
              <a:t>is a cloud-based registry service which allows you to link to code repositories, build your images and test them, stores manually pushed images, and links to Docker Cloud so you can deploy images to your hosts. </a:t>
            </a:r>
            <a:r>
              <a:rPr lang="en-US"/>
              <a:t>It provides a centralized resource for container image discovery, distribution and change management, user and team collaboration, and workflow automation throughout the development pipeline.</a:t>
            </a:r>
          </a:p>
        </p:txBody>
      </p:sp>
    </p:spTree>
    <p:extLst>
      <p:ext uri="{BB962C8B-B14F-4D97-AF65-F5344CB8AC3E}">
        <p14:creationId xmlns:p14="http://schemas.microsoft.com/office/powerpoint/2010/main" val="3705461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olarWinds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6856285"/>
          </a:xfrm>
          <a:prstGeom prst="rect">
            <a:avLst/>
          </a:prstGeom>
        </p:spPr>
      </p:pic>
      <p:sp>
        <p:nvSpPr>
          <p:cNvPr id="11" name="Shape 11"/>
          <p:cNvSpPr>
            <a:spLocks noGrp="1"/>
          </p:cNvSpPr>
          <p:nvPr>
            <p:ph type="title" hasCustomPrompt="1"/>
          </p:nvPr>
        </p:nvSpPr>
        <p:spPr>
          <a:xfrm>
            <a:off x="844986" y="4097532"/>
            <a:ext cx="8690008" cy="419617"/>
          </a:xfrm>
          <a:prstGeom prst="rect">
            <a:avLst/>
          </a:prstGeom>
        </p:spPr>
        <p:txBody>
          <a:bodyPr anchor="b">
            <a:noAutofit/>
          </a:bodyPr>
          <a:lstStyle>
            <a:lvl1pPr>
              <a:defRPr sz="3600" b="1" i="0">
                <a:solidFill>
                  <a:srgbClr val="15BDCE"/>
                </a:solidFill>
                <a:latin typeface="Arial" panose="020B0604020202020204" pitchFamily="34" charset="0"/>
                <a:ea typeface="Roboto" charset="0"/>
                <a:cs typeface="Arial" panose="020B0604020202020204" pitchFamily="34" charset="0"/>
              </a:defRPr>
            </a:lvl1pPr>
          </a:lstStyle>
          <a:p>
            <a:r>
              <a:rPr lang="en-US" dirty="0"/>
              <a:t>Headline Arial Bold 36pt</a:t>
            </a:r>
          </a:p>
        </p:txBody>
      </p:sp>
      <p:sp>
        <p:nvSpPr>
          <p:cNvPr id="12" name="Shape 12"/>
          <p:cNvSpPr>
            <a:spLocks noGrp="1"/>
          </p:cNvSpPr>
          <p:nvPr>
            <p:ph type="body" sz="quarter" idx="1" hasCustomPrompt="1"/>
          </p:nvPr>
        </p:nvSpPr>
        <p:spPr>
          <a:xfrm>
            <a:off x="845262" y="4494002"/>
            <a:ext cx="8690008" cy="400763"/>
          </a:xfrm>
          <a:prstGeom prst="rect">
            <a:avLst/>
          </a:prstGeom>
          <a:extLst>
            <a:ext uri="{C572A759-6A51-4108-AA02-DFA0A04FC94B}">
              <ma14:wrappingTextBoxFlag xmlns:ma14="http://schemas.microsoft.com/office/mac/drawingml/2011/main" xmlns="" val="1"/>
            </a:ext>
          </a:extLst>
        </p:spPr>
        <p:txBody>
          <a:bodyPr/>
          <a:lstStyle>
            <a:lvl1pPr marL="0" indent="0">
              <a:buClrTx/>
              <a:buSzTx/>
              <a:buFontTx/>
              <a:buNone/>
              <a:defRPr sz="2200">
                <a:solidFill>
                  <a:schemeClr val="bg2"/>
                </a:solidFill>
                <a:latin typeface="Calibri" charset="0"/>
                <a:ea typeface="Calibri" charset="0"/>
                <a:cs typeface="Calibri" charset="0"/>
              </a:defRPr>
            </a:lvl1pPr>
          </a:lstStyle>
          <a:p>
            <a:pPr lvl="0"/>
            <a:r>
              <a:rPr lang="en-US" dirty="0"/>
              <a:t>Subhead Calibri 22pt</a:t>
            </a:r>
          </a:p>
        </p:txBody>
      </p:sp>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4471" y="2977375"/>
            <a:ext cx="2591180" cy="702837"/>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arWinds_three">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5A0B6D2C-B554-C244-BF55-60397D369326}"/>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8533049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2CA58658-FE70-A746-9B96-FF2CF07E964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9451940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arWinds_three_grey_two collumn">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bg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0E648375-2763-6A46-ABC8-55B46029CEA0}"/>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9893817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5F743DF5-6457-3649-A637-C83D638CDB8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6635532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a:solidFill>
                  <a:schemeClr val="bg1"/>
                </a:solidFill>
              </a:defRPr>
            </a:lvl1pPr>
          </a:lstStyle>
          <a:p>
            <a:r>
              <a:rPr lang="en-US" dirty="0"/>
              <a:t>Click to Edit Master Title Style</a:t>
            </a:r>
          </a:p>
        </p:txBody>
      </p:sp>
      <p:sp>
        <p:nvSpPr>
          <p:cNvPr id="10"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1" name="Footer Placeholder 1">
            <a:extLst>
              <a:ext uri="{FF2B5EF4-FFF2-40B4-BE49-F238E27FC236}">
                <a16:creationId xmlns:a16="http://schemas.microsoft.com/office/drawing/2014/main" id="{8EA2BCC6-47E7-CA4A-89E0-9815D93A18A0}"/>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35859150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arWinds_three_grey_on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bg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9"/>
            <a:ext cx="7533595" cy="395167"/>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7533595"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45785"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B078FC07-7387-BB48-84A7-4C24C5DEF057}"/>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5535979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27BC3B61-7636-8541-AE20-0059A3F9421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13068707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1831049"/>
            <a:ext cx="7548281" cy="2862322"/>
          </a:xfrm>
          <a:prstGeom prst="rect">
            <a:avLst/>
          </a:prstGeom>
        </p:spPr>
        <p:txBody>
          <a:bodyPr wrap="square" anchor="ctr">
            <a:spAutoFit/>
          </a:bodyPr>
          <a:lstStyle/>
          <a:p>
            <a:pPr algn="ctr"/>
            <a:r>
              <a:rPr lang="en-US" sz="18000" b="1" dirty="0">
                <a:solidFill>
                  <a:schemeClr val="bg1"/>
                </a:solidFill>
              </a:rPr>
              <a:t>Q&amp;A</a:t>
            </a:r>
          </a:p>
        </p:txBody>
      </p:sp>
      <p:sp>
        <p:nvSpPr>
          <p:cNvPr id="7" name="Footer Placeholder 1">
            <a:extLst>
              <a:ext uri="{FF2B5EF4-FFF2-40B4-BE49-F238E27FC236}">
                <a16:creationId xmlns:a16="http://schemas.microsoft.com/office/drawing/2014/main" id="{496FC83C-3B00-104D-BA46-C6C7A1BB818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31153803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1831049"/>
            <a:ext cx="7548281" cy="2862322"/>
          </a:xfrm>
          <a:prstGeom prst="rect">
            <a:avLst/>
          </a:prstGeom>
        </p:spPr>
        <p:txBody>
          <a:bodyPr wrap="square" anchor="ctr">
            <a:spAutoFit/>
          </a:bodyPr>
          <a:lstStyle/>
          <a:p>
            <a:pPr algn="ctr"/>
            <a:r>
              <a:rPr lang="en-US" sz="18000" b="1" dirty="0">
                <a:solidFill>
                  <a:schemeClr val="bg1"/>
                </a:solidFill>
              </a:rPr>
              <a:t>DEMO</a:t>
            </a:r>
          </a:p>
        </p:txBody>
      </p:sp>
      <p:sp>
        <p:nvSpPr>
          <p:cNvPr id="7" name="Footer Placeholder 1">
            <a:extLst>
              <a:ext uri="{FF2B5EF4-FFF2-40B4-BE49-F238E27FC236}">
                <a16:creationId xmlns:a16="http://schemas.microsoft.com/office/drawing/2014/main" id="{6B47D83F-8A0B-3441-9489-BA88F947C481}"/>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4358777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2061882"/>
            <a:ext cx="7548281" cy="2400657"/>
          </a:xfrm>
          <a:prstGeom prst="rect">
            <a:avLst/>
          </a:prstGeom>
        </p:spPr>
        <p:txBody>
          <a:bodyPr wrap="square" anchor="ctr">
            <a:spAutoFit/>
          </a:bodyPr>
          <a:lstStyle/>
          <a:p>
            <a:pPr algn="ctr"/>
            <a:r>
              <a:rPr lang="en-US" sz="15000" b="1" dirty="0">
                <a:solidFill>
                  <a:schemeClr val="bg1"/>
                </a:solidFill>
              </a:rPr>
              <a:t>BREAK</a:t>
            </a:r>
          </a:p>
        </p:txBody>
      </p:sp>
      <p:sp>
        <p:nvSpPr>
          <p:cNvPr id="7" name="Footer Placeholder 1">
            <a:extLst>
              <a:ext uri="{FF2B5EF4-FFF2-40B4-BE49-F238E27FC236}">
                <a16:creationId xmlns:a16="http://schemas.microsoft.com/office/drawing/2014/main" id="{47316BC6-3F3B-0848-B760-D2D845B0A41D}"/>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22449056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SolarWinds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6856285"/>
          </a:xfrm>
          <a:prstGeom prst="rect">
            <a:avLst/>
          </a:prstGeom>
        </p:spPr>
      </p:pic>
      <p:sp>
        <p:nvSpPr>
          <p:cNvPr id="11" name="Shape 11"/>
          <p:cNvSpPr>
            <a:spLocks noGrp="1"/>
          </p:cNvSpPr>
          <p:nvPr>
            <p:ph type="title" hasCustomPrompt="1"/>
          </p:nvPr>
        </p:nvSpPr>
        <p:spPr>
          <a:xfrm>
            <a:off x="844986" y="4097532"/>
            <a:ext cx="8690008" cy="419617"/>
          </a:xfrm>
          <a:prstGeom prst="rect">
            <a:avLst/>
          </a:prstGeom>
        </p:spPr>
        <p:txBody>
          <a:bodyPr anchor="b">
            <a:noAutofit/>
          </a:bodyPr>
          <a:lstStyle>
            <a:lvl1pPr>
              <a:defRPr sz="3600" b="1" i="0">
                <a:solidFill>
                  <a:srgbClr val="15BDCE"/>
                </a:solidFill>
                <a:latin typeface="Arial" panose="020B0604020202020204" pitchFamily="34" charset="0"/>
                <a:ea typeface="Roboto" charset="0"/>
                <a:cs typeface="Arial" panose="020B0604020202020204" pitchFamily="34" charset="0"/>
              </a:defRPr>
            </a:lvl1pPr>
          </a:lstStyle>
          <a:p>
            <a:r>
              <a:rPr lang="en-US" dirty="0"/>
              <a:t>Section Headline Arial Bold 36pt</a:t>
            </a:r>
          </a:p>
        </p:txBody>
      </p:sp>
      <p:sp>
        <p:nvSpPr>
          <p:cNvPr id="12" name="Shape 12"/>
          <p:cNvSpPr>
            <a:spLocks noGrp="1"/>
          </p:cNvSpPr>
          <p:nvPr>
            <p:ph type="body" sz="quarter" idx="1" hasCustomPrompt="1"/>
          </p:nvPr>
        </p:nvSpPr>
        <p:spPr>
          <a:xfrm>
            <a:off x="845262" y="4494002"/>
            <a:ext cx="8690008" cy="400763"/>
          </a:xfrm>
          <a:prstGeom prst="rect">
            <a:avLst/>
          </a:prstGeom>
          <a:extLst>
            <a:ext uri="{C572A759-6A51-4108-AA02-DFA0A04FC94B}">
              <ma14:wrappingTextBoxFlag xmlns:ma14="http://schemas.microsoft.com/office/mac/drawingml/2011/main" xmlns="" val="1"/>
            </a:ext>
          </a:extLst>
        </p:spPr>
        <p:txBody>
          <a:bodyPr/>
          <a:lstStyle>
            <a:lvl1pPr marL="0" indent="0">
              <a:buClrTx/>
              <a:buSzTx/>
              <a:buFontTx/>
              <a:buNone/>
              <a:defRPr sz="2200">
                <a:solidFill>
                  <a:schemeClr val="bg2"/>
                </a:solidFill>
                <a:latin typeface="Calibri" charset="0"/>
                <a:ea typeface="Calibri" charset="0"/>
                <a:cs typeface="Calibri" charset="0"/>
              </a:defRPr>
            </a:lvl1pPr>
          </a:lstStyle>
          <a:p>
            <a:pPr lvl="0"/>
            <a:r>
              <a:rPr lang="en-US" dirty="0"/>
              <a:t>Subhead Calibri 22pt</a:t>
            </a:r>
          </a:p>
        </p:txBody>
      </p:sp>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4471" y="2977375"/>
            <a:ext cx="2591180" cy="702837"/>
          </a:xfrm>
          <a:prstGeom prst="rect">
            <a:avLst/>
          </a:prstGeom>
        </p:spPr>
      </p:pic>
    </p:spTree>
    <p:extLst>
      <p:ext uri="{BB962C8B-B14F-4D97-AF65-F5344CB8AC3E}">
        <p14:creationId xmlns:p14="http://schemas.microsoft.com/office/powerpoint/2010/main" val="243357373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olarWinds_ThankYou">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907720"/>
            <a:ext cx="7548281" cy="4708981"/>
          </a:xfrm>
          <a:prstGeom prst="rect">
            <a:avLst/>
          </a:prstGeom>
        </p:spPr>
        <p:txBody>
          <a:bodyPr wrap="square" anchor="ctr">
            <a:spAutoFit/>
          </a:bodyPr>
          <a:lstStyle/>
          <a:p>
            <a:pPr algn="ctr"/>
            <a:r>
              <a:rPr lang="en-US" sz="15000" b="1" dirty="0">
                <a:solidFill>
                  <a:schemeClr val="bg1"/>
                </a:solidFill>
              </a:rPr>
              <a:t>THANK YOU!</a:t>
            </a:r>
          </a:p>
        </p:txBody>
      </p:sp>
      <p:sp>
        <p:nvSpPr>
          <p:cNvPr id="7" name="Footer Placeholder 1">
            <a:extLst>
              <a:ext uri="{FF2B5EF4-FFF2-40B4-BE49-F238E27FC236}">
                <a16:creationId xmlns:a16="http://schemas.microsoft.com/office/drawing/2014/main" id="{496FC83C-3B00-104D-BA46-C6C7A1BB818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20191972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Table 7"/>
          <p:cNvGraphicFramePr>
            <a:graphicFrameLocks noGrp="1"/>
          </p:cNvGraphicFramePr>
          <p:nvPr userDrawn="1">
            <p:extLst>
              <p:ext uri="{D42A27DB-BD31-4B8C-83A1-F6EECF244321}">
                <p14:modId xmlns:p14="http://schemas.microsoft.com/office/powerpoint/2010/main" val="2054706580"/>
              </p:ext>
            </p:extLst>
          </p:nvPr>
        </p:nvGraphicFramePr>
        <p:xfrm>
          <a:off x="1473380" y="1537239"/>
          <a:ext cx="9178320" cy="4297152"/>
        </p:xfrm>
        <a:graphic>
          <a:graphicData uri="http://schemas.openxmlformats.org/drawingml/2006/table">
            <a:tbl>
              <a:tblPr firstRow="1" bandRow="1">
                <a:tableStyleId>{69012ECD-51FC-41F1-AA8D-1B2483CD663E}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gridCol w="2294580">
                  <a:extLst>
                    <a:ext uri="{9D8B030D-6E8A-4147-A177-3AD203B41FA5}">
                      <a16:colId xmlns:a16="http://schemas.microsoft.com/office/drawing/2014/main" val="20003"/>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5"/>
                  </a:ext>
                </a:extLst>
              </a:tr>
            </a:tbl>
          </a:graphicData>
        </a:graphic>
      </p:graphicFrame>
      <p:sp>
        <p:nvSpPr>
          <p:cNvPr id="9" name="TextBox 8"/>
          <p:cNvSpPr txBox="1"/>
          <p:nvPr userDrawn="1"/>
        </p:nvSpPr>
        <p:spPr>
          <a:xfrm rot="20585923">
            <a:off x="916102" y="2890268"/>
            <a:ext cx="9623040"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6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DB5A4E1D-C4B4-EA45-82B1-83A284B2FA72}"/>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94670798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demar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5" name="TextBox 4"/>
          <p:cNvSpPr txBox="1"/>
          <p:nvPr userDrawn="1"/>
        </p:nvSpPr>
        <p:spPr>
          <a:xfrm>
            <a:off x="3351658" y="2295894"/>
            <a:ext cx="5606494"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pPr>
            <a:r>
              <a:rPr kumimoji="0" lang="en-US" sz="1400" b="0" i="0" u="none" strike="noStrike" cap="none" spc="0" normalizeH="0" baseline="0" dirty="0">
                <a:ln>
                  <a:noFill/>
                </a:ln>
                <a:solidFill>
                  <a:schemeClr val="accent5"/>
                </a:solidFill>
                <a:effectLst/>
                <a:uFillTx/>
                <a:latin typeface="Calibri" panose="020F0502020204030204" pitchFamily="34" charset="0"/>
                <a:ea typeface="Open Sans" charset="0"/>
                <a:cs typeface="Calibri" panose="020F0502020204030204" pitchFamily="34" charset="0"/>
                <a:sym typeface="Arial"/>
              </a:rPr>
              <a:t>The SolarWinds, SolarWinds &amp; Design, Orion, and THWACK trademarks are the exclusive property of SolarWinds Worldwide, LLC or its affiliates, are registered with the U.S. Patent and Trademark Office, and may be registered or pending registration in other countries.  All other SolarWinds trademarks, service marks, and logos may be common law marks or are registered or pending registration.  All other trademarks mentioned herein are used for identification purposes only and are trademarks of (and may be registered trademarks) of their respective companies.</a:t>
            </a:r>
          </a:p>
        </p:txBody>
      </p:sp>
    </p:spTree>
    <p:extLst>
      <p:ext uri="{BB962C8B-B14F-4D97-AF65-F5344CB8AC3E}">
        <p14:creationId xmlns:p14="http://schemas.microsoft.com/office/powerpoint/2010/main" val="303316750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duct Roadmap Disclaim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5" name="TextBox 4"/>
          <p:cNvSpPr txBox="1"/>
          <p:nvPr userDrawn="1"/>
        </p:nvSpPr>
        <p:spPr>
          <a:xfrm>
            <a:off x="3351658" y="1503414"/>
            <a:ext cx="560649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pPr>
            <a:r>
              <a:rPr kumimoji="0" lang="en-US" sz="1400" b="0" i="0" u="none" strike="noStrike" cap="none" spc="0" normalizeH="0" baseline="0" dirty="0">
                <a:ln>
                  <a:noFill/>
                </a:ln>
                <a:solidFill>
                  <a:schemeClr val="accent5"/>
                </a:solidFill>
                <a:effectLst/>
                <a:uFillTx/>
                <a:latin typeface="Calibri" panose="020F0502020204030204" pitchFamily="34" charset="0"/>
                <a:ea typeface="Arial"/>
                <a:cs typeface="Calibri" panose="020F0502020204030204" pitchFamily="34" charset="0"/>
                <a:sym typeface="Arial"/>
              </a:rPr>
              <a:t>This presentation contains forward-looking statements regarding future product plans and development efforts. SolarWinds considers various features and functionality prior to any final generally available release.  Information in this presentation regarding future features and functionality is not and should not be interpreted as a commitment from SolarWinds that it will deliver any specific feature or functionality in the future or, if it delivers such feature or functionality, any time frame when that feature or functionality will be delivered.  All information is based upon current product interests, and product plans and priorities can change at any time. SolarWinds undertakes no obligation to update any forward-looking statements regarding future product plans and development efforts if product plans or priorities change.</a:t>
            </a:r>
            <a:endParaRPr kumimoji="0" lang="en-US" sz="1400" b="0" i="0" u="none" strike="noStrike" cap="none" spc="0" normalizeH="0" baseline="0" dirty="0">
              <a:ln>
                <a:noFill/>
              </a:ln>
              <a:solidFill>
                <a:schemeClr val="accent5"/>
              </a:solidFill>
              <a:effectLst/>
              <a:uFillTx/>
              <a:latin typeface="Calibri" panose="020F0502020204030204" pitchFamily="34" charset="0"/>
              <a:ea typeface="Open Sans" charset="0"/>
              <a:cs typeface="Calibri" panose="020F0502020204030204" pitchFamily="34" charset="0"/>
              <a:sym typeface="Arial"/>
            </a:endParaRPr>
          </a:p>
        </p:txBody>
      </p:sp>
    </p:spTree>
    <p:extLst>
      <p:ext uri="{BB962C8B-B14F-4D97-AF65-F5344CB8AC3E}">
        <p14:creationId xmlns:p14="http://schemas.microsoft.com/office/powerpoint/2010/main" val="271579774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Table 7"/>
          <p:cNvGraphicFramePr>
            <a:graphicFrameLocks noGrp="1"/>
          </p:cNvGraphicFramePr>
          <p:nvPr userDrawn="1"/>
        </p:nvGraphicFramePr>
        <p:xfrm>
          <a:off x="1473380" y="1537239"/>
          <a:ext cx="9178320" cy="4297152"/>
        </p:xfrm>
        <a:graphic>
          <a:graphicData uri="http://schemas.openxmlformats.org/drawingml/2006/table">
            <a:tbl>
              <a:tblPr firstRow="1" bandRow="1">
                <a:tableStyleId>{69012ECD-51FC-41F1-AA8D-1B2483CD663E}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gridCol w="2294580">
                  <a:extLst>
                    <a:ext uri="{9D8B030D-6E8A-4147-A177-3AD203B41FA5}">
                      <a16:colId xmlns:a16="http://schemas.microsoft.com/office/drawing/2014/main" val="20003"/>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19D393CE-CBF1-6045-9954-68B29FDB4842}"/>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1" name="TextBox 10">
            <a:extLst>
              <a:ext uri="{FF2B5EF4-FFF2-40B4-BE49-F238E27FC236}">
                <a16:creationId xmlns:a16="http://schemas.microsoft.com/office/drawing/2014/main" id="{0C0256CB-193D-1044-A87F-89944360967F}"/>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5252472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Table 5"/>
          <p:cNvGraphicFramePr>
            <a:graphicFrameLocks noGrp="1"/>
          </p:cNvGraphicFramePr>
          <p:nvPr userDrawn="1">
            <p:extLst>
              <p:ext uri="{D42A27DB-BD31-4B8C-83A1-F6EECF244321}">
                <p14:modId xmlns:p14="http://schemas.microsoft.com/office/powerpoint/2010/main" val="2115834686"/>
              </p:ext>
            </p:extLst>
          </p:nvPr>
        </p:nvGraphicFramePr>
        <p:xfrm>
          <a:off x="2607236" y="1813085"/>
          <a:ext cx="6883740" cy="3870608"/>
        </p:xfrm>
        <a:graphic>
          <a:graphicData uri="http://schemas.openxmlformats.org/drawingml/2006/table">
            <a:tbl>
              <a:tblPr firstRow="1" bandRow="1">
                <a:tableStyleId>{9DCAF9ED-07DC-4A11-8D7F-57B35C25682E}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To change color</a:t>
                      </a:r>
                      <a:r>
                        <a:rPr lang="en-US" sz="2000" baseline="0" dirty="0">
                          <a:latin typeface="Calibri" charset="0"/>
                          <a:ea typeface="Calibri" charset="0"/>
                          <a:cs typeface="Calibri" charset="0"/>
                        </a:rPr>
                        <a:t>/ type of chart select </a:t>
                      </a:r>
                      <a:r>
                        <a:rPr lang="en-US" sz="2000" b="1" baseline="0" dirty="0">
                          <a:latin typeface="Calibri" charset="0"/>
                          <a:ea typeface="Calibri" charset="0"/>
                          <a:cs typeface="Calibri" charset="0"/>
                        </a:rPr>
                        <a:t>Table Design</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bl>
          </a:graphicData>
        </a:graphic>
      </p:graphicFrame>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83C3842B-4837-C949-A53D-70DBC48C4BF5}"/>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6153FE50-FBA2-A14A-9835-B610BD32FEF9}"/>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41955648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352599342"/>
              </p:ext>
            </p:extLst>
          </p:nvPr>
        </p:nvGraphicFramePr>
        <p:xfrm>
          <a:off x="679752" y="1120700"/>
          <a:ext cx="10387536"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56D0B088-80E2-B349-AE9F-36A4491ADBC5}"/>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23652347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638224802"/>
              </p:ext>
            </p:extLst>
          </p:nvPr>
        </p:nvGraphicFramePr>
        <p:xfrm>
          <a:off x="679752" y="1104371"/>
          <a:ext cx="10387536"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B9740A71-F0A8-4B4D-9D1E-B377E5B931C3}"/>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CE3C9EAD-4D2A-4E42-848D-70890F6CBD92}"/>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06083191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78547209"/>
              </p:ext>
            </p:extLst>
          </p:nvPr>
        </p:nvGraphicFramePr>
        <p:xfrm>
          <a:off x="679752" y="1042207"/>
          <a:ext cx="10387536" cy="520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FF546F1A-273A-9944-B20F-516FCBBEA59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0A52E66D-3624-D549-B253-6190AEF93900}"/>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200962085"/>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823493270"/>
              </p:ext>
            </p:extLst>
          </p:nvPr>
        </p:nvGraphicFramePr>
        <p:xfrm>
          <a:off x="2551198" y="1241724"/>
          <a:ext cx="7089604" cy="464021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8254243B-6CA0-4243-9B7A-EF007EC548F6}"/>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4B091383-8589-2A44-A989-414FD1A2BFA1}"/>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6543494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BIO">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9" name="Content Placeholder 7"/>
          <p:cNvSpPr>
            <a:spLocks noGrp="1"/>
          </p:cNvSpPr>
          <p:nvPr>
            <p:ph sz="quarter" idx="19" hasCustomPrompt="1"/>
          </p:nvPr>
        </p:nvSpPr>
        <p:spPr>
          <a:xfrm>
            <a:off x="8238364" y="739418"/>
            <a:ext cx="3665930" cy="5446979"/>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Speaker photo goes here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baseline="0">
                <a:solidFill>
                  <a:schemeClr val="bg1"/>
                </a:solidFill>
              </a:defRPr>
            </a:lvl1pPr>
          </a:lstStyle>
          <a:p>
            <a:r>
              <a:rPr lang="en-US" dirty="0"/>
              <a:t>Name Goes Here</a:t>
            </a:r>
          </a:p>
        </p:txBody>
      </p:sp>
      <p:sp>
        <p:nvSpPr>
          <p:cNvPr id="10"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Bio text goes here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1" name="Footer Placeholder 1">
            <a:extLst>
              <a:ext uri="{FF2B5EF4-FFF2-40B4-BE49-F238E27FC236}">
                <a16:creationId xmlns:a16="http://schemas.microsoft.com/office/drawing/2014/main" id="{1A2F9B28-305B-E349-97AD-417169750C17}"/>
              </a:ext>
            </a:extLst>
          </p:cNvPr>
          <p:cNvSpPr txBox="1">
            <a:spLocks/>
          </p:cNvSpPr>
          <p:nvPr userDrawn="1"/>
        </p:nvSpPr>
        <p:spPr>
          <a:xfrm>
            <a:off x="0" y="6539022"/>
            <a:ext cx="12192000" cy="182453"/>
          </a:xfrm>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eaLnBrk="1"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chemeClr val="tx1">
                    <a:tint val="75000"/>
                  </a:schemeClr>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82556942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1296632351"/>
              </p:ext>
            </p:extLst>
          </p:nvPr>
        </p:nvGraphicFramePr>
        <p:xfrm>
          <a:off x="3701788" y="1232055"/>
          <a:ext cx="4788424"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496948A8-DCC4-0A4C-A3B4-AB3F5E105D98}"/>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69CAA119-308F-9D40-AF6E-E8DB8F84AA0E}"/>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54685548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Example_Chart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1558593308"/>
              </p:ext>
            </p:extLst>
          </p:nvPr>
        </p:nvGraphicFramePr>
        <p:xfrm>
          <a:off x="3701788" y="1219176"/>
          <a:ext cx="4788424"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7D114F64-0D3B-8045-BA5B-EB142AF85D3B}"/>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41201B73-8F44-F942-B58C-CE9E743F96A2}"/>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16316056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xample_Chart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Chart 7"/>
          <p:cNvGraphicFramePr/>
          <p:nvPr userDrawn="1">
            <p:extLst>
              <p:ext uri="{D42A27DB-BD31-4B8C-83A1-F6EECF244321}">
                <p14:modId xmlns:p14="http://schemas.microsoft.com/office/powerpoint/2010/main" val="1422412978"/>
              </p:ext>
            </p:extLst>
          </p:nvPr>
        </p:nvGraphicFramePr>
        <p:xfrm>
          <a:off x="3490462" y="1038553"/>
          <a:ext cx="5211076"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623211ED-8CFF-1544-9229-64D11AE3643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1" name="TextBox 10">
            <a:extLst>
              <a:ext uri="{FF2B5EF4-FFF2-40B4-BE49-F238E27FC236}">
                <a16:creationId xmlns:a16="http://schemas.microsoft.com/office/drawing/2014/main" id="{0E79725B-0FCB-5540-9FF2-991EBE25E2CA}"/>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201960475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olarWinds 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xfrm>
            <a:off x="177164" y="1311274"/>
            <a:ext cx="11835766" cy="4895216"/>
          </a:xfrm>
          <a:prstGeom prst="rect">
            <a:avLst/>
          </a:prstGeom>
          <a:extLst>
            <a:ext uri="{C572A759-6A51-4108-AA02-DFA0A04FC94B}">
              <ma14:wrappingTextBoxFlag xmlns:ma14="http://schemas.microsoft.com/office/mac/drawingml/2011/main" xmlns=""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074382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arWinds_on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11" name="Title 9"/>
          <p:cNvSpPr txBox="1">
            <a:spLocks/>
          </p:cNvSpPr>
          <p:nvPr userDrawn="1"/>
        </p:nvSpPr>
        <p:spPr>
          <a:xfrm>
            <a:off x="266371" y="737426"/>
            <a:ext cx="9860282" cy="381634"/>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sz="3600" b="1" i="0" u="none" strike="noStrike" cap="none" spc="0" baseline="0">
                <a:ln>
                  <a:noFill/>
                </a:ln>
                <a:solidFill>
                  <a:schemeClr val="accent1"/>
                </a:solidFill>
                <a:uFillTx/>
                <a:latin typeface="+mj-lt"/>
                <a:ea typeface="Roboto" charset="0"/>
                <a:cs typeface="Roboto" charset="0"/>
                <a:sym typeface="Arial"/>
              </a:defRPr>
            </a:lvl1pPr>
            <a:lvl2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a:lstStyle>
          <a:p>
            <a:pPr marL="285750" indent="-285750">
              <a:buFont typeface="Arial" charset="0"/>
              <a:buChar char="•"/>
            </a:pPr>
            <a:endParaRPr lang="en-US" sz="1800" b="0" dirty="0"/>
          </a:p>
        </p:txBody>
      </p:sp>
      <p:sp>
        <p:nvSpPr>
          <p:cNvPr id="10"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2" name="Title 11"/>
          <p:cNvSpPr>
            <a:spLocks noGrp="1"/>
          </p:cNvSpPr>
          <p:nvPr>
            <p:ph type="title" hasCustomPrompt="1"/>
          </p:nvPr>
        </p:nvSpPr>
        <p:spPr/>
        <p:txBody>
          <a:bodyPr/>
          <a:lstStyle>
            <a:lvl1pPr>
              <a:defRPr/>
            </a:lvl1pPr>
          </a:lstStyle>
          <a:p>
            <a:r>
              <a:rPr lang="en-US" dirty="0"/>
              <a:t>Click to Edit Master Title Style</a:t>
            </a:r>
          </a:p>
        </p:txBody>
      </p:sp>
      <p:sp>
        <p:nvSpPr>
          <p:cNvPr id="13" name="Content Placeholder 7"/>
          <p:cNvSpPr>
            <a:spLocks noGrp="1"/>
          </p:cNvSpPr>
          <p:nvPr>
            <p:ph sz="quarter" idx="18" hasCustomPrompt="1"/>
          </p:nvPr>
        </p:nvSpPr>
        <p:spPr>
          <a:xfrm>
            <a:off x="298006" y="1355811"/>
            <a:ext cx="11577002"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8" name="Footer Placeholder 1">
            <a:extLst>
              <a:ext uri="{FF2B5EF4-FFF2-40B4-BE49-F238E27FC236}">
                <a16:creationId xmlns:a16="http://schemas.microsoft.com/office/drawing/2014/main" id="{1D39ACC4-8E43-9D47-B9FE-6042A6FF21E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66636855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arWinds_two">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676074"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94666A17-A71A-DA43-9D8A-01B4915A96E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20562029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arWinds_two_blue">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8D164382-F931-0240-A8B6-8C14949AE879}"/>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781152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arWinds_two_grey">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24FB290B-1846-FF49-92B8-D4C36913204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88175699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arWinds_two_orange">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061C5752-E57E-9545-A9D8-D87D70952D54}"/>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3179517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larWinds_two with caption">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Content Placeholder 7"/>
          <p:cNvSpPr>
            <a:spLocks noGrp="1"/>
          </p:cNvSpPr>
          <p:nvPr>
            <p:ph sz="quarter" idx="18" hasCustomPrompt="1"/>
          </p:nvPr>
        </p:nvSpPr>
        <p:spPr>
          <a:xfrm>
            <a:off x="298006" y="1355811"/>
            <a:ext cx="5676074" cy="4189714"/>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5" name="Content Placeholder 7"/>
          <p:cNvSpPr>
            <a:spLocks noGrp="1"/>
          </p:cNvSpPr>
          <p:nvPr>
            <p:ph sz="quarter" idx="19" hasCustomPrompt="1"/>
          </p:nvPr>
        </p:nvSpPr>
        <p:spPr>
          <a:xfrm>
            <a:off x="6132576" y="1355811"/>
            <a:ext cx="5743525" cy="4189714"/>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6"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4" name="Title 3"/>
          <p:cNvSpPr>
            <a:spLocks noGrp="1"/>
          </p:cNvSpPr>
          <p:nvPr>
            <p:ph type="title" hasCustomPrompt="1"/>
          </p:nvPr>
        </p:nvSpPr>
        <p:spPr/>
        <p:txBody>
          <a:bodyPr/>
          <a:lstStyle>
            <a:lvl1pPr>
              <a:defRPr/>
            </a:lvl1pPr>
          </a:lstStyle>
          <a:p>
            <a:r>
              <a:rPr lang="en-US" dirty="0"/>
              <a:t>Click to Edit Master Title Style</a:t>
            </a:r>
          </a:p>
        </p:txBody>
      </p:sp>
      <p:sp>
        <p:nvSpPr>
          <p:cNvPr id="17" name="Text Placeholder 20"/>
          <p:cNvSpPr>
            <a:spLocks noGrp="1"/>
          </p:cNvSpPr>
          <p:nvPr>
            <p:ph type="body" sz="quarter" idx="21" hasCustomPrompt="1"/>
          </p:nvPr>
        </p:nvSpPr>
        <p:spPr>
          <a:xfrm>
            <a:off x="266700" y="5640281"/>
            <a:ext cx="11609388" cy="627784"/>
          </a:xfrm>
          <a:prstGeom prst="rect">
            <a:avLst/>
          </a:prstGeom>
        </p:spPr>
        <p:txBody>
          <a:bodyPr/>
          <a:lstStyle>
            <a:lvl1pPr marL="0" marR="0" indent="0" algn="just" defTabSz="914400" rtl="0" fontAlgn="auto" latinLnBrk="0" hangingPunct="0">
              <a:lnSpc>
                <a:spcPct val="100000"/>
              </a:lnSpc>
              <a:spcBef>
                <a:spcPts val="0"/>
              </a:spcBef>
              <a:spcAft>
                <a:spcPts val="0"/>
              </a:spcAft>
              <a:buClrTx/>
              <a:buSzTx/>
              <a:buFontTx/>
              <a:buNone/>
              <a:tabLst/>
              <a:defRPr sz="2000" baseline="0">
                <a:solidFill>
                  <a:schemeClr val="tx1">
                    <a:lumMod val="50000"/>
                    <a:lumOff val="50000"/>
                    <a:alpha val="0"/>
                  </a:schemeClr>
                </a:solidFill>
              </a:defRPr>
            </a:lvl1pPr>
          </a:lstStyle>
          <a:p>
            <a:pPr marL="0" marR="0" indent="0" algn="just"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1">
                    <a:lumMod val="50000"/>
                    <a:lumOff val="50000"/>
                  </a:schemeClr>
                </a:solidFill>
                <a:effectLst/>
                <a:uFillTx/>
                <a:latin typeface="Calibri" charset="0"/>
                <a:ea typeface="Calibri" charset="0"/>
                <a:cs typeface="Calibri" charset="0"/>
                <a:sym typeface="Arial"/>
              </a:rPr>
              <a:t>Text under photos for captions. Keep this text short and sweet. If more text is needed use the layout for text next to an image.</a:t>
            </a:r>
          </a:p>
        </p:txBody>
      </p:sp>
      <p:sp>
        <p:nvSpPr>
          <p:cNvPr id="9" name="Footer Placeholder 1">
            <a:extLst>
              <a:ext uri="{FF2B5EF4-FFF2-40B4-BE49-F238E27FC236}">
                <a16:creationId xmlns:a16="http://schemas.microsoft.com/office/drawing/2014/main" id="{34ABF8FB-4EB3-E94D-B103-1938F838B9E8}"/>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884936716"/>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5">
            <a:lum/>
          </a:blip>
          <a:srcRect/>
          <a:stretch>
            <a:fillRect/>
          </a:stretch>
        </a:blipFill>
        <a:effectLst/>
      </p:bgPr>
    </p:bg>
    <p:spTree>
      <p:nvGrpSpPr>
        <p:cNvPr id="1" name=""/>
        <p:cNvGrpSpPr/>
        <p:nvPr/>
      </p:nvGrpSpPr>
      <p:grpSpPr>
        <a:xfrm>
          <a:off x="0" y="0"/>
          <a:ext cx="0" cy="0"/>
          <a:chOff x="0" y="0"/>
          <a:chExt cx="0" cy="0"/>
        </a:xfrm>
      </p:grpSpPr>
      <p:sp>
        <p:nvSpPr>
          <p:cNvPr id="3" name="Shape 3"/>
          <p:cNvSpPr>
            <a:spLocks noGrp="1"/>
          </p:cNvSpPr>
          <p:nvPr>
            <p:ph type="sldNum" sz="quarter" idx="2"/>
          </p:nvPr>
        </p:nvSpPr>
        <p:spPr>
          <a:xfrm>
            <a:off x="11739273" y="6457220"/>
            <a:ext cx="273656" cy="264256"/>
          </a:xfrm>
          <a:prstGeom prst="rect">
            <a:avLst/>
          </a:prstGeom>
          <a:ln w="12700">
            <a:miter lim="400000"/>
          </a:ln>
        </p:spPr>
        <p:txBody>
          <a:bodyPr wrap="none" lIns="45719" rIns="45719" anchor="b">
            <a:spAutoFit/>
          </a:bodyPr>
          <a:lstStyle>
            <a:lvl1pPr algn="r">
              <a:defRPr sz="1200">
                <a:solidFill>
                  <a:schemeClr val="accent4"/>
                </a:solidFill>
              </a:defRPr>
            </a:lvl1pPr>
          </a:lstStyle>
          <a:p>
            <a:fld id="{86CB4B4D-7CA3-9044-876B-883B54F8677D}" type="slidenum">
              <a:t>‹#›</a:t>
            </a:fld>
            <a:endParaRPr/>
          </a:p>
        </p:txBody>
      </p:sp>
      <p:pic>
        <p:nvPicPr>
          <p:cNvPr id="7" name="Picture 6"/>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11422222" y="236623"/>
            <a:ext cx="454780" cy="454780"/>
          </a:xfrm>
          <a:prstGeom prst="rect">
            <a:avLst/>
          </a:prstGeom>
        </p:spPr>
      </p:pic>
      <p:sp>
        <p:nvSpPr>
          <p:cNvPr id="5" name="Title Placeholder 4"/>
          <p:cNvSpPr>
            <a:spLocks noGrp="1"/>
          </p:cNvSpPr>
          <p:nvPr>
            <p:ph type="title"/>
          </p:nvPr>
        </p:nvSpPr>
        <p:spPr>
          <a:xfrm>
            <a:off x="266372" y="154820"/>
            <a:ext cx="10515600" cy="61838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8" name="TextBox 7">
            <a:extLst>
              <a:ext uri="{FF2B5EF4-FFF2-40B4-BE49-F238E27FC236}">
                <a16:creationId xmlns:a16="http://schemas.microsoft.com/office/drawing/2014/main" id="{EB7562E6-4192-9645-8C61-9CECA04042A6}"/>
              </a:ext>
            </a:extLst>
          </p:cNvPr>
          <p:cNvSpPr txBox="1"/>
          <p:nvPr userDrawn="1"/>
        </p:nvSpPr>
        <p:spPr>
          <a:xfrm>
            <a:off x="7883912" y="6405118"/>
            <a:ext cx="37245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Calibri" charset="0"/>
                <a:ea typeface="Calibri" charset="0"/>
                <a:cs typeface="Calibri" charset="0"/>
                <a:sym typeface="Arial"/>
              </a:rPr>
              <a:t>@</a:t>
            </a:r>
            <a:r>
              <a:rPr kumimoji="0" lang="en-US" sz="1400" b="0" i="0" u="none" strike="noStrike" cap="none" spc="0" normalizeH="0" baseline="0" dirty="0" err="1">
                <a:ln>
                  <a:noFill/>
                </a:ln>
                <a:solidFill>
                  <a:schemeClr val="accent2"/>
                </a:solidFill>
                <a:effectLst/>
                <a:uFillTx/>
                <a:latin typeface="Calibri" charset="0"/>
                <a:ea typeface="Calibri" charset="0"/>
                <a:cs typeface="Calibri" charset="0"/>
                <a:sym typeface="Arial"/>
              </a:rPr>
              <a:t>solarwinds</a:t>
            </a:r>
            <a:endParaRPr kumimoji="0" lang="en-US" sz="1400" b="0" i="0" u="none" strike="noStrike" cap="none" spc="0" normalizeH="0" baseline="0" dirty="0">
              <a:ln>
                <a:noFill/>
              </a:ln>
              <a:solidFill>
                <a:schemeClr val="accent2"/>
              </a:solidFill>
              <a:effectLst/>
              <a:uFillTx/>
              <a:latin typeface="Calibri" charset="0"/>
              <a:ea typeface="Calibri" charset="0"/>
              <a:cs typeface="Calibri" charset="0"/>
              <a:sym typeface="Arial"/>
            </a:endParaRPr>
          </a:p>
        </p:txBody>
      </p:sp>
      <p:sp>
        <p:nvSpPr>
          <p:cNvPr id="2" name="Footer Placeholder 1">
            <a:extLst>
              <a:ext uri="{FF2B5EF4-FFF2-40B4-BE49-F238E27FC236}">
                <a16:creationId xmlns:a16="http://schemas.microsoft.com/office/drawing/2014/main" id="{08357E6A-3105-B04B-861C-D1560EF1AB99}"/>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700" r:id="rId2"/>
    <p:sldLayoutId id="2147483699" r:id="rId3"/>
    <p:sldLayoutId id="2147483675" r:id="rId4"/>
    <p:sldLayoutId id="2147483676" r:id="rId5"/>
    <p:sldLayoutId id="2147483687" r:id="rId6"/>
    <p:sldLayoutId id="2147483689" r:id="rId7"/>
    <p:sldLayoutId id="2147483690" r:id="rId8"/>
    <p:sldLayoutId id="2147483657" r:id="rId9"/>
    <p:sldLayoutId id="2147483656" r:id="rId10"/>
    <p:sldLayoutId id="2147483691" r:id="rId11"/>
    <p:sldLayoutId id="2147483693" r:id="rId12"/>
    <p:sldLayoutId id="2147483692" r:id="rId13"/>
    <p:sldLayoutId id="2147483694" r:id="rId14"/>
    <p:sldLayoutId id="2147483695" r:id="rId15"/>
    <p:sldLayoutId id="2147483696" r:id="rId16"/>
    <p:sldLayoutId id="2147483698" r:id="rId17"/>
    <p:sldLayoutId id="2147483704" r:id="rId18"/>
    <p:sldLayoutId id="2147483705" r:id="rId19"/>
    <p:sldLayoutId id="2147483706" r:id="rId20"/>
    <p:sldLayoutId id="2147483661" r:id="rId21"/>
    <p:sldLayoutId id="2147483701" r:id="rId22"/>
    <p:sldLayoutId id="2147483702" r:id="rId23"/>
    <p:sldLayoutId id="2147483703" r:id="rId24"/>
    <p:sldLayoutId id="2147483677" r:id="rId25"/>
    <p:sldLayoutId id="2147483678" r:id="rId26"/>
    <p:sldLayoutId id="2147483679" r:id="rId27"/>
    <p:sldLayoutId id="2147483680" r:id="rId28"/>
    <p:sldLayoutId id="2147483681" r:id="rId29"/>
    <p:sldLayoutId id="2147483682" r:id="rId30"/>
    <p:sldLayoutId id="2147483685" r:id="rId31"/>
    <p:sldLayoutId id="2147483660" r:id="rId32"/>
    <p:sldLayoutId id="2147483707" r:id="rId33"/>
  </p:sldLayoutIdLst>
  <p:transition spd="med"/>
  <p:hf hdr="0" dt="0"/>
  <p:txStyles>
    <p:titleStyle>
      <a:lvl1pPr marL="0" marR="0" indent="0" algn="l" defTabSz="914400" rtl="0" eaLnBrk="1" fontAlgn="auto" latinLnBrk="0" hangingPunct="1">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panose="020B0604020202020204" pitchFamily="34" charset="0"/>
          <a:ea typeface="Roboto" charset="0"/>
          <a:cs typeface="Arial" panose="020B0604020202020204" pitchFamily="34" charset="0"/>
          <a:sym typeface="Arial"/>
        </a:defRPr>
      </a:lvl1pPr>
      <a:lvl2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p:titleStyle>
    <p:bodyStyle>
      <a:lvl1pPr marL="228600" marR="0" indent="-2286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1pPr>
      <a:lvl2pPr marL="845819" marR="0" indent="-274319" algn="l" defTabSz="914400" rtl="0" eaLnBrk="1" latinLnBrk="0" hangingPunct="1">
        <a:lnSpc>
          <a:spcPct val="90000"/>
        </a:lnSpc>
        <a:spcBef>
          <a:spcPts val="1000"/>
        </a:spcBef>
        <a:spcAft>
          <a:spcPts val="0"/>
        </a:spcAft>
        <a:buClr>
          <a:schemeClr val="accent2"/>
        </a:buClr>
        <a:buSzPct val="100000"/>
        <a:buFont typeface="Arial"/>
        <a:buChar char="o"/>
        <a:tabLst/>
        <a:defRPr sz="2000" b="0" i="0" u="none" strike="noStrike" cap="none" spc="0" baseline="0">
          <a:ln>
            <a:noFill/>
          </a:ln>
          <a:solidFill>
            <a:schemeClr val="bg2">
              <a:lumMod val="75000"/>
            </a:schemeClr>
          </a:solidFill>
          <a:uFillTx/>
          <a:latin typeface="+mj-lt"/>
          <a:ea typeface="Arial"/>
          <a:cs typeface="Arial"/>
          <a:sym typeface="Arial"/>
        </a:defRPr>
      </a:lvl2pPr>
      <a:lvl3pPr marL="150495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3pPr>
      <a:lvl4pPr marL="2171700" marR="0" indent="-3429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4pPr>
      <a:lvl5pPr marL="2457450" marR="0" indent="-3429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5pPr>
      <a:lvl6pPr marL="25908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6pPr>
      <a:lvl7pPr marL="30480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7pPr>
      <a:lvl8pPr marL="35052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8pPr>
      <a:lvl9pPr marL="39624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
          </p:nvPr>
        </p:nvSpPr>
        <p:spPr/>
        <p:txBody>
          <a:bodyPr/>
          <a:lstStyle/>
          <a:p>
            <a:r>
              <a:rPr lang="en-US" dirty="0"/>
              <a:t>Docker workshop VSB – Centrum </a:t>
            </a:r>
            <a:r>
              <a:rPr lang="en-US" dirty="0" err="1"/>
              <a:t>vzdelaveni</a:t>
            </a:r>
            <a:endParaRPr lang="en-US" dirty="0"/>
          </a:p>
          <a:p>
            <a:r>
              <a:rPr lang="en-US" dirty="0"/>
              <a:t>Ivo </a:t>
            </a:r>
            <a:r>
              <a:rPr lang="en-US" dirty="0" err="1"/>
              <a:t>Klimša</a:t>
            </a:r>
            <a:endParaRPr lang="en-US" dirty="0"/>
          </a:p>
        </p:txBody>
      </p:sp>
    </p:spTree>
    <p:extLst>
      <p:ext uri="{BB962C8B-B14F-4D97-AF65-F5344CB8AC3E}">
        <p14:creationId xmlns:p14="http://schemas.microsoft.com/office/powerpoint/2010/main" val="201031246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p:txBody>
          <a:bodyPr/>
          <a:lstStyle/>
          <a:p>
            <a:r>
              <a:rPr lang="en-US" dirty="0"/>
              <a:t>Support microservices and modular design</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One process per one container</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10</a:t>
            </a:fld>
            <a:endParaRPr lang="cs-CZ"/>
          </a:p>
        </p:txBody>
      </p:sp>
      <p:pic>
        <p:nvPicPr>
          <p:cNvPr id="5" name="Picture 4">
            <a:extLst>
              <a:ext uri="{FF2B5EF4-FFF2-40B4-BE49-F238E27FC236}">
                <a16:creationId xmlns:a16="http://schemas.microsoft.com/office/drawing/2014/main" id="{D581285C-3977-9B40-8C9A-E648D67B2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568" y="1914106"/>
            <a:ext cx="5650263" cy="4161378"/>
          </a:xfrm>
          <a:prstGeom prst="rect">
            <a:avLst/>
          </a:prstGeom>
        </p:spPr>
      </p:pic>
    </p:spTree>
    <p:extLst>
      <p:ext uri="{BB962C8B-B14F-4D97-AF65-F5344CB8AC3E}">
        <p14:creationId xmlns:p14="http://schemas.microsoft.com/office/powerpoint/2010/main" val="10730156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4" y="390578"/>
            <a:ext cx="9860282" cy="514353"/>
          </a:xfrm>
        </p:spPr>
        <p:txBody>
          <a:bodyPr>
            <a:normAutofit fontScale="90000"/>
          </a:bodyPr>
          <a:lstStyle/>
          <a:p>
            <a:r>
              <a:rPr lang="en-US" dirty="0"/>
              <a:t>Docker</a:t>
            </a:r>
          </a:p>
        </p:txBody>
      </p:sp>
      <p:sp>
        <p:nvSpPr>
          <p:cNvPr id="3" name="Text Placeholder 2"/>
          <p:cNvSpPr>
            <a:spLocks noGrp="1"/>
          </p:cNvSpPr>
          <p:nvPr>
            <p:ph type="body" idx="1"/>
          </p:nvPr>
        </p:nvSpPr>
        <p:spPr>
          <a:xfrm>
            <a:off x="177164" y="904931"/>
            <a:ext cx="11835766" cy="3339103"/>
          </a:xfrm>
        </p:spPr>
        <p:txBody>
          <a:bodyPr/>
          <a:lstStyle/>
          <a:p>
            <a:pPr marL="0" indent="0">
              <a:lnSpc>
                <a:spcPct val="100000"/>
              </a:lnSpc>
              <a:spcBef>
                <a:spcPts val="0"/>
              </a:spcBef>
              <a:buClrTx/>
              <a:buSzTx/>
              <a:buNone/>
            </a:pPr>
            <a:r>
              <a:rPr lang="en-US" sz="2800" b="1" dirty="0"/>
              <a:t>What is Docker?</a:t>
            </a:r>
          </a:p>
          <a:p>
            <a:pPr marL="0" indent="0">
              <a:buNone/>
            </a:pPr>
            <a:r>
              <a:rPr lang="en-US" dirty="0"/>
              <a:t> Wikipedia defines Docker as:</a:t>
            </a:r>
          </a:p>
          <a:p>
            <a:pPr marL="0" indent="0">
              <a:buNone/>
            </a:pPr>
            <a:r>
              <a:rPr lang="en-US" dirty="0"/>
              <a:t>	 an open-source project that automates the deployment of software applications 	inside </a:t>
            </a:r>
            <a:r>
              <a:rPr lang="en-US" b="1" dirty="0"/>
              <a:t>containers</a:t>
            </a:r>
            <a:r>
              <a:rPr lang="en-US" dirty="0"/>
              <a:t> by providing an additional layer of abstraction and automation 	of </a:t>
            </a:r>
            <a:r>
              <a:rPr lang="en-US" b="1" dirty="0"/>
              <a:t>OS-level virtualization</a:t>
            </a:r>
            <a:r>
              <a:rPr lang="en-US" dirty="0"/>
              <a:t> on Linux.</a:t>
            </a:r>
          </a:p>
          <a:p>
            <a:pPr marL="0" indent="0">
              <a:buNone/>
            </a:pPr>
            <a:endParaRPr lang="en-US" dirty="0"/>
          </a:p>
          <a:p>
            <a:pPr marL="0" indent="0">
              <a:buNone/>
            </a:pPr>
            <a:r>
              <a:rPr lang="en-US" b="1" dirty="0">
                <a:sym typeface="Calibri"/>
              </a:rPr>
              <a:t>Developers use Docker to eliminate “works on my machine” problems when collaborating on code with co-workers. </a:t>
            </a:r>
            <a:endParaRPr lang="en-US" b="1" dirty="0"/>
          </a:p>
          <a:p>
            <a:pPr marL="0" indent="0">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046" y="4244034"/>
            <a:ext cx="8661400" cy="2070100"/>
          </a:xfrm>
          <a:prstGeom prst="rect">
            <a:avLst/>
          </a:prstGeom>
        </p:spPr>
      </p:pic>
    </p:spTree>
    <p:extLst>
      <p:ext uri="{BB962C8B-B14F-4D97-AF65-F5344CB8AC3E}">
        <p14:creationId xmlns:p14="http://schemas.microsoft.com/office/powerpoint/2010/main" val="7793935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a:xfrm>
            <a:off x="266372" y="773205"/>
            <a:ext cx="11835766" cy="4895216"/>
          </a:xfrm>
        </p:spPr>
        <p:txBody>
          <a:bodyPr>
            <a:normAutofit/>
          </a:bodyPr>
          <a:lstStyle/>
          <a:p>
            <a:pPr marL="0" indent="0">
              <a:buNone/>
            </a:pPr>
            <a:r>
              <a:rPr lang="en-US" sz="2800" b="1" dirty="0"/>
              <a:t>Images and layers</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653" y="1189579"/>
            <a:ext cx="6371429" cy="4909832"/>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51284222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a:xfrm>
            <a:off x="266372" y="773205"/>
            <a:ext cx="11835766" cy="4895216"/>
          </a:xfrm>
        </p:spPr>
        <p:txBody>
          <a:bodyPr/>
          <a:lstStyle/>
          <a:p>
            <a:pPr marL="0" indent="0">
              <a:lnSpc>
                <a:spcPct val="100000"/>
              </a:lnSpc>
              <a:spcBef>
                <a:spcPts val="0"/>
              </a:spcBef>
              <a:buClrTx/>
              <a:buSzTx/>
              <a:buNone/>
            </a:pPr>
            <a:r>
              <a:rPr lang="en-US" sz="2800" b="1" dirty="0"/>
              <a:t>DOCKER ENGINE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4" y="1391590"/>
            <a:ext cx="11039137" cy="3090958"/>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29432784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a:xfrm>
            <a:off x="356234" y="773205"/>
            <a:ext cx="11262609" cy="3887743"/>
          </a:xfrm>
        </p:spPr>
        <p:txBody>
          <a:bodyPr/>
          <a:lstStyle/>
          <a:p>
            <a:pPr marL="0" lvl="0" indent="0">
              <a:lnSpc>
                <a:spcPct val="100000"/>
              </a:lnSpc>
              <a:spcBef>
                <a:spcPts val="0"/>
              </a:spcBef>
              <a:buClrTx/>
              <a:buSzTx/>
              <a:buNone/>
            </a:pPr>
            <a:r>
              <a:rPr lang="en-US" sz="2800" b="1" dirty="0"/>
              <a:t>Registry</a:t>
            </a:r>
          </a:p>
          <a:p>
            <a:r>
              <a:rPr lang="en-US" b="1" dirty="0"/>
              <a:t>The Registry</a:t>
            </a:r>
            <a:r>
              <a:rPr lang="en-US" dirty="0"/>
              <a:t> is a stateless, highly scalable server side application that stores and lets you distribute Docker images. The Registry is open-source, under the permissive Apache license.</a:t>
            </a:r>
          </a:p>
          <a:p>
            <a:r>
              <a:rPr lang="en-US" dirty="0"/>
              <a:t>You should use the Registry if you want to:</a:t>
            </a:r>
          </a:p>
          <a:p>
            <a:pPr lvl="1"/>
            <a:r>
              <a:rPr lang="en-US" dirty="0"/>
              <a:t>Tightly control where your images are being stored</a:t>
            </a:r>
          </a:p>
          <a:p>
            <a:pPr lvl="1"/>
            <a:r>
              <a:rPr lang="en-US" dirty="0"/>
              <a:t>Fully own your images distribution pipeline</a:t>
            </a:r>
          </a:p>
          <a:p>
            <a:pPr lvl="1"/>
            <a:r>
              <a:rPr lang="en-US" dirty="0"/>
              <a:t>Integrate image storage and distribution tightly into your in-house development workflow</a:t>
            </a:r>
          </a:p>
          <a:p>
            <a:pPr marL="0" lvl="0" indent="0">
              <a:lnSpc>
                <a:spcPct val="100000"/>
              </a:lnSpc>
              <a:spcBef>
                <a:spcPts val="0"/>
              </a:spcBef>
              <a:buClrTx/>
              <a:buSzTx/>
              <a:buNone/>
            </a:pP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937" y="3925795"/>
            <a:ext cx="5168900" cy="2159000"/>
          </a:xfrm>
          <a:prstGeom prst="rect">
            <a:avLst/>
          </a:prstGeom>
        </p:spPr>
      </p:pic>
    </p:spTree>
    <p:extLst>
      <p:ext uri="{BB962C8B-B14F-4D97-AF65-F5344CB8AC3E}">
        <p14:creationId xmlns:p14="http://schemas.microsoft.com/office/powerpoint/2010/main" val="33482680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a:xfrm>
            <a:off x="266372" y="773205"/>
            <a:ext cx="11835766" cy="4895216"/>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a:t>Docker hub</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4" y="1401529"/>
            <a:ext cx="11421636" cy="2873629"/>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007395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17BDB3-60CC-8049-9558-4C51830D5788}"/>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2" name="Footer Placeholder 1">
            <a:extLst>
              <a:ext uri="{FF2B5EF4-FFF2-40B4-BE49-F238E27FC236}">
                <a16:creationId xmlns:a16="http://schemas.microsoft.com/office/drawing/2014/main" id="{5D986D33-3620-4E45-9516-B956944AD970}"/>
              </a:ext>
            </a:extLst>
          </p:cNvPr>
          <p:cNvSpPr>
            <a:spLocks noGrp="1"/>
          </p:cNvSpPr>
          <p:nvPr>
            <p:ph type="ftr" sz="quarter" idx="3"/>
          </p:nvPr>
        </p:nvSpPr>
        <p:spPr/>
        <p:txBody>
          <a:body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pic>
        <p:nvPicPr>
          <p:cNvPr id="7" name="Picture 6">
            <a:extLst>
              <a:ext uri="{FF2B5EF4-FFF2-40B4-BE49-F238E27FC236}">
                <a16:creationId xmlns:a16="http://schemas.microsoft.com/office/drawing/2014/main" id="{A3163A7E-3853-AC4F-B135-08D4B8FA9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821" y="1111135"/>
            <a:ext cx="4753791" cy="4241196"/>
          </a:xfrm>
          <a:prstGeom prst="rect">
            <a:avLst/>
          </a:prstGeom>
        </p:spPr>
      </p:pic>
    </p:spTree>
    <p:extLst>
      <p:ext uri="{BB962C8B-B14F-4D97-AF65-F5344CB8AC3E}">
        <p14:creationId xmlns:p14="http://schemas.microsoft.com/office/powerpoint/2010/main" val="10284222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Agenda</a:t>
            </a:r>
            <a:endParaRPr lang="en-US" dirty="0"/>
          </a:p>
        </p:txBody>
      </p:sp>
      <p:sp>
        <p:nvSpPr>
          <p:cNvPr id="3" name="Text Placeholder 2"/>
          <p:cNvSpPr>
            <a:spLocks noGrp="1"/>
          </p:cNvSpPr>
          <p:nvPr>
            <p:ph type="body" idx="1"/>
          </p:nvPr>
        </p:nvSpPr>
        <p:spPr/>
        <p:txBody>
          <a:bodyPr/>
          <a:lstStyle/>
          <a:p>
            <a:r>
              <a:rPr lang="en-US" dirty="0"/>
              <a:t>Basic overview about Containers</a:t>
            </a:r>
          </a:p>
          <a:p>
            <a:r>
              <a:rPr lang="en-US" dirty="0"/>
              <a:t>Benefits </a:t>
            </a:r>
          </a:p>
          <a:p>
            <a:r>
              <a:rPr lang="en-US" dirty="0"/>
              <a:t>Workshop</a:t>
            </a:r>
          </a:p>
          <a:p>
            <a:pPr lvl="1"/>
            <a:r>
              <a:rPr lang="en-US" dirty="0"/>
              <a:t>Volumes</a:t>
            </a:r>
          </a:p>
          <a:p>
            <a:pPr lvl="1"/>
            <a:r>
              <a:rPr lang="en-US" dirty="0"/>
              <a:t>Networking</a:t>
            </a:r>
          </a:p>
          <a:p>
            <a:pPr lvl="1"/>
            <a:r>
              <a:rPr lang="en-US"/>
              <a:t>Clustering </a:t>
            </a:r>
            <a:r>
              <a:rPr lang="en-US" dirty="0"/>
              <a:t>(Optional)</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047" y="773205"/>
            <a:ext cx="4753791" cy="4241196"/>
          </a:xfrm>
          <a:prstGeom prst="rect">
            <a:avLst/>
          </a:prstGeom>
        </p:spPr>
      </p:pic>
    </p:spTree>
    <p:extLst>
      <p:ext uri="{BB962C8B-B14F-4D97-AF65-F5344CB8AC3E}">
        <p14:creationId xmlns:p14="http://schemas.microsoft.com/office/powerpoint/2010/main" val="42690299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177164" y="333372"/>
            <a:ext cx="9860282" cy="514352"/>
          </a:xfrm>
          <a:prstGeom prst="rect">
            <a:avLst/>
          </a:prstGeom>
        </p:spPr>
        <p:txBody>
          <a:bodyPr>
            <a:normAutofit fontScale="90000"/>
          </a:bodyPr>
          <a:lstStyle/>
          <a:p>
            <a:r>
              <a:rPr lang="en-US" b="0" dirty="0"/>
              <a:t>Containers?#!</a:t>
            </a:r>
            <a:endParaRPr dirty="0"/>
          </a:p>
        </p:txBody>
      </p:sp>
      <p:sp>
        <p:nvSpPr>
          <p:cNvPr id="53" name="Shape 53"/>
          <p:cNvSpPr>
            <a:spLocks noGrp="1"/>
          </p:cNvSpPr>
          <p:nvPr>
            <p:ph type="body" idx="1"/>
          </p:nvPr>
        </p:nvSpPr>
        <p:spPr>
          <a:xfrm>
            <a:off x="177164" y="953589"/>
            <a:ext cx="4197940" cy="4668629"/>
          </a:xfrm>
          <a:prstGeom prst="rect">
            <a:avLst/>
          </a:prstGeom>
        </p:spPr>
        <p:txBody>
          <a:bodyPr/>
          <a:lstStyle>
            <a:lvl2pPr marL="800100" indent="-228600">
              <a:spcBef>
                <a:spcPts val="500"/>
              </a:spcBef>
              <a:buFont typeface="Courier New"/>
              <a:defRPr sz="2000"/>
            </a:lvl2pPr>
            <a:lvl3pPr marL="1428750" indent="-228600">
              <a:spcBef>
                <a:spcPts val="500"/>
              </a:spcBef>
              <a:defRPr sz="1800"/>
            </a:lvl3pPr>
            <a:lvl4pPr marL="2057400" indent="-228600">
              <a:spcBef>
                <a:spcPts val="500"/>
              </a:spcBef>
              <a:defRPr sz="1600"/>
            </a:lvl4pPr>
          </a:lstStyle>
          <a:p>
            <a:pPr marL="0" lvl="1" indent="0">
              <a:lnSpc>
                <a:spcPct val="100000"/>
              </a:lnSpc>
              <a:spcBef>
                <a:spcPts val="0"/>
              </a:spcBef>
              <a:buClrTx/>
              <a:buSzTx/>
              <a:buNone/>
            </a:pPr>
            <a:r>
              <a:rPr lang="en-US" sz="2800" b="1" dirty="0"/>
              <a:t>What are containers?</a:t>
            </a:r>
          </a:p>
          <a:p>
            <a:pPr marL="0" lvl="1" indent="0">
              <a:lnSpc>
                <a:spcPct val="100000"/>
              </a:lnSpc>
              <a:spcBef>
                <a:spcPts val="0"/>
              </a:spcBef>
              <a:buClrTx/>
              <a:buSzTx/>
              <a:buNone/>
            </a:pPr>
            <a:r>
              <a:rPr lang="en-US" dirty="0"/>
              <a:t>Containers are a solution to the problem of how to get software to run reliably when moved from one computing environment to another. This could be from a developer's laptop to a test environment, from a staging environment into production and perhaps from a physical machine in a data center to a virtual machine in a private or public cloud.</a:t>
            </a:r>
          </a:p>
          <a:p>
            <a:pPr marL="0" lvl="1" indent="0">
              <a:lnSpc>
                <a:spcPct val="100000"/>
              </a:lnSpc>
              <a:spcBef>
                <a:spcPts val="0"/>
              </a:spcBef>
              <a:buClrTx/>
              <a:buSzTx/>
              <a:buNone/>
            </a:pPr>
            <a:endParaRPr lang="en-US" dirty="0"/>
          </a:p>
          <a:p>
            <a:pPr marL="0" lvl="1" indent="0">
              <a:lnSpc>
                <a:spcPct val="100000"/>
              </a:lnSpc>
              <a:spcBef>
                <a:spcPts val="0"/>
              </a:spcBef>
              <a:buClrTx/>
              <a:buSzTx/>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107064"/>
            <a:ext cx="7878944" cy="4515154"/>
          </a:xfrm>
          <a:prstGeom prst="rect">
            <a:avLst/>
          </a:prstGeom>
        </p:spPr>
      </p:pic>
    </p:spTree>
    <p:extLst>
      <p:ext uri="{BB962C8B-B14F-4D97-AF65-F5344CB8AC3E}">
        <p14:creationId xmlns:p14="http://schemas.microsoft.com/office/powerpoint/2010/main" val="41427249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p:txBody>
          <a:bodyPr/>
          <a:lstStyle/>
          <a:p>
            <a:r>
              <a:rPr lang="en-US" dirty="0"/>
              <a:t>Standardized environment for your product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”Hmm, but it works on my machine”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4</a:t>
            </a:fld>
            <a:endParaRPr lang="cs-CZ"/>
          </a:p>
        </p:txBody>
      </p:sp>
      <p:pic>
        <p:nvPicPr>
          <p:cNvPr id="5" name="Picture 4">
            <a:extLst>
              <a:ext uri="{FF2B5EF4-FFF2-40B4-BE49-F238E27FC236}">
                <a16:creationId xmlns:a16="http://schemas.microsoft.com/office/drawing/2014/main" id="{C6FD4AF2-18DB-D745-9D92-8FBDFD225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800" y="1954823"/>
            <a:ext cx="3810000" cy="3810000"/>
          </a:xfrm>
          <a:prstGeom prst="rect">
            <a:avLst/>
          </a:prstGeom>
        </p:spPr>
      </p:pic>
    </p:spTree>
    <p:extLst>
      <p:ext uri="{BB962C8B-B14F-4D97-AF65-F5344CB8AC3E}">
        <p14:creationId xmlns:p14="http://schemas.microsoft.com/office/powerpoint/2010/main" val="109527664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p:txBody>
          <a:bodyPr/>
          <a:lstStyle/>
          <a:p>
            <a:r>
              <a:rPr lang="en-US" dirty="0"/>
              <a:t>Standardized interface between OS and container</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pPr indent="-228240">
              <a:buClr>
                <a:srgbClr val="F99D1C"/>
              </a:buClr>
            </a:pPr>
            <a:r>
              <a:rPr lang="en-US" spc="-1" dirty="0">
                <a:solidFill>
                  <a:srgbClr val="666666"/>
                </a:solidFill>
                <a:uFill>
                  <a:solidFill>
                    <a:srgbClr val="FFFFFF"/>
                  </a:solidFill>
                </a:uFill>
              </a:rPr>
              <a:t>Just install docker and everything will work</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5</a:t>
            </a:fld>
            <a:endParaRPr lang="cs-CZ"/>
          </a:p>
        </p:txBody>
      </p:sp>
      <p:pic>
        <p:nvPicPr>
          <p:cNvPr id="5" name="Picture 4">
            <a:extLst>
              <a:ext uri="{FF2B5EF4-FFF2-40B4-BE49-F238E27FC236}">
                <a16:creationId xmlns:a16="http://schemas.microsoft.com/office/drawing/2014/main" id="{1F27CD5D-B256-6947-A81D-5BB312EE1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818" y="2034090"/>
            <a:ext cx="4314825" cy="4171950"/>
          </a:xfrm>
          <a:prstGeom prst="rect">
            <a:avLst/>
          </a:prstGeom>
        </p:spPr>
      </p:pic>
    </p:spTree>
    <p:extLst>
      <p:ext uri="{BB962C8B-B14F-4D97-AF65-F5344CB8AC3E}">
        <p14:creationId xmlns:p14="http://schemas.microsoft.com/office/powerpoint/2010/main" val="24692739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p:txBody>
          <a:bodyPr/>
          <a:lstStyle/>
          <a:p>
            <a:r>
              <a:rPr lang="en-US" dirty="0"/>
              <a:t>Porting images among developers is easy</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spc="-1" dirty="0">
                <a:solidFill>
                  <a:srgbClr val="666666"/>
                </a:solidFill>
                <a:uFill>
                  <a:solidFill>
                    <a:srgbClr val="FFFFFF"/>
                  </a:solidFill>
                </a:uFill>
              </a:rPr>
              <a:t>Just pack it into an image and send anywhere – it will work the same everywhere</a:t>
            </a:r>
          </a:p>
          <a:p>
            <a:pPr marL="0" indent="0">
              <a:buNone/>
            </a:pPr>
            <a:endParaRPr lang="en-US" dirty="0"/>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6</a:t>
            </a:fld>
            <a:endParaRPr lang="cs-CZ"/>
          </a:p>
        </p:txBody>
      </p:sp>
      <p:pic>
        <p:nvPicPr>
          <p:cNvPr id="5" name="Picture 4">
            <a:extLst>
              <a:ext uri="{FF2B5EF4-FFF2-40B4-BE49-F238E27FC236}">
                <a16:creationId xmlns:a16="http://schemas.microsoft.com/office/drawing/2014/main" id="{23A14BD2-E6EA-6144-A57D-CDC42F6B2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425" y="2058367"/>
            <a:ext cx="5238750" cy="3400425"/>
          </a:xfrm>
          <a:prstGeom prst="rect">
            <a:avLst/>
          </a:prstGeom>
        </p:spPr>
      </p:pic>
    </p:spTree>
    <p:extLst>
      <p:ext uri="{BB962C8B-B14F-4D97-AF65-F5344CB8AC3E}">
        <p14:creationId xmlns:p14="http://schemas.microsoft.com/office/powerpoint/2010/main" val="253745898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p:txBody>
          <a:bodyPr/>
          <a:lstStyle/>
          <a:p>
            <a:r>
              <a:rPr lang="en-US" dirty="0"/>
              <a:t>Fast and repeatable deployment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Create as many instances as you want</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7</a:t>
            </a:fld>
            <a:endParaRPr lang="cs-CZ"/>
          </a:p>
        </p:txBody>
      </p:sp>
      <p:pic>
        <p:nvPicPr>
          <p:cNvPr id="5" name="Picture 4">
            <a:extLst>
              <a:ext uri="{FF2B5EF4-FFF2-40B4-BE49-F238E27FC236}">
                <a16:creationId xmlns:a16="http://schemas.microsoft.com/office/drawing/2014/main" id="{7B90E01A-D8FD-1548-9210-23D624086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837" y="1858840"/>
            <a:ext cx="5495925" cy="4125177"/>
          </a:xfrm>
          <a:prstGeom prst="rect">
            <a:avLst/>
          </a:prstGeom>
        </p:spPr>
      </p:pic>
    </p:spTree>
    <p:extLst>
      <p:ext uri="{BB962C8B-B14F-4D97-AF65-F5344CB8AC3E}">
        <p14:creationId xmlns:p14="http://schemas.microsoft.com/office/powerpoint/2010/main" val="29529846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p:txBody>
          <a:bodyPr/>
          <a:lstStyle/>
          <a:p>
            <a:r>
              <a:rPr lang="en-US" dirty="0"/>
              <a:t>Containers are lightweight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Only application processes consume resources</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8</a:t>
            </a:fld>
            <a:endParaRPr lang="cs-CZ"/>
          </a:p>
        </p:txBody>
      </p:sp>
      <p:pic>
        <p:nvPicPr>
          <p:cNvPr id="5" name="Picture 4">
            <a:extLst>
              <a:ext uri="{FF2B5EF4-FFF2-40B4-BE49-F238E27FC236}">
                <a16:creationId xmlns:a16="http://schemas.microsoft.com/office/drawing/2014/main" id="{9E046F56-A866-A24E-A7FB-518ABAB5A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640" y="1848020"/>
            <a:ext cx="6350000" cy="4508500"/>
          </a:xfrm>
          <a:prstGeom prst="rect">
            <a:avLst/>
          </a:prstGeom>
        </p:spPr>
      </p:pic>
    </p:spTree>
    <p:extLst>
      <p:ext uri="{BB962C8B-B14F-4D97-AF65-F5344CB8AC3E}">
        <p14:creationId xmlns:p14="http://schemas.microsoft.com/office/powerpoint/2010/main" val="8324898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p:txBody>
          <a:bodyPr/>
          <a:lstStyle/>
          <a:p>
            <a:r>
              <a:rPr lang="en-US" dirty="0"/>
              <a:t>Minimal upgrade downtime</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Suitable application architecture allows minimize downtime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9</a:t>
            </a:fld>
            <a:endParaRPr lang="cs-CZ"/>
          </a:p>
        </p:txBody>
      </p:sp>
      <p:pic>
        <p:nvPicPr>
          <p:cNvPr id="5" name="Picture 4">
            <a:extLst>
              <a:ext uri="{FF2B5EF4-FFF2-40B4-BE49-F238E27FC236}">
                <a16:creationId xmlns:a16="http://schemas.microsoft.com/office/drawing/2014/main" id="{AF742FDC-7517-4F4F-93E5-41F5E3338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650" y="2514283"/>
            <a:ext cx="6442610" cy="3121588"/>
          </a:xfrm>
          <a:prstGeom prst="rect">
            <a:avLst/>
          </a:prstGeom>
        </p:spPr>
      </p:pic>
    </p:spTree>
    <p:extLst>
      <p:ext uri="{BB962C8B-B14F-4D97-AF65-F5344CB8AC3E}">
        <p14:creationId xmlns:p14="http://schemas.microsoft.com/office/powerpoint/2010/main" val="1136172305"/>
      </p:ext>
    </p:extLst>
  </p:cSld>
  <p:clrMapOvr>
    <a:masterClrMapping/>
  </p:clrMapOvr>
  <p:transition spd="med"/>
</p:sld>
</file>

<file path=ppt/theme/theme1.xml><?xml version="1.0" encoding="utf-8"?>
<a:theme xmlns:a="http://schemas.openxmlformats.org/drawingml/2006/main" name="SolarWinds_Template">
  <a:themeElements>
    <a:clrScheme name="SolarWinds_06012017">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F49B1C"/>
      </a:hlink>
      <a:folHlink>
        <a:srgbClr val="F49B1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720A05CB-236E-F449-A0A5-3771B9850A65}" vid="{522766E1-7680-8A4D-BD07-2C67BBE1D102}"/>
    </a:ext>
  </a:extLst>
</a:theme>
</file>

<file path=ppt/theme/theme2.xml><?xml version="1.0" encoding="utf-8"?>
<a:theme xmlns:a="http://schemas.openxmlformats.org/drawingml/2006/main"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SolarWinds_Template</Template>
  <TotalTime>13</TotalTime>
  <Words>1009</Words>
  <Application>Microsoft Macintosh PowerPoint</Application>
  <PresentationFormat>Widescreen</PresentationFormat>
  <Paragraphs>72</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Open Sans</vt:lpstr>
      <vt:lpstr>SolarWinds_Template</vt:lpstr>
      <vt:lpstr>Docker</vt:lpstr>
      <vt:lpstr>Agenda</vt:lpstr>
      <vt:lpstr>Containers?#!</vt:lpstr>
      <vt:lpstr>Standardized environment for your product</vt:lpstr>
      <vt:lpstr>Standardized interface between OS and container</vt:lpstr>
      <vt:lpstr>Porting images among developers is easy</vt:lpstr>
      <vt:lpstr>Fast and repeatable deployment</vt:lpstr>
      <vt:lpstr>Containers are lightweight</vt:lpstr>
      <vt:lpstr>Minimal upgrade downtime</vt:lpstr>
      <vt:lpstr>Support microservices and modular design</vt:lpstr>
      <vt:lpstr>Docker</vt:lpstr>
      <vt:lpstr>Docker</vt:lpstr>
      <vt:lpstr>Docker</vt:lpstr>
      <vt:lpstr>Docker</vt:lpstr>
      <vt:lpstr>Docker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Klimsa, Ivo</dc:creator>
  <cp:lastModifiedBy>Klimsa, Ivo</cp:lastModifiedBy>
  <cp:revision>2</cp:revision>
  <dcterms:created xsi:type="dcterms:W3CDTF">2020-01-14T11:24:34Z</dcterms:created>
  <dcterms:modified xsi:type="dcterms:W3CDTF">2020-01-14T11:38:20Z</dcterms:modified>
</cp:coreProperties>
</file>