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1"/>
  </p:notesMasterIdLst>
  <p:sldIdLst>
    <p:sldId id="256" r:id="rId2"/>
    <p:sldId id="262" r:id="rId3"/>
    <p:sldId id="261" r:id="rId4"/>
    <p:sldId id="267" r:id="rId5"/>
    <p:sldId id="258" r:id="rId6"/>
    <p:sldId id="263" r:id="rId7"/>
    <p:sldId id="265" r:id="rId8"/>
    <p:sldId id="264" r:id="rId9"/>
    <p:sldId id="259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3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A3CA7-C68F-4961-B9C4-B3DDA323359F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1F802-1089-434C-9242-C4491538C7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20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4C129A-87D9-1BFF-6E2A-43F8EE49F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F34402-A3F8-DAAD-4074-AACB63709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1ED76F7-AA0F-BB19-F3E6-DDA0E9D7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F1C4F7-8420-0F3A-A582-A8C0C78D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31028A-F77C-AA9C-DF2E-1E1A20F7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076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8711DD-463B-BE85-8CAD-2CA87424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C3E1D7F-8E09-98E1-55E3-1A59432C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56A6CA-80C6-3049-63B6-F794A471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AF887D-4D35-648E-F52F-9DB9307D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699593-DBAC-35E0-54B9-5716C62C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26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BF84DEB-E0AB-772A-57E3-8D0304082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0B08D2B-8ABD-59C3-D204-5DEC7DE9D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95A986-4AFD-5F05-AC76-3B3BE093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E954A9-686D-47A8-C6A1-C9F4C783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C0C1556-F4A5-0094-095E-E23AE20D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3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BA1ECF-3C6F-83C3-FBDC-E690C853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4FA7D1-EB72-EA11-235D-FDE36EDD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48163E-F69B-E849-DE1C-0D109567F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255F78-ED5B-105A-DFA7-DA0E5A39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DED095-62D1-AEDF-1086-A0C97AB9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868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3C47E0-BD52-BF10-14D2-2B8958FF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FB6076-E657-5164-B0BD-1DE03131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92D62D-0E1F-E471-A372-1940A802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366D651-8EDC-821B-64BF-5D17C91C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1E1DF4-CA7D-AAA0-B3EF-527BA2F4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67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52B3CB-1387-7B6F-5018-A3B819F7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DEC6FA-6A98-4BED-E7AD-1708F80A6F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57B804-6AF1-7AB7-3612-33D84B378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C52C1A7-C317-5FE6-A82E-D989582D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A82CEF-C5D5-0991-7B48-20203CE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24EDAD5-B63B-29BA-1AD9-D6B267D0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3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C076E7-CE94-5C9D-9668-472A0FD5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EF25717-7449-A339-6491-9D1852F4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68E2281-EC30-7AD0-5A55-A2786E693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20690E0-591F-2AD4-B111-D2FF6B2EA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45E22E2-9EBA-EC94-93ED-A12E2F34F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CA64700-5ACF-013E-7DE2-08CB94F4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1ADA133-82DE-599C-5A44-67B39B1C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2AE5334-716D-2C51-9DA0-162B5907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677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1420A1-997C-F5F3-C39D-74AA0107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CF8FB6A-84EE-9618-0C5A-D84274FD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31AC9C0-9C97-B69F-415F-FEC1EBEC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BF45DFF-EC3C-F731-E348-4B5ED647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59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C15EF60-D047-21A4-179D-D90B9443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384F2F6-AE9A-6C88-8081-68B8EB09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00E57BF-BF2D-16CA-A344-B7254479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378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8DFB34-5675-2B0C-5739-10A84BD8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FAEACF-E672-61D2-227B-73B56D8D9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BB87C53-E172-7452-BE28-C55D985DF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CD7357-A359-EF3F-B49A-89907CF3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38D7E80-7A5C-40D3-DF4C-4E4B85032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4AA06C1-3B07-D516-950B-DB7A9880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857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5E1703-C3AB-F196-607F-6304CC7F8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A73E336-FA1F-CFE8-7217-B71D16512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7CB510B-08A3-7A4B-BC19-912D748B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4158EA8-C48F-DB32-DCA3-03B8C00E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D016715-109E-2399-342E-362BBB7D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6A2B64C-305C-F736-1D86-AF8FC09F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3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9DAF5B-A04B-1313-EEEC-52E9A0E3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82B9A6A-E2BC-CA6F-1202-A3BDFF8C0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E9FD8D-7E63-B920-EF25-DB67CC4A1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A87E-B9B8-46D3-A9BC-680083A4C526}" type="datetimeFigureOut">
              <a:rPr lang="cs-CZ" smtClean="0"/>
              <a:t>06.11.2023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D626FB-9110-E8DE-306C-361977E61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CAF79E-F835-59CA-5B8D-40C8D5716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C5D19-9EFB-4221-BB0E-532956FED9E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37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0BF57-46F8-4694-91D7-B6E41F4EF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GB" sz="7200" b="1" dirty="0"/>
              <a:t>D</a:t>
            </a:r>
            <a:r>
              <a:rPr lang="cs-CZ" sz="7200" b="1" dirty="0" err="1"/>
              <a:t>ata</a:t>
            </a:r>
            <a:r>
              <a:rPr lang="cs-CZ" sz="7200" b="1" dirty="0"/>
              <a:t> </a:t>
            </a:r>
            <a:r>
              <a:rPr lang="en-GB" sz="7200" b="1" dirty="0"/>
              <a:t>C</a:t>
            </a:r>
            <a:r>
              <a:rPr lang="cs-CZ" sz="7200" b="1" dirty="0" err="1"/>
              <a:t>omics</a:t>
            </a:r>
            <a:r>
              <a:rPr lang="cs-CZ" sz="7200" b="1" dirty="0"/>
              <a:t> </a:t>
            </a:r>
            <a:r>
              <a:rPr lang="en-GB" sz="7200" b="1" dirty="0"/>
              <a:t>C</a:t>
            </a:r>
            <a:r>
              <a:rPr lang="cs-CZ" sz="7200" b="1" dirty="0" err="1"/>
              <a:t>reation</a:t>
            </a:r>
            <a:r>
              <a:rPr lang="en-GB" sz="7200" b="1" dirty="0"/>
              <a:t> Tool</a:t>
            </a:r>
            <a:endParaRPr lang="cs-CZ" sz="7200" b="1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FE54C5F-6254-7E37-8DB9-4D894C60E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1500"/>
              <a:t>Anežka Strnadová</a:t>
            </a:r>
          </a:p>
          <a:p>
            <a:r>
              <a:rPr lang="cs-CZ" sz="1500"/>
              <a:t>Supervisors: Hana Pokojná, Katarína Furmanová</a:t>
            </a:r>
          </a:p>
        </p:txBody>
      </p:sp>
    </p:spTree>
    <p:extLst>
      <p:ext uri="{BB962C8B-B14F-4D97-AF65-F5344CB8AC3E}">
        <p14:creationId xmlns:p14="http://schemas.microsoft.com/office/powerpoint/2010/main" val="400071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355928-7FB8-30C1-0910-E8CEE905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is a data comic</a:t>
            </a:r>
            <a:r>
              <a:rPr lang="cs-CZ" b="1" dirty="0"/>
              <a:t>?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C8BB14D-672C-8908-C3AD-F2E8904C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Comic version of academic</a:t>
            </a:r>
            <a:br>
              <a:rPr lang="en-GB" dirty="0"/>
            </a:br>
            <a:r>
              <a:rPr lang="en-GB" dirty="0"/>
              <a:t>manuscripts</a:t>
            </a:r>
          </a:p>
          <a:p>
            <a:r>
              <a:rPr lang="en-GB" dirty="0"/>
              <a:t>Combination of images</a:t>
            </a:r>
            <a:br>
              <a:rPr lang="en-GB" dirty="0"/>
            </a:br>
            <a:r>
              <a:rPr lang="en-GB" dirty="0"/>
              <a:t>and short text</a:t>
            </a:r>
          </a:p>
          <a:p>
            <a:r>
              <a:rPr lang="en-GB" dirty="0"/>
              <a:t>Easier to understand </a:t>
            </a:r>
            <a:br>
              <a:rPr lang="en-GB" dirty="0"/>
            </a:br>
            <a:r>
              <a:rPr lang="en-GB" dirty="0"/>
              <a:t>than research papers</a:t>
            </a:r>
          </a:p>
          <a:p>
            <a:endParaRPr lang="en-GB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BC13578-B9A9-2608-9745-2386CB539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298" y="1228786"/>
            <a:ext cx="6450660" cy="4948177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43C71F34-E833-12E8-1473-33348AEACFFE}"/>
              </a:ext>
            </a:extLst>
          </p:cNvPr>
          <p:cNvSpPr txBox="1"/>
          <p:nvPr/>
        </p:nvSpPr>
        <p:spPr>
          <a:xfrm>
            <a:off x="5683170" y="6311900"/>
            <a:ext cx="579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Example of a data comic created in </a:t>
            </a:r>
            <a:r>
              <a:rPr lang="en-GB" dirty="0" err="1">
                <a:solidFill>
                  <a:schemeClr val="bg2">
                    <a:lumMod val="50000"/>
                  </a:schemeClr>
                </a:solidFill>
              </a:rPr>
              <a:t>Biorender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application</a:t>
            </a:r>
            <a:endParaRPr lang="cs-CZ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9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126D41-6D53-7399-B737-30C860E9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Existing</a:t>
            </a:r>
            <a:r>
              <a:rPr lang="cs-CZ" b="1" dirty="0"/>
              <a:t> </a:t>
            </a:r>
            <a:r>
              <a:rPr lang="cs-CZ" b="1" dirty="0" err="1"/>
              <a:t>tools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8C80E8-8934-108E-FD89-41F5A93B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Biorender</a:t>
            </a:r>
            <a:endParaRPr lang="cs-CZ" dirty="0"/>
          </a:p>
          <a:p>
            <a:r>
              <a:rPr lang="cs-CZ" dirty="0" err="1"/>
              <a:t>Pixton</a:t>
            </a:r>
            <a:endParaRPr lang="cs-CZ" dirty="0"/>
          </a:p>
          <a:p>
            <a:r>
              <a:rPr lang="cs-CZ" dirty="0" err="1"/>
              <a:t>StoryboardThat</a:t>
            </a: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E831B61-FE47-D3D5-24C8-242A4E6CB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" t="12226" r="3120" b="7438"/>
          <a:stretch/>
        </p:blipFill>
        <p:spPr>
          <a:xfrm>
            <a:off x="4525701" y="949775"/>
            <a:ext cx="6956385" cy="522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55ADD4-21F3-3B41-A4EC-34B97021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B261CE-6B18-AB1A-1CDA-114F10329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Easel.ly</a:t>
            </a:r>
          </a:p>
          <a:p>
            <a:r>
              <a:rPr lang="cs-CZ" dirty="0" err="1"/>
              <a:t>Canva</a:t>
            </a:r>
            <a:endParaRPr lang="cs-CZ" dirty="0"/>
          </a:p>
          <a:p>
            <a:r>
              <a:rPr lang="cs-CZ" dirty="0"/>
              <a:t>Adobe </a:t>
            </a:r>
            <a:r>
              <a:rPr lang="cs-CZ" dirty="0" err="1"/>
              <a:t>Illustrator</a:t>
            </a:r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24676E5-BFAD-0509-492B-E4EE30DF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386" y="1215342"/>
            <a:ext cx="7695057" cy="48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1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C6DA19-C4F5-EAAA-FD77-606719E1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What</a:t>
            </a:r>
            <a:r>
              <a:rPr lang="cs-CZ" b="1" dirty="0"/>
              <a:t> I </a:t>
            </a:r>
            <a:r>
              <a:rPr lang="cs-CZ" b="1" dirty="0" err="1"/>
              <a:t>have</a:t>
            </a:r>
            <a:r>
              <a:rPr lang="cs-CZ" b="1" dirty="0"/>
              <a:t> done so far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A3B2DF4-9049-52AF-DEED-33CD0CD5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 err="1"/>
              <a:t>Designing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web </a:t>
            </a:r>
            <a:r>
              <a:rPr lang="cs-CZ" dirty="0" err="1"/>
              <a:t>page</a:t>
            </a:r>
            <a:r>
              <a:rPr lang="cs-CZ" dirty="0"/>
              <a:t> in Adobe </a:t>
            </a:r>
            <a:r>
              <a:rPr lang="cs-CZ" dirty="0" err="1"/>
              <a:t>Illustrator</a:t>
            </a:r>
            <a:endParaRPr lang="cs-CZ" dirty="0"/>
          </a:p>
          <a:p>
            <a:r>
              <a:rPr lang="cs-CZ" dirty="0"/>
              <a:t>Learning D3.js</a:t>
            </a:r>
          </a:p>
          <a:p>
            <a:r>
              <a:rPr lang="cs-CZ" dirty="0" err="1"/>
              <a:t>Starting</a:t>
            </a:r>
            <a:r>
              <a:rPr lang="cs-CZ" dirty="0"/>
              <a:t> node.js server</a:t>
            </a:r>
          </a:p>
          <a:p>
            <a:r>
              <a:rPr lang="cs-CZ" dirty="0" err="1"/>
              <a:t>Creating</a:t>
            </a:r>
            <a:r>
              <a:rPr lang="cs-CZ" dirty="0"/>
              <a:t> basic web </a:t>
            </a:r>
            <a:r>
              <a:rPr lang="cs-CZ" dirty="0" err="1"/>
              <a:t>application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293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81AD04-D53C-6CD0-0A85-C1577EB7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DDC36A-E132-18F1-9946-5098ADF2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41" y="219919"/>
            <a:ext cx="11509255" cy="6535779"/>
          </a:xfrm>
        </p:spPr>
      </p:pic>
    </p:spTree>
    <p:extLst>
      <p:ext uri="{BB962C8B-B14F-4D97-AF65-F5344CB8AC3E}">
        <p14:creationId xmlns:p14="http://schemas.microsoft.com/office/powerpoint/2010/main" val="175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3C817C-3A7B-9EB7-864C-ACC57CC2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BFC18C-9654-B2E9-114A-C6EA90D0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B7FB9FC-C48C-9F00-188F-4452BCDB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247453" cy="55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6C405-D530-5526-C441-7731E79D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8E89A455-3020-7A85-2C5F-DE9CA983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5D28CFB-548D-E81C-EA7B-8A82277E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8"/>
            <a:ext cx="10296646" cy="56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4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DD92EB-5164-C407-7970-F6CCC9C0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Future</a:t>
            </a:r>
            <a:r>
              <a:rPr lang="cs-CZ" b="1" dirty="0"/>
              <a:t> </a:t>
            </a:r>
            <a:r>
              <a:rPr lang="cs-CZ" b="1" dirty="0" err="1"/>
              <a:t>plans</a:t>
            </a:r>
            <a:endParaRPr lang="cs-CZ" b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9D55A2-CA1B-351D-F520-66B6A237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Implementing</a:t>
            </a:r>
            <a:r>
              <a:rPr lang="cs-CZ" dirty="0"/>
              <a:t> more </a:t>
            </a:r>
            <a:r>
              <a:rPr lang="cs-CZ" dirty="0" err="1"/>
              <a:t>features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Adding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shapes</a:t>
            </a:r>
            <a:r>
              <a:rPr lang="cs-CZ" dirty="0"/>
              <a:t>, text, more </a:t>
            </a:r>
            <a:r>
              <a:rPr lang="cs-CZ" dirty="0" err="1"/>
              <a:t>colors</a:t>
            </a:r>
            <a:endParaRPr lang="cs-CZ" dirty="0"/>
          </a:p>
          <a:p>
            <a:pPr lvl="1"/>
            <a:r>
              <a:rPr lang="cs-CZ" dirty="0" err="1"/>
              <a:t>Importing</a:t>
            </a:r>
            <a:r>
              <a:rPr lang="cs-CZ" dirty="0"/>
              <a:t> </a:t>
            </a:r>
            <a:r>
              <a:rPr lang="cs-CZ" dirty="0" err="1"/>
              <a:t>images</a:t>
            </a:r>
            <a:endParaRPr lang="cs-CZ" dirty="0"/>
          </a:p>
          <a:p>
            <a:pPr lvl="1"/>
            <a:r>
              <a:rPr lang="cs-CZ" dirty="0" err="1"/>
              <a:t>Exporting</a:t>
            </a:r>
            <a:r>
              <a:rPr lang="cs-CZ" dirty="0"/>
              <a:t> </a:t>
            </a:r>
            <a:r>
              <a:rPr lang="cs-CZ" dirty="0" err="1"/>
              <a:t>files</a:t>
            </a:r>
            <a:endParaRPr lang="en-GB" dirty="0"/>
          </a:p>
          <a:p>
            <a:pPr lvl="1"/>
            <a:r>
              <a:rPr lang="en-GB" dirty="0"/>
              <a:t>Improving design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en-GB" dirty="0"/>
              <a:t>Possible </a:t>
            </a:r>
            <a:r>
              <a:rPr lang="cs-CZ" dirty="0" err="1"/>
              <a:t>extension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Connecting</a:t>
            </a:r>
            <a:r>
              <a:rPr lang="cs-CZ" dirty="0"/>
              <a:t> to AI </a:t>
            </a:r>
            <a:r>
              <a:rPr lang="cs-CZ" dirty="0" err="1"/>
              <a:t>tool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generates</a:t>
            </a:r>
            <a:r>
              <a:rPr lang="cs-CZ" dirty="0"/>
              <a:t> </a:t>
            </a:r>
            <a:r>
              <a:rPr lang="cs-CZ" dirty="0" err="1"/>
              <a:t>pictures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text </a:t>
            </a:r>
            <a:r>
              <a:rPr lang="cs-CZ" dirty="0" err="1"/>
              <a:t>inputs</a:t>
            </a: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BB0C18D-FCA4-37AD-039D-FE8ED801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703" y="365125"/>
            <a:ext cx="1019499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1531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122</Words>
  <Application>Microsoft Office PowerPoint</Application>
  <PresentationFormat>Širokoúhlá obrazovka</PresentationFormat>
  <Paragraphs>30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Motiv Office</vt:lpstr>
      <vt:lpstr>Data Comics Creation Tool</vt:lpstr>
      <vt:lpstr>What is a data comic?</vt:lpstr>
      <vt:lpstr>Existing tools</vt:lpstr>
      <vt:lpstr>Prezentace aplikace PowerPoint</vt:lpstr>
      <vt:lpstr>What I have done so far</vt:lpstr>
      <vt:lpstr>Prezentace aplikace PowerPoint</vt:lpstr>
      <vt:lpstr>Prezentace aplikace PowerPoint</vt:lpstr>
      <vt:lpstr>Prezentace aplikace PowerPoint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for data comics creation</dc:title>
  <dc:creator>Anezka Strnadova</dc:creator>
  <cp:lastModifiedBy>Anezka Strnadova</cp:lastModifiedBy>
  <cp:revision>4</cp:revision>
  <dcterms:created xsi:type="dcterms:W3CDTF">2023-11-06T18:31:13Z</dcterms:created>
  <dcterms:modified xsi:type="dcterms:W3CDTF">2023-11-06T22:03:29Z</dcterms:modified>
</cp:coreProperties>
</file>