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91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768" autoAdjust="0"/>
  </p:normalViewPr>
  <p:slideViewPr>
    <p:cSldViewPr snapToGrid="0">
      <p:cViewPr varScale="1">
        <p:scale>
          <a:sx n="98" d="100"/>
          <a:sy n="98" d="100"/>
        </p:scale>
        <p:origin x="101" y="91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2325600" cy="673199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6" name="Obrázek 1">
            <a:extLst>
              <a:ext uri="{FF2B5EF4-FFF2-40B4-BE49-F238E27FC236}">
                <a16:creationId xmlns:a16="http://schemas.microsoft.com/office/drawing/2014/main" id="{686B9209-7967-FD44-8CD4-1A043D81F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5" name="Obrázek 1">
            <a:extLst>
              <a:ext uri="{FF2B5EF4-FFF2-40B4-BE49-F238E27FC236}">
                <a16:creationId xmlns:a16="http://schemas.microsoft.com/office/drawing/2014/main" id="{BDD3A973-3C94-BA49-9119-A43BA2091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9DA21460-CADB-4740-B3D5-D54924864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2325600" cy="6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10" name="Obrázek 5">
            <a:extLst>
              <a:ext uri="{FF2B5EF4-FFF2-40B4-BE49-F238E27FC236}">
                <a16:creationId xmlns:a16="http://schemas.microsoft.com/office/drawing/2014/main" id="{CA8E96D4-2A3D-C94F-9CCC-55F1396191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2" y="414000"/>
            <a:ext cx="2325596" cy="6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11" name="Obrázek 5">
            <a:extLst>
              <a:ext uri="{FF2B5EF4-FFF2-40B4-BE49-F238E27FC236}">
                <a16:creationId xmlns:a16="http://schemas.microsoft.com/office/drawing/2014/main" id="{59102D7A-5B79-554D-9729-9E15E37F7F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2" y="414000"/>
            <a:ext cx="2325596" cy="6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5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bg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logo slide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5B040CE2-AEE0-F940-B2B1-2A27CE1D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7000" y="2618763"/>
            <a:ext cx="5598000" cy="16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B46DC817-6C27-4E4B-B277-C5CFEF8198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0F02F923-6938-AA44-AC65-79CACEB8E9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6BB962D0-24B5-8243-B15E-F6A748EAD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955B4059-4DA5-CD48-9CA8-99252CE932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FCF53FBC-F63B-E948-811B-C9F18D579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A696B2B2-5C28-BB40-B46C-AF4207388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B64F9EFC-F68F-7F48-9775-70C3CBDAF4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93D68B68-C6EA-834D-9B8E-33C9BF1D3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45200" y="6127200"/>
            <a:ext cx="1119600" cy="3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3" r:id="rId17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1</a:t>
            </a:fld>
            <a:endParaRPr lang="en-GB" altLang="cs-CZ" noProof="0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5400" b="1" dirty="0"/>
              <a:t>D</a:t>
            </a:r>
            <a:r>
              <a:rPr lang="cs-CZ" sz="5400" b="1" dirty="0" err="1"/>
              <a:t>ata</a:t>
            </a:r>
            <a:r>
              <a:rPr lang="cs-CZ" sz="5400" b="1" dirty="0"/>
              <a:t> </a:t>
            </a:r>
            <a:r>
              <a:rPr lang="en-GB" sz="5400" b="1" dirty="0"/>
              <a:t>C</a:t>
            </a:r>
            <a:r>
              <a:rPr lang="cs-CZ" sz="5400" b="1" dirty="0" err="1"/>
              <a:t>omics</a:t>
            </a:r>
            <a:r>
              <a:rPr lang="cs-CZ" sz="5400" b="1" dirty="0"/>
              <a:t> </a:t>
            </a:r>
            <a:r>
              <a:rPr lang="en-GB" sz="5400" b="1" dirty="0"/>
              <a:t>C</a:t>
            </a:r>
            <a:r>
              <a:rPr lang="cs-CZ" sz="5400" b="1" dirty="0" err="1"/>
              <a:t>reation</a:t>
            </a:r>
            <a:r>
              <a:rPr lang="en-GB" sz="5400" b="1" dirty="0"/>
              <a:t> Tool</a:t>
            </a:r>
            <a:endParaRPr lang="cs-CZ" sz="5400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>
          <a:xfrm>
            <a:off x="398502" y="3722696"/>
            <a:ext cx="11361600" cy="698497"/>
          </a:xfrm>
        </p:spPr>
        <p:txBody>
          <a:bodyPr/>
          <a:lstStyle/>
          <a:p>
            <a:pPr algn="ctr"/>
            <a:r>
              <a:rPr lang="en-GB" b="1" dirty="0" err="1"/>
              <a:t>Ane</a:t>
            </a:r>
            <a:r>
              <a:rPr lang="cs-CZ" b="1" dirty="0" err="1"/>
              <a:t>žka</a:t>
            </a:r>
            <a:r>
              <a:rPr lang="cs-CZ" b="1" dirty="0"/>
              <a:t> Strnadová</a:t>
            </a:r>
            <a:endParaRPr lang="en-GB" b="1" dirty="0"/>
          </a:p>
          <a:p>
            <a:pPr algn="ctr"/>
            <a:r>
              <a:rPr lang="cs-CZ" dirty="0" err="1"/>
              <a:t>Supervisors</a:t>
            </a:r>
            <a:r>
              <a:rPr lang="cs-CZ" dirty="0"/>
              <a:t>: 	</a:t>
            </a:r>
          </a:p>
          <a:p>
            <a:pPr algn="ctr"/>
            <a:r>
              <a:rPr lang="cs-CZ" b="1" dirty="0"/>
              <a:t>Hana Pokojná, </a:t>
            </a:r>
            <a:r>
              <a:rPr lang="cs-CZ" b="1" dirty="0" err="1"/>
              <a:t>MSc</a:t>
            </a:r>
            <a:endParaRPr lang="cs-CZ" b="1" dirty="0"/>
          </a:p>
          <a:p>
            <a:pPr algn="ctr"/>
            <a:r>
              <a:rPr lang="cs-CZ" b="1" dirty="0"/>
              <a:t>RNDr. Katarína </a:t>
            </a:r>
            <a:r>
              <a:rPr lang="cs-CZ" b="1" dirty="0" err="1"/>
              <a:t>Furmanová</a:t>
            </a:r>
            <a:r>
              <a:rPr lang="cs-CZ" b="1" dirty="0"/>
              <a:t>, Ph.D.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CF32C99-CA7E-B700-7976-F1082E1C4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E032B1B-9055-15C5-8003-C389A7A9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What is a data comic</a:t>
            </a:r>
            <a:r>
              <a:rPr lang="cs-CZ" b="1"/>
              <a:t>?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CCB9A9B-BCEA-8677-7B44-84404C88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Comic version of academic</a:t>
            </a:r>
            <a:br>
              <a:rPr lang="en-GB" dirty="0"/>
            </a:br>
            <a:r>
              <a:rPr lang="en-GB" dirty="0"/>
              <a:t>manuscripts</a:t>
            </a:r>
          </a:p>
          <a:p>
            <a:r>
              <a:rPr lang="en-GB" dirty="0"/>
              <a:t>Combination of images</a:t>
            </a:r>
            <a:br>
              <a:rPr lang="en-GB" dirty="0"/>
            </a:br>
            <a:r>
              <a:rPr lang="en-GB" dirty="0"/>
              <a:t>and short text</a:t>
            </a:r>
          </a:p>
          <a:p>
            <a:r>
              <a:rPr lang="en-GB" dirty="0"/>
              <a:t>Easier to understand </a:t>
            </a:r>
            <a:br>
              <a:rPr lang="en-GB" dirty="0"/>
            </a:br>
            <a:r>
              <a:rPr lang="en-GB" dirty="0"/>
              <a:t>than research papers</a:t>
            </a:r>
          </a:p>
          <a:p>
            <a:pPr marL="7200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7F6728E-4416-4B3E-F268-97D2E9C5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020" y="1127582"/>
            <a:ext cx="6391006" cy="490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4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409085C-A894-D49B-D452-CC81A4A97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0BC1B51-BED9-61FE-78B9-C58761B7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Existing</a:t>
            </a:r>
            <a:r>
              <a:rPr lang="cs-CZ" b="1" dirty="0"/>
              <a:t> </a:t>
            </a:r>
            <a:r>
              <a:rPr lang="cs-CZ" b="1" dirty="0" err="1"/>
              <a:t>tools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D3B97DB-64E2-9F5B-D73E-9A781615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Biorender</a:t>
            </a:r>
            <a:endParaRPr lang="cs-CZ" dirty="0"/>
          </a:p>
          <a:p>
            <a:r>
              <a:rPr lang="cs-CZ" dirty="0" err="1"/>
              <a:t>Pixton</a:t>
            </a:r>
            <a:endParaRPr lang="cs-CZ" dirty="0"/>
          </a:p>
          <a:p>
            <a:r>
              <a:rPr lang="cs-CZ" dirty="0" err="1"/>
              <a:t>StoryboardThat</a:t>
            </a:r>
            <a:endParaRPr lang="cs-CZ" dirty="0"/>
          </a:p>
          <a:p>
            <a:pPr marL="7200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6923668-36C8-BA25-50BF-25B55276B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 t="12226" r="3120" b="7438"/>
          <a:stretch/>
        </p:blipFill>
        <p:spPr>
          <a:xfrm>
            <a:off x="4515615" y="815406"/>
            <a:ext cx="6956385" cy="52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5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004927D-8097-8453-E2BF-FD09D4AB2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C28197DF-9224-14F8-09A8-79791FEF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D7E65F75-5FBA-F301-6A79-C7982192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Easel.ly</a:t>
            </a:r>
          </a:p>
          <a:p>
            <a:r>
              <a:rPr lang="cs-CZ" dirty="0" err="1"/>
              <a:t>Canva</a:t>
            </a:r>
            <a:endParaRPr lang="cs-CZ" dirty="0"/>
          </a:p>
          <a:p>
            <a:r>
              <a:rPr lang="cs-CZ" dirty="0"/>
              <a:t>Adobe </a:t>
            </a:r>
            <a:r>
              <a:rPr lang="cs-CZ" dirty="0" err="1"/>
              <a:t>Illustrator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0C33B8F-E649-9A7C-2C02-89741CE1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386" y="1215342"/>
            <a:ext cx="7695057" cy="48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796EF05-8CD4-D947-9062-FD5E83A81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C591366-7F8D-0FF5-6B95-810EEEC4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1" dirty="0"/>
              <a:t> I </a:t>
            </a:r>
            <a:r>
              <a:rPr lang="cs-CZ" b="1" dirty="0" err="1"/>
              <a:t>have</a:t>
            </a:r>
            <a:r>
              <a:rPr lang="cs-CZ" b="1" dirty="0"/>
              <a:t> done so far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D30F8FF-E5DA-EAAC-2044-AFC5DD3A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Designing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web </a:t>
            </a:r>
            <a:r>
              <a:rPr lang="cs-CZ" dirty="0" err="1"/>
              <a:t>page</a:t>
            </a:r>
            <a:endParaRPr lang="cs-CZ" dirty="0"/>
          </a:p>
          <a:p>
            <a:r>
              <a:rPr lang="cs-CZ" dirty="0" err="1"/>
              <a:t>Starting</a:t>
            </a:r>
            <a:r>
              <a:rPr lang="cs-CZ" dirty="0"/>
              <a:t> node.js server</a:t>
            </a:r>
          </a:p>
          <a:p>
            <a:r>
              <a:rPr lang="cs-CZ" dirty="0"/>
              <a:t>Learning D3.js</a:t>
            </a:r>
          </a:p>
          <a:p>
            <a:r>
              <a:rPr lang="cs-CZ" dirty="0" err="1"/>
              <a:t>Creating</a:t>
            </a:r>
            <a:r>
              <a:rPr lang="cs-CZ" dirty="0"/>
              <a:t> basic web </a:t>
            </a:r>
            <a:r>
              <a:rPr lang="cs-CZ" dirty="0" err="1"/>
              <a:t>application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541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658C0CF-9618-03DF-D501-DBC936C3E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F1EEB72-4828-F171-88DF-4A73F0249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FE9EFD6-D1A3-CDC4-1D2B-14F997E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A15363C-C3DD-EDF8-E252-6FA101CC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3E14D4BC-9B99-29C1-A2A8-903DCDCA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1" y="219919"/>
            <a:ext cx="11509255" cy="653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B55627F-0C6F-6415-D6C5-2E8F59146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91E76DB-96B2-9ED0-B2B9-11ABC447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69ED014-C497-A5AD-26E7-C805B7CF7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CB87228-3312-13FF-A98D-E186895B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529568"/>
            <a:ext cx="11238000" cy="607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4B0DCE4-A779-9096-F9AE-6AB27B444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365F4B7-A714-B7F4-7080-EEA7EFC3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CDFF6D9-52A1-2883-077D-E0735354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A4168AE-A39A-71AC-4D0D-DBBE14A0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07" y="408475"/>
            <a:ext cx="11202593" cy="61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624232D-FBAF-8000-96B0-95DB7AF79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CEC55486-5DAE-2945-644C-9C6D9242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Future</a:t>
            </a:r>
            <a:r>
              <a:rPr lang="cs-CZ" b="1" dirty="0"/>
              <a:t> </a:t>
            </a:r>
            <a:r>
              <a:rPr lang="cs-CZ" b="1" dirty="0" err="1"/>
              <a:t>plans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905058F-C5B1-B2DF-8868-4FC1ED0F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Implementing</a:t>
            </a:r>
            <a:r>
              <a:rPr lang="cs-CZ" dirty="0"/>
              <a:t> more </a:t>
            </a:r>
            <a:r>
              <a:rPr lang="cs-CZ" dirty="0" err="1"/>
              <a:t>features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Adding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shapes</a:t>
            </a:r>
            <a:r>
              <a:rPr lang="cs-CZ" dirty="0"/>
              <a:t>, text, more </a:t>
            </a:r>
            <a:r>
              <a:rPr lang="cs-CZ" dirty="0" err="1"/>
              <a:t>colors</a:t>
            </a:r>
            <a:endParaRPr lang="cs-CZ" dirty="0"/>
          </a:p>
          <a:p>
            <a:pPr lvl="1"/>
            <a:r>
              <a:rPr lang="cs-CZ" dirty="0" err="1"/>
              <a:t>Importing</a:t>
            </a:r>
            <a:r>
              <a:rPr lang="cs-CZ" dirty="0"/>
              <a:t> </a:t>
            </a:r>
            <a:r>
              <a:rPr lang="cs-CZ" dirty="0" err="1"/>
              <a:t>images</a:t>
            </a:r>
            <a:endParaRPr lang="cs-CZ" dirty="0"/>
          </a:p>
          <a:p>
            <a:pPr lvl="1"/>
            <a:r>
              <a:rPr lang="cs-CZ" dirty="0" err="1"/>
              <a:t>Exporting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en-GB" dirty="0"/>
          </a:p>
          <a:p>
            <a:pPr lvl="1"/>
            <a:r>
              <a:rPr lang="en-GB" dirty="0"/>
              <a:t>Improving design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en-GB" dirty="0"/>
              <a:t>Possible </a:t>
            </a:r>
            <a:r>
              <a:rPr lang="cs-CZ" dirty="0" err="1"/>
              <a:t>extension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Connecting</a:t>
            </a:r>
            <a:r>
              <a:rPr lang="cs-CZ" dirty="0"/>
              <a:t> to AI </a:t>
            </a:r>
            <a:r>
              <a:rPr lang="cs-CZ" dirty="0" err="1"/>
              <a:t>tool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generates</a:t>
            </a:r>
            <a:r>
              <a:rPr lang="cs-CZ" dirty="0"/>
              <a:t> </a:t>
            </a:r>
            <a:r>
              <a:rPr lang="cs-CZ" dirty="0" err="1"/>
              <a:t>pictures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text </a:t>
            </a:r>
            <a:r>
              <a:rPr lang="cs-CZ" dirty="0" err="1"/>
              <a:t>inputs</a:t>
            </a:r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305EBF5-841B-9EC9-A970-A99EE135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687" y="340518"/>
            <a:ext cx="101949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257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prezentace-16-9-en-v10.potx" id="{67A39F29-764F-4284-9E0F-1686F567DD12}" vid="{76220AAC-9FA9-4F01-8D8E-D7E8E7D43212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muni-prezentace-16-9-en-v10</Template>
  <TotalTime>59</TotalTime>
  <Words>136</Words>
  <Application>Microsoft Office PowerPoint</Application>
  <PresentationFormat>Širokoúhlá obrazovka</PresentationFormat>
  <Paragraphs>40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Presentation_MU_EN</vt:lpstr>
      <vt:lpstr>Data Comics Creation Tool</vt:lpstr>
      <vt:lpstr>What is a data comic?</vt:lpstr>
      <vt:lpstr>Existing tools</vt:lpstr>
      <vt:lpstr>Prezentace aplikace PowerPoint</vt:lpstr>
      <vt:lpstr>What I have done so far</vt:lpstr>
      <vt:lpstr>Prezentace aplikace PowerPoint</vt:lpstr>
      <vt:lpstr>Prezentace aplikace PowerPoint</vt:lpstr>
      <vt:lpstr>Prezentace aplikace PowerPoint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Comics Creation Tool</dc:title>
  <dc:creator>Anezka Strnadova</dc:creator>
  <cp:lastModifiedBy>Anezka Strnadova</cp:lastModifiedBy>
  <cp:revision>4</cp:revision>
  <cp:lastPrinted>1601-01-01T00:00:00Z</cp:lastPrinted>
  <dcterms:created xsi:type="dcterms:W3CDTF">2023-11-06T21:52:59Z</dcterms:created>
  <dcterms:modified xsi:type="dcterms:W3CDTF">2023-11-07T08:56:20Z</dcterms:modified>
</cp:coreProperties>
</file>