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86" r:id="rId10"/>
    <p:sldId id="1209" r:id="rId11"/>
    <p:sldId id="1210" r:id="rId12"/>
    <p:sldId id="1262" r:id="rId13"/>
    <p:sldId id="1285" r:id="rId14"/>
    <p:sldId id="1211" r:id="rId15"/>
    <p:sldId id="1212" r:id="rId16"/>
    <p:sldId id="1213" r:id="rId17"/>
    <p:sldId id="1235" r:id="rId18"/>
  </p:sldIdLst>
  <p:sldSz cx="9144000" cy="6858000" type="screen4x3"/>
  <p:notesSz cx="7302500" cy="958691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8C4"/>
    <a:srgbClr val="E9E1C9"/>
    <a:srgbClr val="AB8D8D"/>
    <a:srgbClr val="F7F5CD"/>
    <a:srgbClr val="990000"/>
    <a:srgbClr val="D5F1CF"/>
    <a:srgbClr val="F1C7C7"/>
    <a:srgbClr val="F6F5BD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6801" autoAdjust="0"/>
  </p:normalViewPr>
  <p:slideViewPr>
    <p:cSldViewPr snapToObjects="1">
      <p:cViewPr varScale="1">
        <p:scale>
          <a:sx n="65" d="100"/>
          <a:sy n="65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b="0" smtClean="0"/>
              <a:t>October 12th, 2017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</a:t>
            </a:r>
            <a:r>
              <a:rPr lang="en-US" dirty="0" smtClean="0">
                <a:solidFill>
                  <a:srgbClr val="FF0000"/>
                </a:solidFill>
              </a:rPr>
              <a:t>take back control </a:t>
            </a:r>
            <a:r>
              <a:rPr lang="en-US" dirty="0" smtClean="0"/>
              <a:t>from user programs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 I</a:t>
            </a:r>
            <a:r>
              <a:rPr lang="en-US" b="1" dirty="0">
                <a:solidFill>
                  <a:srgbClr val="FF0000"/>
                </a:solidFill>
              </a:rPr>
              <a:t>/O </a:t>
            </a:r>
            <a:r>
              <a:rPr lang="en-US" b="1" dirty="0" smtClean="0">
                <a:solidFill>
                  <a:srgbClr val="FF0000"/>
                </a:solidFill>
              </a:rPr>
              <a:t>interrupt from external device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</a:t>
            </a:r>
            <a:r>
              <a:rPr lang="en-US" dirty="0">
                <a:solidFill>
                  <a:srgbClr val="FF0000"/>
                </a:solidFill>
              </a:rPr>
              <a:t>executing an instruction</a:t>
            </a:r>
            <a:r>
              <a:rPr lang="en-US" dirty="0"/>
              <a:t>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re-execute</a:t>
            </a:r>
            <a:r>
              <a:rPr lang="en-US" dirty="0"/>
              <a:t>s faulting (“current”) instruction or </a:t>
            </a:r>
            <a:r>
              <a:rPr lang="en-US" dirty="0">
                <a:solidFill>
                  <a:srgbClr val="FF0000"/>
                </a:solidFill>
              </a:rPr>
              <a:t>abort</a:t>
            </a:r>
            <a:r>
              <a:rPr lang="en-US" dirty="0"/>
              <a:t>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317480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Gets result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</a:t>
            </a:r>
            <a:r>
              <a:rPr lang="en-US" dirty="0" smtClean="0">
                <a:latin typeface="Calibri" pitchFamily="34" charset="0"/>
              </a:rPr>
              <a:t>!</a:t>
            </a: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</a:t>
            </a:r>
            <a:r>
              <a:rPr lang="en-US" dirty="0" smtClean="0">
                <a:latin typeface="Calibri" pitchFamily="34" charset="0"/>
              </a:rPr>
              <a:t>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17083</TotalTime>
  <Words>907</Words>
  <Application>Microsoft Office PowerPoint</Application>
  <PresentationFormat>全屏显示(4:3)</PresentationFormat>
  <Paragraphs>296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template2007</vt:lpstr>
      <vt:lpstr>Exceptional Control Flow:  Exceptions and Processes  15-213 : Introduction to Computer Systems 14th Lecture, October 12th, 2017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user</cp:lastModifiedBy>
  <cp:revision>661</cp:revision>
  <cp:lastPrinted>1999-09-20T15:19:18Z</cp:lastPrinted>
  <dcterms:created xsi:type="dcterms:W3CDTF">2011-10-11T15:51:12Z</dcterms:created>
  <dcterms:modified xsi:type="dcterms:W3CDTF">2019-01-07T06:27:54Z</dcterms:modified>
</cp:coreProperties>
</file>