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font" Target="fonts/Roboto-bold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7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44" Type="http://schemas.openxmlformats.org/officeDocument/2006/relationships/font" Target="fonts/Roboto-boldItalic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3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2.xml"/><Relationship Id="rId20" Type="http://schemas.openxmlformats.org/officeDocument/2006/relationships/slide" Target="slides/slide15.xml"/><Relationship Id="rId41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79983a4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79983a4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Angle traced by hour hand in 12 hrs = 360°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Angle traced by hour hand in 5 hrs 10 min. </a:t>
            </a:r>
            <a:r>
              <a:rPr i="1" lang="en-GB">
                <a:highlight>
                  <a:srgbClr val="FFFFFF"/>
                </a:highlight>
              </a:rPr>
              <a:t>I.e., 31/6 hrs = ((360/12) * (31/6)) = 155</a:t>
            </a:r>
            <a:r>
              <a:rPr baseline="30000" i="1" lang="en-GB">
                <a:highlight>
                  <a:srgbClr val="FFFFFF"/>
                </a:highlight>
              </a:rPr>
              <a:t>0</a:t>
            </a:r>
            <a:endParaRPr baseline="30000" i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watch, which gains uniformly, is 2 min, slow at noon on Sunday, and is 4 min 48 seconds fast at 2 PM on the following Sunday when was it correct?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2:00 PM on Tuesday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12 noon on Monday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2:00 AM on Tuesday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</a:rPr>
              <a:t>None of these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From Sunday noon to the following Sunday at 2 PM there are 7 days 2 hours or 170 hours.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watch gains 2 + 44/ 5 minute in 170 hours.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Therefore, the watch gains 2 minute in 2 *170 × 5 34 hours, i.e. 50 hours.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 50 hours = 2 days 2 hours.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Therefore, 2 days 2 hours from Sunday noon = 2 PM on Tuesday.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angle between the minute hand and the hour hand of a clock when the time is 4.20, is: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0°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10°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5°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20°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688" y="1905000"/>
            <a:ext cx="42386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watch which gains uniformly is 6 min slow at 5 p.m. on Monday. On the following Monday at 9 am, it was 10 min 40 seconds fast. When was it correct?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 : 36 pm. on Thursday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 : 36 am on Thursday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 : 36 pm. on Thursday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 : 36 am on Thursday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clock has totally gained 16 minutes and 40 sec. i.e. 1000 seconds in 160 hrs. In order to show the right time, the clock has to gain only 6 min i.e. 360 seconds. Just apply the chain rule, the clock gained 1000 sec in 160 hrs, it will gain 360 sec. In 360 × 160/1000 = 288/5 hrs i.e. 57 3/5. Adding 57 hrs &amp; 36 minutes in Monday 5 p.m. you get 2:36 a.m. on Thursday.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At what angle are the hands of a clock inclined at 30 minutes past 8?</a:t>
            </a:r>
            <a:endParaRPr/>
          </a:p>
          <a:p>
            <a:pPr indent="-3175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95</a:t>
            </a:r>
            <a:r>
              <a:rPr lang="en-GB"/>
              <a:t>°</a:t>
            </a:r>
            <a:endParaRPr/>
          </a:p>
          <a:p>
            <a:pPr indent="-3175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75°</a:t>
            </a:r>
            <a:endParaRPr/>
          </a:p>
          <a:p>
            <a:pPr indent="-3175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92°</a:t>
            </a:r>
            <a:endParaRPr/>
          </a:p>
          <a:p>
            <a:pPr indent="-3175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97.5°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8: 30. Angle between 6 and 8 hour spaces is 30 × 2 = 60°. For additional 30 min, angle = 30 = 15°. Hence, required angle = 60 + 15 = 75°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times are the hands of a clock at right angles in a span of twenty four hours?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48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44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46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22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879900" y="87362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       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CLOCKS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span of 12 hrs, the hands of a clock are at right angles exactly 22 times. So, in a span of 24 hrs, they are at right angles exactly 44 times.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times in a span of 24 hours are the hands of a clock straight (that is either overlap or exactly opposite to each other) 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43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46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45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44 times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8F8F8"/>
              </a:highlight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span of 24 hours, the hands of a clock are in opposite directions exactly 22 times &amp; hands of a clock coincide exactly 22 times in a span of 24 hours. Therefore, they are straight 22 + 22 i.e. 44 times in a span of 24 hours.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at what time between 7 o’clock and 8 o’clock will the hands of a clock be in the same straight line but not overlap each other.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10(9/11) min past 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5(5/11) min past 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10(8/11) min past 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10(7/11) min past 8</a:t>
            </a:r>
            <a:endParaRPr/>
          </a:p>
        </p:txBody>
      </p:sp>
      <p:sp>
        <p:nvSpPr>
          <p:cNvPr id="260" name="Google Shape;260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Between 7 and 8, the hands will be in opposite directions at (5 7 – 30)(12/11) = 60/11 min. i.e.5(5/11) min past 7.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hands of a clock show 4 o’clock, the angle between them is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100°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120°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130°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150°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angle will be 30 4 = 120°, because between 12 and 5 there are 4 hours and each hour = 30°.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one and half hours, the minute hand of a clock rotates through an angle of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720°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540°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600</a:t>
            </a:r>
            <a:r>
              <a:rPr lang="en-GB"/>
              <a:t>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420°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one and half hours, the minute hand of a clock rotates through an angle of 1.5*360 = 540.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clock is set right at 10 a.m. on Monday. The clock loses 15 min. in 24 hrs. What will be the true time when the clock indicates 4 am on the following Saturday?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5:12 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5:32 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6:32 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5:48 am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CLOCKS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Minute Spaces:</a:t>
            </a:r>
            <a:endParaRPr b="1" sz="18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face or dial of watch is a circle whose circumference is divided into 60 equal parts, called minute spaces.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Hour Hand and Minute Hand:</a:t>
            </a:r>
            <a:endParaRPr b="1" sz="18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 clock has two hands, the smaller one is called the </a:t>
            </a:r>
            <a:r>
              <a:rPr b="1" lang="en-GB">
                <a:solidFill>
                  <a:srgbClr val="555555"/>
                </a:solidFill>
                <a:highlight>
                  <a:srgbClr val="FFFFFF"/>
                </a:highlight>
              </a:rPr>
              <a:t>hour hand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or </a:t>
            </a:r>
            <a:r>
              <a:rPr b="1" lang="en-GB">
                <a:solidFill>
                  <a:srgbClr val="555555"/>
                </a:solidFill>
                <a:highlight>
                  <a:srgbClr val="FFFFFF"/>
                </a:highlight>
              </a:rPr>
              <a:t>short hand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while the larger one is called </a:t>
            </a:r>
            <a:r>
              <a:rPr b="1" lang="en-GB">
                <a:solidFill>
                  <a:srgbClr val="555555"/>
                </a:solidFill>
                <a:highlight>
                  <a:srgbClr val="FFFFFF"/>
                </a:highlight>
              </a:rPr>
              <a:t>minute hand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or </a:t>
            </a:r>
            <a:r>
              <a:rPr b="1" lang="en-GB">
                <a:solidFill>
                  <a:srgbClr val="555555"/>
                </a:solidFill>
                <a:highlight>
                  <a:srgbClr val="FFFFFF"/>
                </a:highlight>
              </a:rPr>
              <a:t>long hand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10 am on 1st day to 4 am on 5th day is total 114 hours. When a clock loses 15 min, then 23 hours 45 min of this clock are the same as 24 hours of correct clock i.e. 95/4 hours of this clock = 24 hours of correct clock. 95/4 hours of this clock =((24×4/95)×114) hours of correct clock = 115.2 hours of correct clock which is equal to 115 hours 12 minThe correct time is 5:12 am.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When the time is 5:40, then what is the angle b/w the hour hand &amp; the minute hand of a clock?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70°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60°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74°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80°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Formula used= θ=(11/2)M -30H where, H= hours, M=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H= 5 , M=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angle, θ=(11/2)40 -30×5 = 70°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what time between 2 and 3 o’clock will the hands of a clock be together?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10(10/11)min. past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10 min. past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20(10/11)min. past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12 min. past 2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 2 o’ clock, the hour hand is at 2 and the minute hand is at 12. So, they are 10 min. spaces apart. To be together, the minute hand must gain 10 minutes over the hour hand.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Now, 55 minutes are gained by it in 60 min. So, 10 minutes will be gained in (60/55)×10 min.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10(10/11)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hands will coincide at 10(10/11) min. past 2.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CLOCKS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4825" y="7708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In 60 minutes, the minute hand gains 55 minutes on the hour on the hour hand.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In every hour, both the hands coincide once.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hands are in the same straight line when they are coincident or opposite to each other.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When the two hands are at right angles, they are 15 minute spaces apart.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When the hands are in opposite directions, they are 30 minute spaces apart.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Angle traced by hour hand in 12 hrs = 360°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Angle traced by minute hand in 60 min. = 360°.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If a watch or a clock indicates 8.15, when the correct time is 8, it is said to be 15 minutes </a:t>
            </a:r>
            <a:r>
              <a:rPr b="1" lang="en-GB">
                <a:solidFill>
                  <a:srgbClr val="555555"/>
                </a:solidFill>
                <a:highlight>
                  <a:srgbClr val="FFFFFF"/>
                </a:highlight>
              </a:rPr>
              <a:t>too fast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On the other hand, if it indicates 7.45, when the correct time is 8, it is said to be 15 minutes </a:t>
            </a:r>
            <a:r>
              <a:rPr b="1" lang="en-GB">
                <a:solidFill>
                  <a:srgbClr val="555555"/>
                </a:solidFill>
                <a:highlight>
                  <a:srgbClr val="FFFFFF"/>
                </a:highlight>
              </a:rPr>
              <a:t>too slow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An accurate clock shows 8 o'clock in the morning. Through how many degrees will the hour hand rotate when the clock shows 2 o'clock in the afternoon?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144°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150°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168°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180°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Angle traced by the hour hand in 6 hours = (360/12)*6 = 180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endParaRPr baseline="3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038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reflex angle between the hands of a clock at 10.25 is: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180°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195°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197 (½)</a:t>
            </a:r>
            <a:r>
              <a:rPr baseline="30000" lang="en-GB">
                <a:highlight>
                  <a:srgbClr val="FFFFFF"/>
                </a:highlight>
              </a:rPr>
              <a:t>0</a:t>
            </a:r>
            <a:endParaRPr baseline="300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199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endParaRPr baseline="30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9338" y="1824038"/>
            <a:ext cx="45053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 clock is started at noon. By 10 minutes past 5, the hour hand has turned through: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145°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150°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155°</a:t>
            </a:r>
            <a:endParaRPr b="1">
              <a:solidFill>
                <a:srgbClr val="0077CC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160°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D7853-D4E3-4384-9111-658EF51B64F9}"/>
</file>

<file path=customXml/itemProps2.xml><?xml version="1.0" encoding="utf-8"?>
<ds:datastoreItem xmlns:ds="http://schemas.openxmlformats.org/officeDocument/2006/customXml" ds:itemID="{A6A6BF23-8344-4D91-9198-76642111F216}"/>
</file>

<file path=customXml/itemProps3.xml><?xml version="1.0" encoding="utf-8"?>
<ds:datastoreItem xmlns:ds="http://schemas.openxmlformats.org/officeDocument/2006/customXml" ds:itemID="{1CFAC2A7-1665-4BB2-A167-9F60BF8C900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