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222"/>
        <p:guide pos="2755" orient="horz"/>
        <p:guide pos="776" orient="horz"/>
        <p:guide pos="206"/>
        <p:guide pos="5553"/>
        <p:guide pos="914" orient="horz"/>
        <p:guide pos="2451" orient="horz"/>
        <p:guide pos="871"/>
        <p:guide pos="2880"/>
        <p:guide pos="4909"/>
        <p:guide pos="2193" orient="horz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39" Type="http://schemas.openxmlformats.org/officeDocument/2006/relationships/slide" Target="slides/slide34.xml"/><Relationship Id="rId18" Type="http://schemas.openxmlformats.org/officeDocument/2006/relationships/slide" Target="slides/slide13.xml"/><Relationship Id="rId42" Type="http://schemas.openxmlformats.org/officeDocument/2006/relationships/font" Target="fonts/Roboto-italic.fnt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29" Type="http://schemas.openxmlformats.org/officeDocument/2006/relationships/slide" Target="slides/slide24.xml"/><Relationship Id="rId16" Type="http://schemas.openxmlformats.org/officeDocument/2006/relationships/slide" Target="slides/slide11.xml"/><Relationship Id="rId40" Type="http://schemas.openxmlformats.org/officeDocument/2006/relationships/font" Target="fonts/Roboto-regular.fntdata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5" Type="http://schemas.openxmlformats.org/officeDocument/2006/relationships/customXml" Target="../customXml/item2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4" Type="http://schemas.openxmlformats.org/officeDocument/2006/relationships/customXml" Target="../customXml/item1.xml"/><Relationship Id="rId22" Type="http://schemas.openxmlformats.org/officeDocument/2006/relationships/slide" Target="slides/slide17.xml"/><Relationship Id="rId43" Type="http://schemas.openxmlformats.org/officeDocument/2006/relationships/font" Target="fonts/Roboto-boldItalic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8" Type="http://schemas.openxmlformats.org/officeDocument/2006/relationships/slide" Target="slides/slide33.xml"/><Relationship Id="rId46" Type="http://schemas.openxmlformats.org/officeDocument/2006/relationships/customXml" Target="../customXml/item3.xml"/><Relationship Id="rId20" Type="http://schemas.openxmlformats.org/officeDocument/2006/relationships/slide" Target="slides/slide15.xml"/><Relationship Id="rId41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1cc398c44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1cc398c44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1cc398c44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1cc398c44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cc398c44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1cc398c44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1cc398c44_1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1cc398c44_1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1cc398c44_1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1cc398c44_1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1cc398c44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1cc398c44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1cc398c4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1cc398c4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1cc398c4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1cc398c4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cc398c44_1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1cc398c44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1cc398c44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1cc398c44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1cc398c4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1cc398c4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1cc398c44_1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1cc398c44_1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cc398c44_1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1cc398c44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cc398c4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81cc398c4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1cc398c44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1cc398c44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1cc398c44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1cc398c44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1cc398c44_1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1cc398c44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1cc398c44_1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1cc398c44_1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1cc398c44_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1cc398c44_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1cc398c44_1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1cc398c44_1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1cc398c44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1cc398c44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c54d2b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c54d2b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1cc398c44_1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1cc398c44_1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1cc398c44_1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1cc398c44_1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1cc398c44_1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1cc398c44_1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1cc398c44_1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1cc398c44_1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826ad4b75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826ad4b75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6fbcb5ab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6fbcb5ab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1cc398c4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1cc398c4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1cc398c44_1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1cc398c44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1cc398c44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1cc398c44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1cc398c44_1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1cc398c44_1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1cc398c44_1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1cc398c44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93A68"/>
              </a:solidFill>
              <a:highlight>
                <a:srgbClr val="FFFFFF"/>
              </a:highlight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Name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-GB"/>
              <a:t>					 </a:t>
            </a:r>
            <a:r>
              <a:rPr b="1" lang="en-GB" sz="2400"/>
              <a:t>Topic Name</a:t>
            </a:r>
            <a:endParaRPr b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4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4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0" y="23355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84825" y="999450"/>
            <a:ext cx="80769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2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2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2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2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5" name="Google Shape;325;p4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3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3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327600" y="999450"/>
            <a:ext cx="8394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44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4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5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5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45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5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5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/>
          </a:p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2800"/>
              <a:t>THANK YOU</a:t>
            </a:r>
            <a:endParaRPr i="1"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Answer:  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1129" l="41241" r="-23988" t="9528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57233" t="0"/>
          <a:stretch/>
        </p:blipFill>
        <p:spPr>
          <a:xfrm>
            <a:off x="8189675" y="233550"/>
            <a:ext cx="72457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fmla="val 50000" name="adj"/>
            </a:avLst>
          </a:prstGeom>
          <a:solidFill>
            <a:srgbClr val="5F1E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27600" y="9305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94C154A3AB8845B63F82A60355126F" ma:contentTypeVersion="2" ma:contentTypeDescription="Create a new document." ma:contentTypeScope="" ma:versionID="82056ecf6543a72c48eced55a2f4f7eb">
  <xsd:schema xmlns:xsd="http://www.w3.org/2001/XMLSchema" xmlns:xs="http://www.w3.org/2001/XMLSchema" xmlns:p="http://schemas.microsoft.com/office/2006/metadata/properties" xmlns:ns2="b1ae701d-e924-4924-8b38-7b38cc615244" targetNamespace="http://schemas.microsoft.com/office/2006/metadata/properties" ma:root="true" ma:fieldsID="068fbc32eaec0706401a5b5c74ac58c9" ns2:_="">
    <xsd:import namespace="b1ae701d-e924-4924-8b38-7b38cc6152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701d-e924-4924-8b38-7b38cc6152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D24F0C-59FD-4542-AE36-5D36AD8B1B17}"/>
</file>

<file path=customXml/itemProps2.xml><?xml version="1.0" encoding="utf-8"?>
<ds:datastoreItem xmlns:ds="http://schemas.openxmlformats.org/officeDocument/2006/customXml" ds:itemID="{070B18CF-6515-4403-96CC-57AADCBB28F1}"/>
</file>

<file path=customXml/itemProps3.xml><?xml version="1.0" encoding="utf-8"?>
<ds:datastoreItem xmlns:ds="http://schemas.openxmlformats.org/officeDocument/2006/customXml" ds:itemID="{76928A8F-9274-4FF4-B665-B77FDBBCB92E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0x0101007D94C154A3AB8845B63F82A60355126F</vt:lpwstr>
  </property>
</Properties>
</file>