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embeddedFontLst>
    <p:embeddedFont>
      <p:font typeface="Roboto"/>
      <p:regular r:id="rId52"/>
      <p:bold r:id="rId53"/>
      <p:italic r:id="rId54"/>
      <p:boldItalic r:id="rId55"/>
    </p:embeddedFont>
    <p:embeddedFont>
      <p:font typeface="Proxima Nova"/>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222">
          <p15:clr>
            <a:srgbClr val="9AA0A6"/>
          </p15:clr>
        </p15:guide>
        <p15:guide id="2" orient="horz" pos="2755">
          <p15:clr>
            <a:srgbClr val="9AA0A6"/>
          </p15:clr>
        </p15:guide>
        <p15:guide id="3" orient="horz" pos="776">
          <p15:clr>
            <a:srgbClr val="9AA0A6"/>
          </p15:clr>
        </p15:guide>
        <p15:guide id="4" pos="206">
          <p15:clr>
            <a:srgbClr val="9AA0A6"/>
          </p15:clr>
        </p15:guide>
        <p15:guide id="5" pos="5553">
          <p15:clr>
            <a:srgbClr val="9AA0A6"/>
          </p15:clr>
        </p15:guide>
        <p15:guide id="6" orient="horz" pos="914">
          <p15:clr>
            <a:srgbClr val="9AA0A6"/>
          </p15:clr>
        </p15:guide>
        <p15:guide id="7" orient="horz" pos="2451">
          <p15:clr>
            <a:srgbClr val="9AA0A6"/>
          </p15:clr>
        </p15:guide>
        <p15:guide id="8" pos="871">
          <p15:clr>
            <a:srgbClr val="9AA0A6"/>
          </p15:clr>
        </p15:guide>
        <p15:guide id="9" pos="2880">
          <p15:clr>
            <a:srgbClr val="9AA0A6"/>
          </p15:clr>
        </p15:guide>
        <p15:guide id="10" pos="4909">
          <p15:clr>
            <a:srgbClr val="9AA0A6"/>
          </p15:clr>
        </p15:guide>
        <p15:guide id="11" orient="horz" pos="219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22"/>
        <p:guide pos="2755" orient="horz"/>
        <p:guide pos="776" orient="horz"/>
        <p:guide pos="206"/>
        <p:guide pos="5553"/>
        <p:guide pos="914" orient="horz"/>
        <p:guide pos="2451" orient="horz"/>
        <p:guide pos="871"/>
        <p:guide pos="2880"/>
        <p:guide pos="4909"/>
        <p:guide pos="2193" orient="horz"/>
      </p:guideLst>
    </p:cSldViewPr>
  </p:slideViewPr>
</p:viewPr>
</file>

<file path=ppt/_rels/presentation.xml.rels><?xml version="1.0" encoding="UTF-8" standalone="yes"?>
<Relationships xmlns="http://schemas.openxmlformats.org/package/2006/relationships"><Relationship Id="rId39" Type="http://schemas.openxmlformats.org/officeDocument/2006/relationships/slide" Target="slides/slide34.xml"/><Relationship Id="rId26" Type="http://schemas.openxmlformats.org/officeDocument/2006/relationships/slide" Target="slides/slide21.xml"/><Relationship Id="rId13" Type="http://schemas.openxmlformats.org/officeDocument/2006/relationships/slide" Target="slides/slide8.xml"/><Relationship Id="rId18" Type="http://schemas.openxmlformats.org/officeDocument/2006/relationships/slide" Target="slides/slide13.xml"/><Relationship Id="rId42" Type="http://schemas.openxmlformats.org/officeDocument/2006/relationships/slide" Target="slides/slide37.xml"/><Relationship Id="rId47" Type="http://schemas.openxmlformats.org/officeDocument/2006/relationships/slide" Target="slides/slide42.xml"/><Relationship Id="rId34" Type="http://schemas.openxmlformats.org/officeDocument/2006/relationships/slide" Target="slides/slide29.xml"/><Relationship Id="rId21" Type="http://schemas.openxmlformats.org/officeDocument/2006/relationships/slide" Target="slides/slide16.xml"/><Relationship Id="rId50" Type="http://schemas.openxmlformats.org/officeDocument/2006/relationships/slide" Target="slides/slide45.xml"/><Relationship Id="rId55" Type="http://schemas.openxmlformats.org/officeDocument/2006/relationships/font" Target="fonts/Roboto-boldItalic.fntdata"/><Relationship Id="rId7" Type="http://schemas.openxmlformats.org/officeDocument/2006/relationships/slide" Target="slides/slide2.xml"/><Relationship Id="rId2" Type="http://schemas.openxmlformats.org/officeDocument/2006/relationships/viewProps" Target="viewProps.xml"/><Relationship Id="rId29" Type="http://schemas.openxmlformats.org/officeDocument/2006/relationships/slide" Target="slides/slide24.xml"/><Relationship Id="rId16" Type="http://schemas.openxmlformats.org/officeDocument/2006/relationships/slide" Target="slides/slide11.xml"/><Relationship Id="rId40" Type="http://schemas.openxmlformats.org/officeDocument/2006/relationships/slide" Target="slides/slide35.xml"/><Relationship Id="rId45" Type="http://schemas.openxmlformats.org/officeDocument/2006/relationships/slide" Target="slides/slide40.xml"/><Relationship Id="rId32" Type="http://schemas.openxmlformats.org/officeDocument/2006/relationships/slide" Target="slides/slide27.xml"/><Relationship Id="rId37" Type="http://schemas.openxmlformats.org/officeDocument/2006/relationships/slide" Target="slides/slide32.xml"/><Relationship Id="rId24" Type="http://schemas.openxmlformats.org/officeDocument/2006/relationships/slide" Target="slides/slide19.xml"/><Relationship Id="rId53" Type="http://schemas.openxmlformats.org/officeDocument/2006/relationships/font" Target="fonts/Roboto-bold.fntdata"/><Relationship Id="rId11" Type="http://schemas.openxmlformats.org/officeDocument/2006/relationships/slide" Target="slides/slide6.xml"/><Relationship Id="rId58" Type="http://schemas.openxmlformats.org/officeDocument/2006/relationships/font" Target="fonts/ProximaNova-italic.fntdata"/><Relationship Id="rId5" Type="http://schemas.openxmlformats.org/officeDocument/2006/relationships/notesMaster" Target="notesMasters/notesMaster1.xml"/><Relationship Id="rId61" Type="http://schemas.openxmlformats.org/officeDocument/2006/relationships/customXml" Target="../customXml/item2.xml"/><Relationship Id="rId19" Type="http://schemas.openxmlformats.org/officeDocument/2006/relationships/slide" Target="slides/slide14.xml"/><Relationship Id="rId43" Type="http://schemas.openxmlformats.org/officeDocument/2006/relationships/slide" Target="slides/slide38.xml"/><Relationship Id="rId48" Type="http://schemas.openxmlformats.org/officeDocument/2006/relationships/slide" Target="slides/slide43.xml"/><Relationship Id="rId30" Type="http://schemas.openxmlformats.org/officeDocument/2006/relationships/slide" Target="slides/slide25.xml"/><Relationship Id="rId35" Type="http://schemas.openxmlformats.org/officeDocument/2006/relationships/slide" Target="slides/slide30.xml"/><Relationship Id="rId22" Type="http://schemas.openxmlformats.org/officeDocument/2006/relationships/slide" Target="slides/slide17.xml"/><Relationship Id="rId27" Type="http://schemas.openxmlformats.org/officeDocument/2006/relationships/slide" Target="slides/slide22.xml"/><Relationship Id="rId56" Type="http://schemas.openxmlformats.org/officeDocument/2006/relationships/font" Target="fonts/ProximaNova-regular.fntdata"/><Relationship Id="rId14" Type="http://schemas.openxmlformats.org/officeDocument/2006/relationships/slide" Target="slides/slide9.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presProps" Target="presProps.xml"/><Relationship Id="rId46" Type="http://schemas.openxmlformats.org/officeDocument/2006/relationships/slide" Target="slides/slide41.xml"/><Relationship Id="rId33" Type="http://schemas.openxmlformats.org/officeDocument/2006/relationships/slide" Target="slides/slide28.xml"/><Relationship Id="rId38" Type="http://schemas.openxmlformats.org/officeDocument/2006/relationships/slide" Target="slides/slide33.xml"/><Relationship Id="rId25" Type="http://schemas.openxmlformats.org/officeDocument/2006/relationships/slide" Target="slides/slide20.xml"/><Relationship Id="rId12" Type="http://schemas.openxmlformats.org/officeDocument/2006/relationships/slide" Target="slides/slide7.xml"/><Relationship Id="rId59" Type="http://schemas.openxmlformats.org/officeDocument/2006/relationships/font" Target="fonts/ProximaNova-boldItalic.fntdata"/><Relationship Id="rId17" Type="http://schemas.openxmlformats.org/officeDocument/2006/relationships/slide" Target="slides/slide12.xml"/><Relationship Id="rId41" Type="http://schemas.openxmlformats.org/officeDocument/2006/relationships/slide" Target="slides/slide36.xml"/><Relationship Id="rId20" Type="http://schemas.openxmlformats.org/officeDocument/2006/relationships/slide" Target="slides/slide15.xml"/><Relationship Id="rId54" Type="http://schemas.openxmlformats.org/officeDocument/2006/relationships/font" Target="fonts/Roboto-italic.fntdata"/><Relationship Id="rId62" Type="http://schemas.openxmlformats.org/officeDocument/2006/relationships/customXml" Target="../customXml/item3.xml"/><Relationship Id="rId1" Type="http://schemas.openxmlformats.org/officeDocument/2006/relationships/theme" Target="theme/theme1.xml"/><Relationship Id="rId6" Type="http://schemas.openxmlformats.org/officeDocument/2006/relationships/slide" Target="slides/slide1.xml"/><Relationship Id="rId49" Type="http://schemas.openxmlformats.org/officeDocument/2006/relationships/slide" Target="slides/slide44.xml"/><Relationship Id="rId36" Type="http://schemas.openxmlformats.org/officeDocument/2006/relationships/slide" Target="slides/slide31.xml"/><Relationship Id="rId23" Type="http://schemas.openxmlformats.org/officeDocument/2006/relationships/slide" Target="slides/slide18.xml"/><Relationship Id="rId28" Type="http://schemas.openxmlformats.org/officeDocument/2006/relationships/slide" Target="slides/slide23.xml"/><Relationship Id="rId57" Type="http://schemas.openxmlformats.org/officeDocument/2006/relationships/font" Target="fonts/ProximaNova-bold.fntdata"/><Relationship Id="rId15" Type="http://schemas.openxmlformats.org/officeDocument/2006/relationships/slide" Target="slides/slide10.xml"/><Relationship Id="rId44" Type="http://schemas.openxmlformats.org/officeDocument/2006/relationships/slide" Target="slides/slide39.xml"/><Relationship Id="rId31" Type="http://schemas.openxmlformats.org/officeDocument/2006/relationships/slide" Target="slides/slide26.xml"/><Relationship Id="rId52" Type="http://schemas.openxmlformats.org/officeDocument/2006/relationships/font" Target="fonts/Roboto-regular.fntdata"/><Relationship Id="rId10" Type="http://schemas.openxmlformats.org/officeDocument/2006/relationships/slide" Target="slides/slide5.xml"/><Relationship Id="rId60" Type="http://schemas.openxmlformats.org/officeDocument/2006/relationships/customXml" Target="../customXml/item1.xml"/><Relationship Id="rId4" Type="http://schemas.openxmlformats.org/officeDocument/2006/relationships/slideMaster" Target="slideMasters/slideMaster1.xml"/><Relationship Id="rId9"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Cover Slide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4db227006b1974ce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db227006b1974ce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rPr lang="en-GB" sz="1400">
                <a:solidFill>
                  <a:schemeClr val="dk1"/>
                </a:solidFill>
              </a:rPr>
              <a:t>Content can be added in this slide and can duplicate the same slide if there is a need of slide.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4db227006b1974ce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db227006b1974ce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rPr lang="en-GB" sz="1400">
                <a:solidFill>
                  <a:schemeClr val="dk1"/>
                </a:solidFill>
              </a:rPr>
              <a:t>Content can be added in this slide and can duplicate the same slide if there is a need of slide.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4db227006b1974ce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4db227006b1974ce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rPr lang="en-GB" sz="1400">
                <a:solidFill>
                  <a:schemeClr val="dk1"/>
                </a:solidFill>
              </a:rPr>
              <a:t>Content can be added in this slide and can duplicate the same slide if there is a need of slide.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4db227006b1974ce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db227006b1974ce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rPr lang="en-GB" sz="1400">
                <a:solidFill>
                  <a:schemeClr val="dk1"/>
                </a:solidFill>
              </a:rPr>
              <a:t>Content can be added in this slide and can duplicate the same slide if there is a need of slide.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4db227006b1974ce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4db227006b1974ce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rPr lang="en-GB" sz="1400">
                <a:solidFill>
                  <a:schemeClr val="dk1"/>
                </a:solidFill>
              </a:rPr>
              <a:t>Content can be added in this slide and can duplicate the same slide if there is a need of slide.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4db227006b1974ce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4db227006b1974ce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rPr lang="en-GB" sz="1400">
                <a:solidFill>
                  <a:schemeClr val="dk1"/>
                </a:solidFill>
              </a:rPr>
              <a:t>Content can be added in this slide and can duplicate the same slide if there is a need of slide.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56fbcb5ab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6fbcb5ab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81cc398c44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1cc398c4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81cc398c44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1cc398c44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81cc398c44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1cc398c44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81cc398c4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81cc398c4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rPr lang="en-GB" sz="1400">
                <a:solidFill>
                  <a:schemeClr val="dk1"/>
                </a:solidFill>
              </a:rPr>
              <a:t>Content can be added in this slide and can duplicate the same slide if there is a need of slide.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81cc398c44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81cc398c44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81cc398c44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81cc398c44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81cc398c44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81cc398c44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81cc398c44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81cc398c44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81cc398c44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81cc398c44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81cc398c44_1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81cc398c44_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4db227006b1974ce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4db227006b1974ce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4db227006b1974ce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4db227006b1974ce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4db227006b1974ce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4db227006b1974ce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4db227006b1974ce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4db227006b1974ce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4db227006b1974ce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4db227006b1974ce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rPr lang="en-GB" sz="1400">
                <a:solidFill>
                  <a:schemeClr val="dk1"/>
                </a:solidFill>
              </a:rPr>
              <a:t>Content can be added in this slide and can duplicate the same slide if there is a need of slide.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81cc398c44_1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81cc398c44_1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81cc398c44_1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81cc398c44_1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81cc398c44_1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81cc398c44_1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81cc398c44_1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81cc398c44_1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81cc398c44_1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81cc398c44_1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81cc398c44_1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81cc398c44_1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81cc398c44_1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81cc398c44_1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81cc398c44_1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81cc398c44_1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81cc398c44_1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81cc398c44_1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4db227006b1974ce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4db227006b1974ce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4db227006b1974ce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db227006b1974ce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rPr lang="en-GB" sz="1400">
                <a:solidFill>
                  <a:schemeClr val="dk1"/>
                </a:solidFill>
              </a:rPr>
              <a:t>Content can be added in this slide and can duplicate the same slide if there is a need of slide.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81cc398c44_1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81cc398c44_1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81cc398c44_1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81cc398c44_1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81cc398c44_1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81cc398c44_1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81cc398c44_1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81cc398c44_1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4db227006b1974ce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4db227006b1974ce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4db227006b1974ce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4db227006b1974ce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b24cec9316_0_0:notes"/>
          <p:cNvSpPr/>
          <p:nvPr>
            <p:ph idx="2" type="sldImg"/>
          </p:nvPr>
        </p:nvSpPr>
        <p:spPr>
          <a:xfrm>
            <a:off x="380259"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1" name="Google Shape;481;gb24cec931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4db227006b1974ce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4db227006b1974ce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rPr lang="en-GB" sz="1400">
                <a:solidFill>
                  <a:schemeClr val="dk1"/>
                </a:solidFill>
              </a:rPr>
              <a:t>Content can be added in this slide and can duplicate the same slide if there is a need of slide.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4db227006b1974ce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4db227006b1974ce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rPr lang="en-GB" sz="1400">
                <a:solidFill>
                  <a:schemeClr val="dk1"/>
                </a:solidFill>
              </a:rPr>
              <a:t>Content can be added in this slide and can duplicate the same slide if there is a need of slide.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4db227006b1974ce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db227006b1974ce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rPr lang="en-GB" sz="1400">
                <a:solidFill>
                  <a:schemeClr val="dk1"/>
                </a:solidFill>
              </a:rPr>
              <a:t>Content can be added in this slide and can duplicate the same slide if there is a need of slide.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4db227006b1974ce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db227006b1974ce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rPr lang="en-GB" sz="1400">
                <a:solidFill>
                  <a:schemeClr val="dk1"/>
                </a:solidFill>
              </a:rPr>
              <a:t>Content can be added in this slide and can duplicate the same slide if there is a need of slide.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4db227006b1974ce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4db227006b1974ce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rPr lang="en-GB" sz="1400">
                <a:solidFill>
                  <a:schemeClr val="dk1"/>
                </a:solidFill>
              </a:rPr>
              <a:t>Content can be added in this slide and can duplicate the same slide if there is a need of slide.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4" name="Google Shape;44;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 name="Shape 10"/>
        <p:cNvGrpSpPr/>
        <p:nvPr/>
      </p:nvGrpSpPr>
      <p:grpSpPr>
        <a:xfrm>
          <a:off x="0" y="0"/>
          <a:ext cx="0" cy="0"/>
          <a:chOff x="0" y="0"/>
          <a:chExt cx="0" cy="0"/>
        </a:xfrm>
      </p:grpSpPr>
      <p:sp>
        <p:nvSpPr>
          <p:cNvPr id="11" name="Google Shape;11;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2" name="Google Shape;12;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 name="Google Shape;15;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6" name="Google Shape;1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0" name="Google Shape;20;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 name="Google Shape;27;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 name="Google Shape;3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5" name="Google Shape;35;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0" name="Google Shape;4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3.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image" Target="../media/image3.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png"/><Relationship Id="rId4" Type="http://schemas.openxmlformats.org/officeDocument/2006/relationships/image" Target="../media/image3.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png"/><Relationship Id="rId4" Type="http://schemas.openxmlformats.org/officeDocument/2006/relationships/image" Target="../media/image3.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2.png"/><Relationship Id="rId4" Type="http://schemas.openxmlformats.org/officeDocument/2006/relationships/image" Target="../media/image3.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png"/><Relationship Id="rId4" Type="http://schemas.openxmlformats.org/officeDocument/2006/relationships/image" Target="../media/image3.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2.png"/><Relationship Id="rId4" Type="http://schemas.openxmlformats.org/officeDocument/2006/relationships/image" Target="../media/image3.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2.png"/><Relationship Id="rId4" Type="http://schemas.openxmlformats.org/officeDocument/2006/relationships/image" Target="../media/image3.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png"/><Relationship Id="rId4" Type="http://schemas.openxmlformats.org/officeDocument/2006/relationships/image" Target="../media/image4.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png"/><Relationship Id="rId4" Type="http://schemas.openxmlformats.org/officeDocument/2006/relationships/image" Target="../media/image4.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5.png"/><Relationship Id="rId4" Type="http://schemas.openxmlformats.org/officeDocument/2006/relationships/image" Target="../media/image10.png"/><Relationship Id="rId11" Type="http://schemas.openxmlformats.org/officeDocument/2006/relationships/image" Target="../media/image6.png"/><Relationship Id="rId10" Type="http://schemas.openxmlformats.org/officeDocument/2006/relationships/image" Target="../media/image12.png"/><Relationship Id="rId12" Type="http://schemas.openxmlformats.org/officeDocument/2006/relationships/image" Target="../media/image7.png"/><Relationship Id="rId9"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11.png"/><Relationship Id="rId7" Type="http://schemas.openxmlformats.org/officeDocument/2006/relationships/hyperlink" Target="https://learn.codemithra.com/" TargetMode="External"/><Relationship Id="rId8" Type="http://schemas.openxmlformats.org/officeDocument/2006/relationships/hyperlink" Target="https://learn.codemithra.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pic>
        <p:nvPicPr>
          <p:cNvPr id="51" name="Google Shape;51;p13"/>
          <p:cNvPicPr preferRelativeResize="0"/>
          <p:nvPr/>
        </p:nvPicPr>
        <p:blipFill>
          <a:blip r:embed="rId3">
            <a:alphaModFix/>
          </a:blip>
          <a:stretch>
            <a:fillRect/>
          </a:stretch>
        </p:blipFill>
        <p:spPr>
          <a:xfrm>
            <a:off x="2808000" y="431425"/>
            <a:ext cx="3527998" cy="42806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2"/>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34" name="Google Shape;134;p22"/>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35" name="Google Shape;135;p22"/>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2"/>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2000">
              <a:solidFill>
                <a:schemeClr val="lt1"/>
              </a:solidFill>
              <a:latin typeface="Roboto"/>
              <a:ea typeface="Roboto"/>
              <a:cs typeface="Roboto"/>
              <a:sym typeface="Roboto"/>
            </a:endParaRPr>
          </a:p>
          <a:p>
            <a:pPr indent="0" lvl="0" marL="0" rtl="0" algn="l">
              <a:spcBef>
                <a:spcPts val="0"/>
              </a:spcBef>
              <a:spcAft>
                <a:spcPts val="0"/>
              </a:spcAft>
              <a:buNone/>
            </a:pPr>
            <a:r>
              <a:rPr lang="en-GB" sz="2000">
                <a:solidFill>
                  <a:schemeClr val="lt1"/>
                </a:solidFill>
                <a:latin typeface="Roboto"/>
                <a:ea typeface="Roboto"/>
                <a:cs typeface="Roboto"/>
                <a:sym typeface="Roboto"/>
              </a:rPr>
              <a:t>Divisibility rules</a:t>
            </a:r>
            <a:endParaRPr sz="2000">
              <a:solidFill>
                <a:schemeClr val="lt1"/>
              </a:solidFill>
              <a:latin typeface="Roboto"/>
              <a:ea typeface="Roboto"/>
              <a:cs typeface="Roboto"/>
              <a:sym typeface="Roboto"/>
            </a:endParaRPr>
          </a:p>
          <a:p>
            <a:pPr indent="0" lvl="0" marL="0" rtl="0" algn="l">
              <a:spcBef>
                <a:spcPts val="0"/>
              </a:spcBef>
              <a:spcAft>
                <a:spcPts val="0"/>
              </a:spcAft>
              <a:buNone/>
            </a:pPr>
            <a:r>
              <a:t/>
            </a:r>
            <a:endParaRPr sz="2000">
              <a:solidFill>
                <a:schemeClr val="lt1"/>
              </a:solidFill>
              <a:latin typeface="Roboto"/>
              <a:ea typeface="Roboto"/>
              <a:cs typeface="Roboto"/>
              <a:sym typeface="Roboto"/>
            </a:endParaRPr>
          </a:p>
        </p:txBody>
      </p:sp>
      <p:sp>
        <p:nvSpPr>
          <p:cNvPr id="137" name="Google Shape;137;p22"/>
          <p:cNvSpPr txBox="1"/>
          <p:nvPr/>
        </p:nvSpPr>
        <p:spPr>
          <a:xfrm>
            <a:off x="327600" y="930575"/>
            <a:ext cx="7595700" cy="33072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1500"/>
              </a:spcBef>
              <a:spcAft>
                <a:spcPts val="0"/>
              </a:spcAft>
              <a:buNone/>
            </a:pPr>
            <a:r>
              <a:rPr b="1" lang="en-GB" sz="1800" u="sng">
                <a:highlight>
                  <a:srgbClr val="FFFFFF"/>
                </a:highlight>
              </a:rPr>
              <a:t>Dividing 14:</a:t>
            </a:r>
            <a:endParaRPr b="1" sz="1800" u="sng">
              <a:highlight>
                <a:srgbClr val="FFFFFF"/>
              </a:highlight>
            </a:endParaRPr>
          </a:p>
          <a:p>
            <a:pPr indent="0" lvl="0" marL="0" rtl="0" algn="l">
              <a:lnSpc>
                <a:spcPct val="115000"/>
              </a:lnSpc>
              <a:spcBef>
                <a:spcPts val="1500"/>
              </a:spcBef>
              <a:spcAft>
                <a:spcPts val="0"/>
              </a:spcAft>
              <a:buNone/>
            </a:pPr>
            <a:r>
              <a:rPr lang="en-GB">
                <a:highlight>
                  <a:srgbClr val="FFFFFF"/>
                </a:highlight>
              </a:rPr>
              <a:t>The number is divisible by 7 &amp; 2,it is also divisible by 14</a:t>
            </a:r>
            <a:endParaRPr>
              <a:highlight>
                <a:srgbClr val="FFFFFF"/>
              </a:highlight>
            </a:endParaRPr>
          </a:p>
          <a:p>
            <a:pPr indent="0" lvl="0" marL="0" rtl="0" algn="l">
              <a:lnSpc>
                <a:spcPct val="115000"/>
              </a:lnSpc>
              <a:spcBef>
                <a:spcPts val="1500"/>
              </a:spcBef>
              <a:spcAft>
                <a:spcPts val="0"/>
              </a:spcAft>
              <a:buNone/>
            </a:pPr>
            <a:r>
              <a:rPr b="1" lang="en-GB" sz="1800" u="sng">
                <a:highlight>
                  <a:srgbClr val="FFFFFF"/>
                </a:highlight>
              </a:rPr>
              <a:t>Dividing by 15:</a:t>
            </a:r>
            <a:endParaRPr sz="1800">
              <a:highlight>
                <a:srgbClr val="FFFFFF"/>
              </a:highlight>
            </a:endParaRPr>
          </a:p>
          <a:p>
            <a:pPr indent="0" lvl="0" marL="0" rtl="0" algn="l">
              <a:lnSpc>
                <a:spcPct val="115000"/>
              </a:lnSpc>
              <a:spcBef>
                <a:spcPts val="1500"/>
              </a:spcBef>
              <a:spcAft>
                <a:spcPts val="0"/>
              </a:spcAft>
              <a:buNone/>
            </a:pPr>
            <a:r>
              <a:rPr lang="en-GB">
                <a:highlight>
                  <a:srgbClr val="FFFFFF"/>
                </a:highlight>
              </a:rPr>
              <a:t>The number is divisible by 5 &amp; 3,it is also divisible by 15</a:t>
            </a:r>
            <a:endParaRPr>
              <a:highlight>
                <a:srgbClr val="FFFFFF"/>
              </a:highlight>
            </a:endParaRPr>
          </a:p>
          <a:p>
            <a:pPr indent="0" lvl="0" marL="0" rtl="0" algn="l">
              <a:lnSpc>
                <a:spcPct val="115000"/>
              </a:lnSpc>
              <a:spcBef>
                <a:spcPts val="1500"/>
              </a:spcBef>
              <a:spcAft>
                <a:spcPts val="0"/>
              </a:spcAft>
              <a:buNone/>
            </a:pPr>
            <a:r>
              <a:rPr b="1" lang="en-GB" sz="1800" u="sng">
                <a:highlight>
                  <a:srgbClr val="FFFFFF"/>
                </a:highlight>
              </a:rPr>
              <a:t>Dividing by 16:</a:t>
            </a:r>
            <a:endParaRPr b="1" sz="1800" u="sng">
              <a:highlight>
                <a:srgbClr val="FFFFFF"/>
              </a:highlight>
            </a:endParaRPr>
          </a:p>
          <a:p>
            <a:pPr indent="0" lvl="0" marL="0" rtl="0" algn="l">
              <a:lnSpc>
                <a:spcPct val="115000"/>
              </a:lnSpc>
              <a:spcBef>
                <a:spcPts val="1500"/>
              </a:spcBef>
              <a:spcAft>
                <a:spcPts val="0"/>
              </a:spcAft>
              <a:buNone/>
            </a:pPr>
            <a:r>
              <a:rPr lang="en-GB">
                <a:highlight>
                  <a:srgbClr val="FFFFFF"/>
                </a:highlight>
              </a:rPr>
              <a:t> If the last 4 digits are divisible by 16, so is the entire number is divisible by 16.</a:t>
            </a:r>
            <a:endParaRPr>
              <a:highlight>
                <a:srgbClr val="FFFFFF"/>
              </a:highlight>
            </a:endParaRPr>
          </a:p>
          <a:p>
            <a:pPr indent="0" lvl="0" marL="0" rtl="0" algn="l">
              <a:lnSpc>
                <a:spcPct val="115000"/>
              </a:lnSpc>
              <a:spcBef>
                <a:spcPts val="1500"/>
              </a:spcBef>
              <a:spcAft>
                <a:spcPts val="0"/>
              </a:spcAft>
              <a:buNone/>
            </a:pPr>
            <a:r>
              <a:t/>
            </a:r>
            <a:endParaRPr b="1" u="sng">
              <a:highlight>
                <a:srgbClr val="FFFFFF"/>
              </a:highlight>
            </a:endParaRPr>
          </a:p>
          <a:p>
            <a:pPr indent="0" lvl="0" marL="0" rtl="0" algn="l">
              <a:lnSpc>
                <a:spcPct val="115000"/>
              </a:lnSpc>
              <a:spcBef>
                <a:spcPts val="1500"/>
              </a:spcBef>
              <a:spcAft>
                <a:spcPts val="0"/>
              </a:spcAft>
              <a:buNone/>
            </a:pPr>
            <a:r>
              <a:t/>
            </a:r>
            <a:endParaRPr b="1" u="sng">
              <a:highlight>
                <a:srgbClr val="FFFFFF"/>
              </a:highlight>
            </a:endParaRPr>
          </a:p>
          <a:p>
            <a:pPr indent="0" lvl="0" marL="0" rtl="0" algn="l">
              <a:lnSpc>
                <a:spcPct val="115000"/>
              </a:lnSpc>
              <a:spcBef>
                <a:spcPts val="1500"/>
              </a:spcBef>
              <a:spcAft>
                <a:spcPts val="1500"/>
              </a:spcAft>
              <a:buNone/>
            </a:pPr>
            <a:r>
              <a:t/>
            </a:r>
            <a:endParaRPr b="1" u="sng">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3"/>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43" name="Google Shape;143;p23"/>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44" name="Google Shape;144;p23"/>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3"/>
          <p:cNvSpPr txBox="1"/>
          <p:nvPr/>
        </p:nvSpPr>
        <p:spPr>
          <a:xfrm>
            <a:off x="327600" y="233550"/>
            <a:ext cx="3091200" cy="4752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None/>
            </a:pPr>
            <a:r>
              <a:t/>
            </a:r>
            <a:endParaRPr b="1" sz="2000">
              <a:solidFill>
                <a:srgbClr val="FFFFFF"/>
              </a:solidFill>
              <a:latin typeface="Roboto"/>
              <a:ea typeface="Roboto"/>
              <a:cs typeface="Roboto"/>
              <a:sym typeface="Roboto"/>
            </a:endParaRPr>
          </a:p>
          <a:p>
            <a:pPr indent="0" lvl="0" marL="0" rtl="0" algn="l">
              <a:lnSpc>
                <a:spcPct val="115000"/>
              </a:lnSpc>
              <a:spcBef>
                <a:spcPts val="100"/>
              </a:spcBef>
              <a:spcAft>
                <a:spcPts val="0"/>
              </a:spcAft>
              <a:buClr>
                <a:schemeClr val="dk1"/>
              </a:buClr>
              <a:buSzPts val="1100"/>
              <a:buFont typeface="Arial"/>
              <a:buNone/>
            </a:pPr>
            <a:r>
              <a:rPr b="1" lang="en-GB" sz="2000">
                <a:solidFill>
                  <a:srgbClr val="FFFFFF"/>
                </a:solidFill>
                <a:latin typeface="Roboto"/>
                <a:ea typeface="Roboto"/>
                <a:cs typeface="Roboto"/>
                <a:sym typeface="Roboto"/>
              </a:rPr>
              <a:t>Digital Root – method</a:t>
            </a:r>
            <a:endParaRPr b="1" sz="2000">
              <a:solidFill>
                <a:srgbClr val="FFFFFF"/>
              </a:solidFill>
              <a:latin typeface="Roboto"/>
              <a:ea typeface="Roboto"/>
              <a:cs typeface="Roboto"/>
              <a:sym typeface="Roboto"/>
            </a:endParaRPr>
          </a:p>
          <a:p>
            <a:pPr indent="0" lvl="0" marL="0" rtl="0" algn="l">
              <a:spcBef>
                <a:spcPts val="100"/>
              </a:spcBef>
              <a:spcAft>
                <a:spcPts val="0"/>
              </a:spcAft>
              <a:buNone/>
            </a:pPr>
            <a:r>
              <a:t/>
            </a:r>
            <a:endParaRPr sz="2000">
              <a:solidFill>
                <a:schemeClr val="lt1"/>
              </a:solidFill>
              <a:latin typeface="Roboto"/>
              <a:ea typeface="Roboto"/>
              <a:cs typeface="Roboto"/>
              <a:sym typeface="Roboto"/>
            </a:endParaRPr>
          </a:p>
        </p:txBody>
      </p:sp>
      <p:sp>
        <p:nvSpPr>
          <p:cNvPr id="146" name="Google Shape;146;p23"/>
          <p:cNvSpPr txBox="1"/>
          <p:nvPr/>
        </p:nvSpPr>
        <p:spPr>
          <a:xfrm>
            <a:off x="327600" y="930575"/>
            <a:ext cx="7595700" cy="33072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00000"/>
              </a:lnSpc>
              <a:spcBef>
                <a:spcPts val="1200"/>
              </a:spcBef>
              <a:spcAft>
                <a:spcPts val="0"/>
              </a:spcAft>
              <a:buNone/>
            </a:pPr>
            <a:r>
              <a:rPr lang="en-GB">
                <a:solidFill>
                  <a:schemeClr val="dk1"/>
                </a:solidFill>
              </a:rPr>
              <a:t>The digital root (DR) concept is the idea that any number greater than 9 can be</a:t>
            </a:r>
            <a:r>
              <a:rPr lang="en-GB">
                <a:solidFill>
                  <a:srgbClr val="FFFFFF"/>
                </a:solidFill>
              </a:rPr>
              <a:t> </a:t>
            </a:r>
            <a:r>
              <a:rPr lang="en-GB">
                <a:solidFill>
                  <a:schemeClr val="dk1"/>
                </a:solidFill>
              </a:rPr>
              <a:t>reduced to a single digit by adding the component digits of the number in one or more steps.   </a:t>
            </a:r>
            <a:endParaRPr>
              <a:solidFill>
                <a:schemeClr val="dk1"/>
              </a:solidFill>
            </a:endParaRPr>
          </a:p>
          <a:p>
            <a:pPr indent="0" lvl="0" marL="0" rtl="0" algn="l">
              <a:lnSpc>
                <a:spcPct val="100000"/>
              </a:lnSpc>
              <a:spcBef>
                <a:spcPts val="1900"/>
              </a:spcBef>
              <a:spcAft>
                <a:spcPts val="0"/>
              </a:spcAft>
              <a:buNone/>
            </a:pPr>
            <a:r>
              <a:rPr b="1" lang="en-GB">
                <a:solidFill>
                  <a:schemeClr val="dk1"/>
                </a:solidFill>
              </a:rPr>
              <a:t>How to find the DR  </a:t>
            </a:r>
            <a:endParaRPr b="1">
              <a:solidFill>
                <a:schemeClr val="dk1"/>
              </a:solidFill>
            </a:endParaRPr>
          </a:p>
          <a:p>
            <a:pPr indent="0" lvl="0" marL="0" rtl="0" algn="l">
              <a:lnSpc>
                <a:spcPct val="115000"/>
              </a:lnSpc>
              <a:spcBef>
                <a:spcPts val="1900"/>
              </a:spcBef>
              <a:spcAft>
                <a:spcPts val="0"/>
              </a:spcAft>
              <a:buNone/>
            </a:pPr>
            <a:r>
              <a:rPr lang="en-GB">
                <a:solidFill>
                  <a:schemeClr val="dk1"/>
                </a:solidFill>
              </a:rPr>
              <a:t>Simply, add the individual digits of the number in one or more steps until you obtain a single digit (1, 2, 3… or 9) and that is the digital root of that number.  For example:</a:t>
            </a:r>
            <a:endParaRPr>
              <a:solidFill>
                <a:schemeClr val="dk1"/>
              </a:solidFill>
            </a:endParaRPr>
          </a:p>
          <a:p>
            <a:pPr indent="-241300" lvl="0" marL="495300" rtl="0" algn="l">
              <a:lnSpc>
                <a:spcPct val="115000"/>
              </a:lnSpc>
              <a:spcBef>
                <a:spcPts val="1200"/>
              </a:spcBef>
              <a:spcAft>
                <a:spcPts val="0"/>
              </a:spcAft>
              <a:buNone/>
            </a:pPr>
            <a:r>
              <a:rPr lang="en-GB">
                <a:solidFill>
                  <a:schemeClr val="dk1"/>
                </a:solidFill>
              </a:rPr>
              <a:t>i.        42- -&gt; 4+2 =  6</a:t>
            </a:r>
            <a:endParaRPr>
              <a:solidFill>
                <a:schemeClr val="dk1"/>
              </a:solidFill>
            </a:endParaRPr>
          </a:p>
          <a:p>
            <a:pPr indent="-241300" lvl="0" marL="495300" rtl="0" algn="l">
              <a:lnSpc>
                <a:spcPct val="115000"/>
              </a:lnSpc>
              <a:spcBef>
                <a:spcPts val="1200"/>
              </a:spcBef>
              <a:spcAft>
                <a:spcPts val="0"/>
              </a:spcAft>
              <a:buNone/>
            </a:pPr>
            <a:r>
              <a:rPr lang="en-GB">
                <a:solidFill>
                  <a:schemeClr val="dk1"/>
                </a:solidFill>
              </a:rPr>
              <a:t>ii.       84 --&gt;8+4 = 12 1+2=3</a:t>
            </a:r>
            <a:endParaRPr>
              <a:solidFill>
                <a:schemeClr val="dk1"/>
              </a:solidFill>
            </a:endParaRPr>
          </a:p>
          <a:p>
            <a:pPr indent="-241300" lvl="0" marL="495300" rtl="0" algn="l">
              <a:lnSpc>
                <a:spcPct val="115000"/>
              </a:lnSpc>
              <a:spcBef>
                <a:spcPts val="1200"/>
              </a:spcBef>
              <a:spcAft>
                <a:spcPts val="0"/>
              </a:spcAft>
              <a:buNone/>
            </a:pPr>
            <a:r>
              <a:rPr lang="en-GB">
                <a:solidFill>
                  <a:schemeClr val="dk1"/>
                </a:solidFill>
              </a:rPr>
              <a:t>iii.     737 --&gt;7+3+7 = 171+7=8</a:t>
            </a:r>
            <a:endParaRPr>
              <a:solidFill>
                <a:schemeClr val="dk1"/>
              </a:solidFill>
            </a:endParaRPr>
          </a:p>
          <a:p>
            <a:pPr indent="0" lvl="0" marL="254000" rtl="0" algn="l">
              <a:lnSpc>
                <a:spcPct val="115000"/>
              </a:lnSpc>
              <a:spcBef>
                <a:spcPts val="1200"/>
              </a:spcBef>
              <a:spcAft>
                <a:spcPts val="0"/>
              </a:spcAft>
              <a:buNone/>
            </a:pPr>
            <a:r>
              <a:rPr lang="en-GB">
                <a:solidFill>
                  <a:schemeClr val="dk1"/>
                </a:solidFill>
              </a:rPr>
              <a:t> </a:t>
            </a:r>
            <a:endParaRPr>
              <a:solidFill>
                <a:schemeClr val="dk1"/>
              </a:solidFill>
            </a:endParaRPr>
          </a:p>
          <a:p>
            <a:pPr indent="0" lvl="0" marL="0" rtl="0" algn="l">
              <a:lnSpc>
                <a:spcPct val="115000"/>
              </a:lnSpc>
              <a:spcBef>
                <a:spcPts val="2000"/>
              </a:spcBef>
              <a:spcAft>
                <a:spcPts val="0"/>
              </a:spcAft>
              <a:buNone/>
            </a:pPr>
            <a:r>
              <a:t/>
            </a:r>
            <a:endParaRPr>
              <a:solidFill>
                <a:schemeClr val="dk1"/>
              </a:solidFill>
            </a:endParaRPr>
          </a:p>
          <a:p>
            <a:pPr indent="0" lvl="0" marL="0" rtl="0" algn="l">
              <a:lnSpc>
                <a:spcPct val="115000"/>
              </a:lnSpc>
              <a:spcBef>
                <a:spcPts val="1900"/>
              </a:spcBef>
              <a:spcAft>
                <a:spcPts val="1500"/>
              </a:spcAft>
              <a:buNone/>
            </a:pPr>
            <a:r>
              <a:t/>
            </a:r>
            <a:endParaRPr b="1" u="sng">
              <a:solidFill>
                <a:schemeClr val="dk1"/>
              </a:solidFill>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52" name="Google Shape;152;p2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53" name="Google Shape;153;p24"/>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4"/>
          <p:cNvSpPr txBox="1"/>
          <p:nvPr/>
        </p:nvSpPr>
        <p:spPr>
          <a:xfrm>
            <a:off x="327600" y="233550"/>
            <a:ext cx="3091200" cy="4752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None/>
            </a:pPr>
            <a:r>
              <a:t/>
            </a:r>
            <a:endParaRPr b="1" sz="2000">
              <a:solidFill>
                <a:srgbClr val="FFFFFF"/>
              </a:solidFill>
              <a:latin typeface="Roboto"/>
              <a:ea typeface="Roboto"/>
              <a:cs typeface="Roboto"/>
              <a:sym typeface="Roboto"/>
            </a:endParaRPr>
          </a:p>
          <a:p>
            <a:pPr indent="0" lvl="0" marL="0" rtl="0" algn="l">
              <a:lnSpc>
                <a:spcPct val="115000"/>
              </a:lnSpc>
              <a:spcBef>
                <a:spcPts val="100"/>
              </a:spcBef>
              <a:spcAft>
                <a:spcPts val="0"/>
              </a:spcAft>
              <a:buNone/>
            </a:pPr>
            <a:r>
              <a:rPr b="1" lang="en-GB" sz="2000">
                <a:solidFill>
                  <a:srgbClr val="FFFFFF"/>
                </a:solidFill>
                <a:latin typeface="Roboto"/>
                <a:ea typeface="Roboto"/>
                <a:cs typeface="Roboto"/>
                <a:sym typeface="Roboto"/>
              </a:rPr>
              <a:t>Digital Root – method</a:t>
            </a:r>
            <a:endParaRPr b="1" sz="2000">
              <a:solidFill>
                <a:srgbClr val="FFFFFF"/>
              </a:solidFill>
              <a:latin typeface="Roboto"/>
              <a:ea typeface="Roboto"/>
              <a:cs typeface="Roboto"/>
              <a:sym typeface="Roboto"/>
            </a:endParaRPr>
          </a:p>
          <a:p>
            <a:pPr indent="0" lvl="0" marL="0" rtl="0" algn="l">
              <a:spcBef>
                <a:spcPts val="100"/>
              </a:spcBef>
              <a:spcAft>
                <a:spcPts val="0"/>
              </a:spcAft>
              <a:buNone/>
            </a:pPr>
            <a:r>
              <a:t/>
            </a:r>
            <a:endParaRPr sz="2000">
              <a:solidFill>
                <a:schemeClr val="lt1"/>
              </a:solidFill>
              <a:latin typeface="Roboto"/>
              <a:ea typeface="Roboto"/>
              <a:cs typeface="Roboto"/>
              <a:sym typeface="Roboto"/>
            </a:endParaRPr>
          </a:p>
        </p:txBody>
      </p:sp>
      <p:sp>
        <p:nvSpPr>
          <p:cNvPr id="155" name="Google Shape;155;p24"/>
          <p:cNvSpPr txBox="1"/>
          <p:nvPr/>
        </p:nvSpPr>
        <p:spPr>
          <a:xfrm>
            <a:off x="327600" y="930575"/>
            <a:ext cx="7595700" cy="33072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1800"/>
              </a:spcBef>
              <a:spcAft>
                <a:spcPts val="0"/>
              </a:spcAft>
              <a:buNone/>
            </a:pPr>
            <a:r>
              <a:rPr b="1" lang="en-GB">
                <a:solidFill>
                  <a:schemeClr val="dk1"/>
                </a:solidFill>
              </a:rPr>
              <a:t>Shortcuts to finding the DR</a:t>
            </a:r>
            <a:endParaRPr b="1">
              <a:solidFill>
                <a:schemeClr val="dk1"/>
              </a:solidFill>
            </a:endParaRPr>
          </a:p>
          <a:p>
            <a:pPr indent="0" lvl="0" marL="228600" rtl="0" algn="l">
              <a:lnSpc>
                <a:spcPct val="115000"/>
              </a:lnSpc>
              <a:spcBef>
                <a:spcPts val="1200"/>
              </a:spcBef>
              <a:spcAft>
                <a:spcPts val="0"/>
              </a:spcAft>
              <a:buNone/>
            </a:pPr>
            <a:r>
              <a:rPr lang="en-GB">
                <a:solidFill>
                  <a:schemeClr val="dk1"/>
                </a:solidFill>
              </a:rPr>
              <a:t>1.       The digital root of any number containing only 9s (such as 99 or 999 or 9999) is 9. </a:t>
            </a:r>
            <a:endParaRPr>
              <a:solidFill>
                <a:schemeClr val="dk1"/>
              </a:solidFill>
            </a:endParaRPr>
          </a:p>
          <a:p>
            <a:pPr indent="0" lvl="0" marL="228600" rtl="0" algn="l">
              <a:lnSpc>
                <a:spcPct val="115000"/>
              </a:lnSpc>
              <a:spcBef>
                <a:spcPts val="1200"/>
              </a:spcBef>
              <a:spcAft>
                <a:spcPts val="0"/>
              </a:spcAft>
              <a:buNone/>
            </a:pPr>
            <a:r>
              <a:rPr lang="en-GB">
                <a:solidFill>
                  <a:schemeClr val="dk1"/>
                </a:solidFill>
              </a:rPr>
              <a:t>2.       If there is one or more 9s in a number simply</a:t>
            </a:r>
            <a:r>
              <a:rPr b="1" lang="en-GB">
                <a:solidFill>
                  <a:schemeClr val="dk1"/>
                </a:solidFill>
              </a:rPr>
              <a:t> </a:t>
            </a:r>
            <a:r>
              <a:rPr lang="en-GB">
                <a:solidFill>
                  <a:schemeClr val="dk1"/>
                </a:solidFill>
              </a:rPr>
              <a:t>ignore them and add the remaining digits.</a:t>
            </a:r>
            <a:endParaRPr>
              <a:solidFill>
                <a:schemeClr val="dk1"/>
              </a:solidFill>
            </a:endParaRPr>
          </a:p>
          <a:p>
            <a:pPr indent="0" lvl="0" marL="228600" rtl="0" algn="l">
              <a:lnSpc>
                <a:spcPct val="115000"/>
              </a:lnSpc>
              <a:spcBef>
                <a:spcPts val="1200"/>
              </a:spcBef>
              <a:spcAft>
                <a:spcPts val="0"/>
              </a:spcAft>
              <a:buNone/>
            </a:pPr>
            <a:r>
              <a:rPr lang="en-GB">
                <a:solidFill>
                  <a:schemeClr val="dk1"/>
                </a:solidFill>
              </a:rPr>
              <a:t>3.       Look for digits that you can quickly add to 9, or to multiples of 9; ignore them and add the remaining digits. </a:t>
            </a:r>
            <a:endParaRPr>
              <a:solidFill>
                <a:schemeClr val="dk1"/>
              </a:solidFill>
            </a:endParaRPr>
          </a:p>
          <a:p>
            <a:pPr indent="0" lvl="0" marL="228600" rtl="0" algn="l">
              <a:lnSpc>
                <a:spcPct val="115000"/>
              </a:lnSpc>
              <a:spcBef>
                <a:spcPts val="800"/>
              </a:spcBef>
              <a:spcAft>
                <a:spcPts val="0"/>
              </a:spcAft>
              <a:buNone/>
            </a:pPr>
            <a:r>
              <a:rPr lang="en-GB">
                <a:solidFill>
                  <a:schemeClr val="dk1"/>
                </a:solidFill>
              </a:rPr>
              <a:t>For example:</a:t>
            </a:r>
            <a:endParaRPr>
              <a:solidFill>
                <a:schemeClr val="dk1"/>
              </a:solidFill>
            </a:endParaRPr>
          </a:p>
          <a:p>
            <a:pPr indent="-393700" lvl="0" marL="749300" rtl="0" algn="l">
              <a:lnSpc>
                <a:spcPct val="115000"/>
              </a:lnSpc>
              <a:spcBef>
                <a:spcPts val="1200"/>
              </a:spcBef>
              <a:spcAft>
                <a:spcPts val="0"/>
              </a:spcAft>
              <a:buNone/>
            </a:pPr>
            <a:r>
              <a:rPr lang="en-GB">
                <a:solidFill>
                  <a:schemeClr val="dk1"/>
                </a:solidFill>
              </a:rPr>
              <a:t>i.              19=1+</a:t>
            </a:r>
            <a:r>
              <a:rPr lang="en-GB" strike="sngStrike">
                <a:solidFill>
                  <a:schemeClr val="dk1"/>
                </a:solidFill>
              </a:rPr>
              <a:t>9</a:t>
            </a:r>
            <a:r>
              <a:rPr lang="en-GB">
                <a:solidFill>
                  <a:schemeClr val="dk1"/>
                </a:solidFill>
              </a:rPr>
              <a:t> =1</a:t>
            </a:r>
            <a:endParaRPr>
              <a:solidFill>
                <a:schemeClr val="dk1"/>
              </a:solidFill>
            </a:endParaRPr>
          </a:p>
          <a:p>
            <a:pPr indent="-393700" lvl="0" marL="749300" rtl="0" algn="l">
              <a:lnSpc>
                <a:spcPct val="115000"/>
              </a:lnSpc>
              <a:spcBef>
                <a:spcPts val="1200"/>
              </a:spcBef>
              <a:spcAft>
                <a:spcPts val="1200"/>
              </a:spcAft>
              <a:buNone/>
            </a:pPr>
            <a:r>
              <a:rPr lang="en-GB">
                <a:solidFill>
                  <a:schemeClr val="dk1"/>
                </a:solidFill>
              </a:rPr>
              <a:t>ii  .         998=9+9+8=2+6=8</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61" name="Google Shape;161;p2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62" name="Google Shape;162;p2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5"/>
          <p:cNvSpPr txBox="1"/>
          <p:nvPr/>
        </p:nvSpPr>
        <p:spPr>
          <a:xfrm>
            <a:off x="327600" y="233550"/>
            <a:ext cx="3091200" cy="4752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None/>
            </a:pPr>
            <a:r>
              <a:t/>
            </a:r>
            <a:endParaRPr b="1" sz="2000">
              <a:solidFill>
                <a:srgbClr val="FFFFFF"/>
              </a:solidFill>
              <a:latin typeface="Roboto"/>
              <a:ea typeface="Roboto"/>
              <a:cs typeface="Roboto"/>
              <a:sym typeface="Roboto"/>
            </a:endParaRPr>
          </a:p>
          <a:p>
            <a:pPr indent="0" lvl="0" marL="0" rtl="0" algn="l">
              <a:lnSpc>
                <a:spcPct val="115000"/>
              </a:lnSpc>
              <a:spcBef>
                <a:spcPts val="100"/>
              </a:spcBef>
              <a:spcAft>
                <a:spcPts val="0"/>
              </a:spcAft>
              <a:buNone/>
            </a:pPr>
            <a:r>
              <a:rPr b="1" lang="en-GB" sz="2000">
                <a:solidFill>
                  <a:srgbClr val="FFFFFF"/>
                </a:solidFill>
                <a:latin typeface="Roboto"/>
                <a:ea typeface="Roboto"/>
                <a:cs typeface="Roboto"/>
                <a:sym typeface="Roboto"/>
              </a:rPr>
              <a:t>Digital Root – method</a:t>
            </a:r>
            <a:endParaRPr b="1" sz="2000">
              <a:solidFill>
                <a:srgbClr val="FFFFFF"/>
              </a:solidFill>
              <a:latin typeface="Roboto"/>
              <a:ea typeface="Roboto"/>
              <a:cs typeface="Roboto"/>
              <a:sym typeface="Roboto"/>
            </a:endParaRPr>
          </a:p>
          <a:p>
            <a:pPr indent="0" lvl="0" marL="0" rtl="0" algn="l">
              <a:spcBef>
                <a:spcPts val="100"/>
              </a:spcBef>
              <a:spcAft>
                <a:spcPts val="0"/>
              </a:spcAft>
              <a:buNone/>
            </a:pPr>
            <a:r>
              <a:t/>
            </a:r>
            <a:endParaRPr sz="2000">
              <a:solidFill>
                <a:schemeClr val="lt1"/>
              </a:solidFill>
              <a:latin typeface="Roboto"/>
              <a:ea typeface="Roboto"/>
              <a:cs typeface="Roboto"/>
              <a:sym typeface="Roboto"/>
            </a:endParaRPr>
          </a:p>
        </p:txBody>
      </p:sp>
      <p:sp>
        <p:nvSpPr>
          <p:cNvPr id="164" name="Google Shape;164;p25"/>
          <p:cNvSpPr txBox="1"/>
          <p:nvPr/>
        </p:nvSpPr>
        <p:spPr>
          <a:xfrm>
            <a:off x="327600" y="930575"/>
            <a:ext cx="7595700" cy="33072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1800"/>
              </a:spcBef>
              <a:spcAft>
                <a:spcPts val="0"/>
              </a:spcAft>
              <a:buNone/>
            </a:pPr>
            <a:r>
              <a:rPr b="1" lang="en-GB" sz="1800">
                <a:solidFill>
                  <a:schemeClr val="dk1"/>
                </a:solidFill>
              </a:rPr>
              <a:t>Subtraction (A – B = C)</a:t>
            </a:r>
            <a:endParaRPr b="1" sz="1800">
              <a:solidFill>
                <a:schemeClr val="dk1"/>
              </a:solidFill>
            </a:endParaRPr>
          </a:p>
          <a:p>
            <a:pPr indent="0" lvl="0" marL="0" rtl="0" algn="l">
              <a:lnSpc>
                <a:spcPct val="115000"/>
              </a:lnSpc>
              <a:spcBef>
                <a:spcPts val="1200"/>
              </a:spcBef>
              <a:spcAft>
                <a:spcPts val="0"/>
              </a:spcAft>
              <a:buNone/>
            </a:pPr>
            <a:r>
              <a:rPr lang="en-GB">
                <a:solidFill>
                  <a:schemeClr val="dk1"/>
                </a:solidFill>
              </a:rPr>
              <a:t>Note: In subtracting the DR of B from the DR of A it is possible that we may end up with 0 or a negative value.  If we do get such a value we need to find the complement digital root value – all we need to do is add 9 to it. </a:t>
            </a:r>
            <a:endParaRPr>
              <a:solidFill>
                <a:schemeClr val="dk1"/>
              </a:solidFill>
            </a:endParaRPr>
          </a:p>
          <a:p>
            <a:pPr indent="0" lvl="0" marL="0" rtl="0" algn="l">
              <a:lnSpc>
                <a:spcPct val="115000"/>
              </a:lnSpc>
              <a:spcBef>
                <a:spcPts val="1200"/>
              </a:spcBef>
              <a:spcAft>
                <a:spcPts val="0"/>
              </a:spcAft>
              <a:buNone/>
            </a:pPr>
            <a:r>
              <a:rPr lang="en-GB">
                <a:solidFill>
                  <a:schemeClr val="dk1"/>
                </a:solidFill>
              </a:rPr>
              <a:t>Example: </a:t>
            </a:r>
            <a:endParaRPr>
              <a:solidFill>
                <a:schemeClr val="dk1"/>
              </a:solidFill>
            </a:endParaRPr>
          </a:p>
          <a:p>
            <a:pPr indent="0" lvl="0" marL="0" rtl="0" algn="l">
              <a:lnSpc>
                <a:spcPct val="115000"/>
              </a:lnSpc>
              <a:spcBef>
                <a:spcPts val="1200"/>
              </a:spcBef>
              <a:spcAft>
                <a:spcPts val="0"/>
              </a:spcAft>
              <a:buNone/>
            </a:pPr>
            <a:r>
              <a:rPr lang="en-GB">
                <a:solidFill>
                  <a:schemeClr val="dk1"/>
                </a:solidFill>
              </a:rPr>
              <a:t>[99=(9+9)=1+8=9]-[26=2+6=8]=9-8=1</a:t>
            </a:r>
            <a:endParaRPr>
              <a:solidFill>
                <a:schemeClr val="dk1"/>
              </a:solidFill>
            </a:endParaRPr>
          </a:p>
          <a:p>
            <a:pPr indent="0" lvl="0" marL="0" rtl="0" algn="l">
              <a:lnSpc>
                <a:spcPct val="115000"/>
              </a:lnSpc>
              <a:spcBef>
                <a:spcPts val="1200"/>
              </a:spcBef>
              <a:spcAft>
                <a:spcPts val="0"/>
              </a:spcAft>
              <a:buNone/>
            </a:pPr>
            <a:r>
              <a:rPr lang="en-GB">
                <a:solidFill>
                  <a:schemeClr val="dk1"/>
                </a:solidFill>
              </a:rPr>
              <a:t>133-52=81--&gt;1+3+3-5+2=7-7=0---&gt; </a:t>
            </a:r>
            <a:r>
              <a:rPr b="1" lang="en-GB">
                <a:solidFill>
                  <a:schemeClr val="dk1"/>
                </a:solidFill>
              </a:rPr>
              <a:t>since it is 0 w e find its complement by adding 9, i.e. </a:t>
            </a:r>
            <a:endParaRPr b="1">
              <a:solidFill>
                <a:schemeClr val="dk1"/>
              </a:solidFill>
            </a:endParaRPr>
          </a:p>
          <a:p>
            <a:pPr indent="0" lvl="0" marL="0" rtl="0" algn="l">
              <a:lnSpc>
                <a:spcPct val="100000"/>
              </a:lnSpc>
              <a:spcBef>
                <a:spcPts val="1200"/>
              </a:spcBef>
              <a:spcAft>
                <a:spcPts val="0"/>
              </a:spcAft>
              <a:buNone/>
            </a:pPr>
            <a:r>
              <a:rPr b="1" lang="en-GB">
                <a:solidFill>
                  <a:schemeClr val="dk1"/>
                </a:solidFill>
              </a:rPr>
              <a:t> 0 + 9 =9</a:t>
            </a:r>
            <a:endParaRPr b="1">
              <a:solidFill>
                <a:schemeClr val="dk1"/>
              </a:solidFill>
            </a:endParaRPr>
          </a:p>
          <a:p>
            <a:pPr indent="0" lvl="0" marL="0" rtl="0" algn="l">
              <a:lnSpc>
                <a:spcPct val="115000"/>
              </a:lnSpc>
              <a:spcBef>
                <a:spcPts val="1200"/>
              </a:spcBef>
              <a:spcAft>
                <a:spcPts val="0"/>
              </a:spcAft>
              <a:buNone/>
            </a:pPr>
            <a:r>
              <a:rPr b="1" lang="en-GB" sz="1000">
                <a:solidFill>
                  <a:schemeClr val="dk1"/>
                </a:solidFill>
                <a:latin typeface="Times New Roman"/>
                <a:ea typeface="Times New Roman"/>
                <a:cs typeface="Times New Roman"/>
                <a:sym typeface="Times New Roman"/>
              </a:rPr>
              <a:t>9 </a:t>
            </a:r>
            <a:r>
              <a:rPr lang="en-GB">
                <a:solidFill>
                  <a:schemeClr val="dk1"/>
                </a:solidFill>
              </a:rPr>
              <a:t>81=8+1=9-&gt;hence lhs=rhs</a:t>
            </a:r>
            <a:endParaRPr>
              <a:solidFill>
                <a:schemeClr val="dk1"/>
              </a:solidFill>
            </a:endParaRPr>
          </a:p>
          <a:p>
            <a:pPr indent="0" lvl="0" marL="0" rtl="0" algn="l">
              <a:lnSpc>
                <a:spcPct val="115000"/>
              </a:lnSpc>
              <a:spcBef>
                <a:spcPts val="1500"/>
              </a:spcBef>
              <a:spcAft>
                <a:spcPts val="0"/>
              </a:spcAft>
              <a:buNone/>
            </a:pPr>
            <a:r>
              <a:t/>
            </a:r>
            <a:endParaRPr>
              <a:solidFill>
                <a:schemeClr val="dk1"/>
              </a:solidFill>
            </a:endParaRPr>
          </a:p>
          <a:p>
            <a:pPr indent="0" lvl="0" marL="0" rtl="0" algn="l">
              <a:lnSpc>
                <a:spcPct val="115000"/>
              </a:lnSpc>
              <a:spcBef>
                <a:spcPts val="1500"/>
              </a:spcBef>
              <a:spcAft>
                <a:spcPts val="0"/>
              </a:spcAft>
              <a:buNone/>
            </a:pPr>
            <a:r>
              <a:t/>
            </a:r>
            <a:endParaRPr>
              <a:solidFill>
                <a:schemeClr val="dk1"/>
              </a:solidFill>
            </a:endParaRPr>
          </a:p>
          <a:p>
            <a:pPr indent="0" lvl="0" marL="0" rtl="0" algn="l">
              <a:lnSpc>
                <a:spcPct val="115000"/>
              </a:lnSpc>
              <a:spcBef>
                <a:spcPts val="1500"/>
              </a:spcBef>
              <a:spcAft>
                <a:spcPts val="1500"/>
              </a:spcAft>
              <a:buNone/>
            </a:pPr>
            <a:r>
              <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70" name="Google Shape;170;p2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71" name="Google Shape;171;p2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6"/>
          <p:cNvSpPr txBox="1"/>
          <p:nvPr/>
        </p:nvSpPr>
        <p:spPr>
          <a:xfrm>
            <a:off x="327600" y="233550"/>
            <a:ext cx="3091200" cy="4752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None/>
            </a:pPr>
            <a:r>
              <a:t/>
            </a:r>
            <a:endParaRPr b="1" sz="1800">
              <a:solidFill>
                <a:srgbClr val="FFFFFF"/>
              </a:solidFill>
              <a:latin typeface="Roboto"/>
              <a:ea typeface="Roboto"/>
              <a:cs typeface="Roboto"/>
              <a:sym typeface="Roboto"/>
            </a:endParaRPr>
          </a:p>
          <a:p>
            <a:pPr indent="0" lvl="0" marL="0" rtl="0" algn="l">
              <a:lnSpc>
                <a:spcPct val="115000"/>
              </a:lnSpc>
              <a:spcBef>
                <a:spcPts val="100"/>
              </a:spcBef>
              <a:spcAft>
                <a:spcPts val="0"/>
              </a:spcAft>
              <a:buNone/>
            </a:pPr>
            <a:r>
              <a:rPr b="1" lang="en-GB" sz="1800">
                <a:solidFill>
                  <a:srgbClr val="FFFFFF"/>
                </a:solidFill>
                <a:latin typeface="Roboto"/>
                <a:ea typeface="Roboto"/>
                <a:cs typeface="Roboto"/>
                <a:sym typeface="Roboto"/>
              </a:rPr>
              <a:t>Digital Root – method</a:t>
            </a:r>
            <a:endParaRPr b="1" sz="1800">
              <a:solidFill>
                <a:srgbClr val="FFFFFF"/>
              </a:solidFill>
              <a:latin typeface="Roboto"/>
              <a:ea typeface="Roboto"/>
              <a:cs typeface="Roboto"/>
              <a:sym typeface="Roboto"/>
            </a:endParaRPr>
          </a:p>
          <a:p>
            <a:pPr indent="0" lvl="0" marL="0" rtl="0" algn="l">
              <a:spcBef>
                <a:spcPts val="100"/>
              </a:spcBef>
              <a:spcAft>
                <a:spcPts val="0"/>
              </a:spcAft>
              <a:buNone/>
            </a:pPr>
            <a:r>
              <a:t/>
            </a:r>
            <a:endParaRPr sz="1800">
              <a:solidFill>
                <a:schemeClr val="lt1"/>
              </a:solidFill>
              <a:latin typeface="Roboto"/>
              <a:ea typeface="Roboto"/>
              <a:cs typeface="Roboto"/>
              <a:sym typeface="Roboto"/>
            </a:endParaRPr>
          </a:p>
        </p:txBody>
      </p:sp>
      <p:sp>
        <p:nvSpPr>
          <p:cNvPr id="173" name="Google Shape;173;p26"/>
          <p:cNvSpPr txBox="1"/>
          <p:nvPr/>
        </p:nvSpPr>
        <p:spPr>
          <a:xfrm>
            <a:off x="327600" y="930575"/>
            <a:ext cx="7595700" cy="33072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2400"/>
              </a:spcBef>
              <a:spcAft>
                <a:spcPts val="0"/>
              </a:spcAft>
              <a:buNone/>
            </a:pPr>
            <a:r>
              <a:rPr b="1" lang="en-GB" sz="1800">
                <a:solidFill>
                  <a:schemeClr val="dk1"/>
                </a:solidFill>
              </a:rPr>
              <a:t>Multiplication (A x B = C) ;</a:t>
            </a:r>
            <a:endParaRPr b="1" sz="1800">
              <a:solidFill>
                <a:schemeClr val="dk1"/>
              </a:solidFill>
            </a:endParaRPr>
          </a:p>
          <a:p>
            <a:pPr indent="0" lvl="0" marL="0" rtl="0" algn="l">
              <a:lnSpc>
                <a:spcPct val="115000"/>
              </a:lnSpc>
              <a:spcBef>
                <a:spcPts val="2400"/>
              </a:spcBef>
              <a:spcAft>
                <a:spcPts val="0"/>
              </a:spcAft>
              <a:buNone/>
            </a:pPr>
            <a:r>
              <a:rPr lang="en-GB">
                <a:solidFill>
                  <a:schemeClr val="dk1"/>
                </a:solidFill>
              </a:rPr>
              <a:t>example=15*14=210</a:t>
            </a:r>
            <a:endParaRPr>
              <a:solidFill>
                <a:schemeClr val="dk1"/>
              </a:solidFill>
            </a:endParaRPr>
          </a:p>
          <a:p>
            <a:pPr indent="0" lvl="0" marL="0" rtl="0" algn="l">
              <a:lnSpc>
                <a:spcPct val="115000"/>
              </a:lnSpc>
              <a:spcBef>
                <a:spcPts val="2400"/>
              </a:spcBef>
              <a:spcAft>
                <a:spcPts val="0"/>
              </a:spcAft>
              <a:buNone/>
            </a:pPr>
            <a:r>
              <a:rPr lang="en-GB">
                <a:solidFill>
                  <a:schemeClr val="dk1"/>
                </a:solidFill>
              </a:rPr>
              <a:t>---&gt;1+6=6*1+4=7*5=30=3=LHS</a:t>
            </a:r>
            <a:endParaRPr>
              <a:solidFill>
                <a:schemeClr val="dk1"/>
              </a:solidFill>
            </a:endParaRPr>
          </a:p>
          <a:p>
            <a:pPr indent="0" lvl="0" marL="0" rtl="0" algn="l">
              <a:lnSpc>
                <a:spcPct val="115000"/>
              </a:lnSpc>
              <a:spcBef>
                <a:spcPts val="2400"/>
              </a:spcBef>
              <a:spcAft>
                <a:spcPts val="0"/>
              </a:spcAft>
              <a:buNone/>
            </a:pPr>
            <a:r>
              <a:rPr lang="en-GB">
                <a:solidFill>
                  <a:schemeClr val="dk1"/>
                </a:solidFill>
              </a:rPr>
              <a:t>--&gt;210=2+1+0=3 RHS</a:t>
            </a:r>
            <a:endParaRPr>
              <a:solidFill>
                <a:schemeClr val="dk1"/>
              </a:solidFill>
            </a:endParaRPr>
          </a:p>
          <a:p>
            <a:pPr indent="0" lvl="0" marL="0" rtl="0" algn="l">
              <a:lnSpc>
                <a:spcPct val="115000"/>
              </a:lnSpc>
              <a:spcBef>
                <a:spcPts val="2400"/>
              </a:spcBef>
              <a:spcAft>
                <a:spcPts val="0"/>
              </a:spcAft>
              <a:buNone/>
            </a:pPr>
            <a:r>
              <a:rPr lang="en-GB">
                <a:solidFill>
                  <a:schemeClr val="dk1"/>
                </a:solidFill>
              </a:rPr>
              <a:t>LHS=RHS</a:t>
            </a:r>
            <a:endParaRPr>
              <a:solidFill>
                <a:schemeClr val="dk1"/>
              </a:solidFill>
            </a:endParaRPr>
          </a:p>
          <a:p>
            <a:pPr indent="0" lvl="0" marL="0" rtl="0" algn="l">
              <a:lnSpc>
                <a:spcPct val="115000"/>
              </a:lnSpc>
              <a:spcBef>
                <a:spcPts val="2400"/>
              </a:spcBef>
              <a:spcAft>
                <a:spcPts val="0"/>
              </a:spcAft>
              <a:buNone/>
            </a:pPr>
            <a:r>
              <a:t/>
            </a:r>
            <a:endParaRPr>
              <a:solidFill>
                <a:schemeClr val="dk1"/>
              </a:solidFill>
            </a:endParaRPr>
          </a:p>
          <a:p>
            <a:pPr indent="0" lvl="0" marL="0" rtl="0" algn="l">
              <a:lnSpc>
                <a:spcPct val="115000"/>
              </a:lnSpc>
              <a:spcBef>
                <a:spcPts val="2400"/>
              </a:spcBef>
              <a:spcAft>
                <a:spcPts val="0"/>
              </a:spcAft>
              <a:buNone/>
            </a:pPr>
            <a:r>
              <a:t/>
            </a:r>
            <a:endParaRPr>
              <a:solidFill>
                <a:schemeClr val="dk1"/>
              </a:solidFill>
            </a:endParaRPr>
          </a:p>
          <a:p>
            <a:pPr indent="0" lvl="0" marL="0" rtl="0" algn="l">
              <a:lnSpc>
                <a:spcPct val="115000"/>
              </a:lnSpc>
              <a:spcBef>
                <a:spcPts val="2400"/>
              </a:spcBef>
              <a:spcAft>
                <a:spcPts val="0"/>
              </a:spcAft>
              <a:buNone/>
            </a:pPr>
            <a:r>
              <a:t/>
            </a:r>
            <a:endParaRPr>
              <a:solidFill>
                <a:schemeClr val="dk1"/>
              </a:solidFill>
            </a:endParaRPr>
          </a:p>
          <a:p>
            <a:pPr indent="0" lvl="0" marL="0" rtl="0" algn="l">
              <a:lnSpc>
                <a:spcPct val="115000"/>
              </a:lnSpc>
              <a:spcBef>
                <a:spcPts val="1500"/>
              </a:spcBef>
              <a:spcAft>
                <a:spcPts val="1500"/>
              </a:spcAft>
              <a:buNone/>
            </a:pPr>
            <a:r>
              <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79" name="Google Shape;179;p2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80" name="Google Shape;180;p2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7"/>
          <p:cNvSpPr txBox="1"/>
          <p:nvPr/>
        </p:nvSpPr>
        <p:spPr>
          <a:xfrm>
            <a:off x="327600" y="233550"/>
            <a:ext cx="3091200" cy="4752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None/>
            </a:pPr>
            <a:r>
              <a:t/>
            </a:r>
            <a:endParaRPr b="1" sz="1800">
              <a:solidFill>
                <a:srgbClr val="FFFFFF"/>
              </a:solidFill>
              <a:latin typeface="Roboto"/>
              <a:ea typeface="Roboto"/>
              <a:cs typeface="Roboto"/>
              <a:sym typeface="Roboto"/>
            </a:endParaRPr>
          </a:p>
          <a:p>
            <a:pPr indent="0" lvl="0" marL="0" rtl="0" algn="l">
              <a:lnSpc>
                <a:spcPct val="115000"/>
              </a:lnSpc>
              <a:spcBef>
                <a:spcPts val="100"/>
              </a:spcBef>
              <a:spcAft>
                <a:spcPts val="0"/>
              </a:spcAft>
              <a:buNone/>
            </a:pPr>
            <a:r>
              <a:rPr b="1" lang="en-GB" sz="1800">
                <a:solidFill>
                  <a:srgbClr val="FFFFFF"/>
                </a:solidFill>
                <a:latin typeface="Roboto"/>
                <a:ea typeface="Roboto"/>
                <a:cs typeface="Roboto"/>
                <a:sym typeface="Roboto"/>
              </a:rPr>
              <a:t>Digital Root – method</a:t>
            </a:r>
            <a:endParaRPr b="1" sz="1800">
              <a:solidFill>
                <a:srgbClr val="FFFFFF"/>
              </a:solidFill>
              <a:latin typeface="Roboto"/>
              <a:ea typeface="Roboto"/>
              <a:cs typeface="Roboto"/>
              <a:sym typeface="Roboto"/>
            </a:endParaRPr>
          </a:p>
          <a:p>
            <a:pPr indent="0" lvl="0" marL="0" rtl="0" algn="l">
              <a:spcBef>
                <a:spcPts val="100"/>
              </a:spcBef>
              <a:spcAft>
                <a:spcPts val="0"/>
              </a:spcAft>
              <a:buNone/>
            </a:pPr>
            <a:r>
              <a:t/>
            </a:r>
            <a:endParaRPr sz="1800">
              <a:solidFill>
                <a:schemeClr val="lt1"/>
              </a:solidFill>
              <a:latin typeface="Roboto"/>
              <a:ea typeface="Roboto"/>
              <a:cs typeface="Roboto"/>
              <a:sym typeface="Roboto"/>
            </a:endParaRPr>
          </a:p>
        </p:txBody>
      </p:sp>
      <p:sp>
        <p:nvSpPr>
          <p:cNvPr id="182" name="Google Shape;182;p27"/>
          <p:cNvSpPr txBox="1"/>
          <p:nvPr/>
        </p:nvSpPr>
        <p:spPr>
          <a:xfrm>
            <a:off x="327600" y="930575"/>
            <a:ext cx="7595700" cy="33072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1800"/>
              </a:spcBef>
              <a:spcAft>
                <a:spcPts val="0"/>
              </a:spcAft>
              <a:buNone/>
            </a:pPr>
            <a:r>
              <a:rPr b="1" lang="en-GB" sz="1800">
                <a:solidFill>
                  <a:schemeClr val="dk1"/>
                </a:solidFill>
              </a:rPr>
              <a:t>Division (A/B=C + Remainder)</a:t>
            </a:r>
            <a:endParaRPr b="1" sz="1800">
              <a:solidFill>
                <a:schemeClr val="dk1"/>
              </a:solidFill>
            </a:endParaRPr>
          </a:p>
          <a:p>
            <a:pPr indent="0" lvl="0" marL="0" rtl="0" algn="l">
              <a:lnSpc>
                <a:spcPct val="150000"/>
              </a:lnSpc>
              <a:spcBef>
                <a:spcPts val="1200"/>
              </a:spcBef>
              <a:spcAft>
                <a:spcPts val="0"/>
              </a:spcAft>
              <a:buNone/>
            </a:pPr>
            <a:r>
              <a:rPr lang="en-GB">
                <a:solidFill>
                  <a:schemeClr val="dk1"/>
                </a:solidFill>
              </a:rPr>
              <a:t>To use the digital root (DR) concept to check your divisions we follow a slightly different rule i.e. the DR of A must be the same as the DR(B) multiplied by the DR(C) plus the DR(R) (R is the remainder in whole number,  if any)</a:t>
            </a:r>
            <a:endParaRPr>
              <a:solidFill>
                <a:schemeClr val="dk1"/>
              </a:solidFill>
            </a:endParaRPr>
          </a:p>
          <a:p>
            <a:pPr indent="0" lvl="0" marL="0" rtl="0" algn="l">
              <a:lnSpc>
                <a:spcPct val="150000"/>
              </a:lnSpc>
              <a:spcBef>
                <a:spcPts val="1200"/>
              </a:spcBef>
              <a:spcAft>
                <a:spcPts val="0"/>
              </a:spcAft>
              <a:buNone/>
            </a:pPr>
            <a:r>
              <a:rPr lang="en-GB">
                <a:solidFill>
                  <a:schemeClr val="dk1"/>
                </a:solidFill>
              </a:rPr>
              <a:t>A=480,B=20 </a:t>
            </a:r>
            <a:endParaRPr>
              <a:solidFill>
                <a:schemeClr val="dk1"/>
              </a:solidFill>
            </a:endParaRPr>
          </a:p>
          <a:p>
            <a:pPr indent="0" lvl="0" marL="0" rtl="0" algn="l">
              <a:lnSpc>
                <a:spcPct val="150000"/>
              </a:lnSpc>
              <a:spcBef>
                <a:spcPts val="1200"/>
              </a:spcBef>
              <a:spcAft>
                <a:spcPts val="0"/>
              </a:spcAft>
              <a:buNone/>
            </a:pPr>
            <a:r>
              <a:rPr lang="en-GB">
                <a:solidFill>
                  <a:schemeClr val="dk1"/>
                </a:solidFill>
              </a:rPr>
              <a:t>EXAMPLE: 480%20=. C--&gt;24 =6  R--&gt;0</a:t>
            </a:r>
            <a:endParaRPr>
              <a:solidFill>
                <a:schemeClr val="dk1"/>
              </a:solidFill>
            </a:endParaRPr>
          </a:p>
          <a:p>
            <a:pPr indent="0" lvl="0" marL="0" rtl="0" algn="l">
              <a:lnSpc>
                <a:spcPct val="150000"/>
              </a:lnSpc>
              <a:spcBef>
                <a:spcPts val="1200"/>
              </a:spcBef>
              <a:spcAft>
                <a:spcPts val="0"/>
              </a:spcAft>
              <a:buNone/>
            </a:pPr>
            <a:r>
              <a:rPr lang="en-GB">
                <a:solidFill>
                  <a:schemeClr val="dk1"/>
                </a:solidFill>
              </a:rPr>
              <a:t>4+8+0=3%2=C--6 R=0(B*C+R),--,--&gt;2*6+0=12=3==A=3</a:t>
            </a:r>
            <a:endParaRPr>
              <a:solidFill>
                <a:schemeClr val="dk1"/>
              </a:solidFill>
            </a:endParaRPr>
          </a:p>
          <a:p>
            <a:pPr indent="0" lvl="0" marL="0" rtl="0" algn="l">
              <a:lnSpc>
                <a:spcPct val="150000"/>
              </a:lnSpc>
              <a:spcBef>
                <a:spcPts val="1200"/>
              </a:spcBef>
              <a:spcAft>
                <a:spcPts val="0"/>
              </a:spcAft>
              <a:buNone/>
            </a:pPr>
            <a:r>
              <a:t/>
            </a:r>
            <a:endParaRPr>
              <a:solidFill>
                <a:schemeClr val="dk1"/>
              </a:solidFill>
            </a:endParaRPr>
          </a:p>
          <a:p>
            <a:pPr indent="0" lvl="0" marL="0" rtl="0" algn="l">
              <a:lnSpc>
                <a:spcPct val="150000"/>
              </a:lnSpc>
              <a:spcBef>
                <a:spcPts val="1200"/>
              </a:spcBef>
              <a:spcAft>
                <a:spcPts val="600"/>
              </a:spcAft>
              <a:buNone/>
            </a:pPr>
            <a:r>
              <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2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88" name="Google Shape;188;p28"/>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89" name="Google Shape;189;p2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8"/>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01</a:t>
            </a:r>
            <a:endParaRPr sz="2000">
              <a:solidFill>
                <a:schemeClr val="lt1"/>
              </a:solidFill>
              <a:latin typeface="Roboto"/>
              <a:ea typeface="Roboto"/>
              <a:cs typeface="Roboto"/>
              <a:sym typeface="Roboto"/>
            </a:endParaRPr>
          </a:p>
        </p:txBody>
      </p:sp>
      <p:sp>
        <p:nvSpPr>
          <p:cNvPr id="191" name="Google Shape;191;p28"/>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If the product 3252 * 9P2 is divisible by 12, the value of P is: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A. 8</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B. 5</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 2</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800"/>
              </a:spcBef>
              <a:spcAft>
                <a:spcPts val="800"/>
              </a:spcAft>
              <a:buNone/>
            </a:pPr>
            <a:r>
              <a:rPr lang="en-GB">
                <a:solidFill>
                  <a:schemeClr val="dk1"/>
                </a:solidFill>
              </a:rPr>
              <a:t>D. 1</a:t>
            </a:r>
            <a:endParaRPr/>
          </a:p>
        </p:txBody>
      </p:sp>
      <p:sp>
        <p:nvSpPr>
          <p:cNvPr id="192" name="Google Shape;192;p28"/>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Answer:D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2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98" name="Google Shape;198;p29"/>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99" name="Google Shape;199;p2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9"/>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a:t>
            </a:r>
            <a:endParaRPr sz="2000">
              <a:solidFill>
                <a:schemeClr val="lt1"/>
              </a:solidFill>
              <a:latin typeface="Roboto"/>
              <a:ea typeface="Roboto"/>
              <a:cs typeface="Roboto"/>
              <a:sym typeface="Roboto"/>
            </a:endParaRPr>
          </a:p>
        </p:txBody>
      </p:sp>
      <p:sp>
        <p:nvSpPr>
          <p:cNvPr id="201" name="Google Shape;201;p29"/>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152400" rtl="0" algn="l">
              <a:lnSpc>
                <a:spcPct val="115000"/>
              </a:lnSpc>
              <a:spcBef>
                <a:spcPts val="0"/>
              </a:spcBef>
              <a:spcAft>
                <a:spcPts val="0"/>
              </a:spcAft>
              <a:buClr>
                <a:schemeClr val="dk1"/>
              </a:buClr>
              <a:buSzPts val="1100"/>
              <a:buFont typeface="Arial"/>
              <a:buNone/>
            </a:pPr>
            <a:r>
              <a:rPr lang="en-GB"/>
              <a:t>split 12 into co-primes</a:t>
            </a:r>
            <a:endParaRPr/>
          </a:p>
          <a:p>
            <a:pPr indent="0" lvl="0" marL="152400" rtl="0" algn="l">
              <a:lnSpc>
                <a:spcPct val="115000"/>
              </a:lnSpc>
              <a:spcBef>
                <a:spcPts val="0"/>
              </a:spcBef>
              <a:spcAft>
                <a:spcPts val="0"/>
              </a:spcAft>
              <a:buClr>
                <a:schemeClr val="dk1"/>
              </a:buClr>
              <a:buSzPts val="1100"/>
              <a:buFont typeface="Arial"/>
              <a:buNone/>
            </a:pPr>
            <a:r>
              <a:rPr lang="en-GB"/>
              <a:t>i.e. 12 = 3 x 4, 3 &amp; 4 are co-primes</a:t>
            </a:r>
            <a:endParaRPr/>
          </a:p>
          <a:p>
            <a:pPr indent="0" lvl="0" marL="152400" rtl="0" algn="l">
              <a:lnSpc>
                <a:spcPct val="115000"/>
              </a:lnSpc>
              <a:spcBef>
                <a:spcPts val="0"/>
              </a:spcBef>
              <a:spcAft>
                <a:spcPts val="0"/>
              </a:spcAft>
              <a:buClr>
                <a:schemeClr val="dk1"/>
              </a:buClr>
              <a:buSzPts val="1100"/>
              <a:buFont typeface="Arial"/>
              <a:buNone/>
            </a:pPr>
            <a:r>
              <a:rPr lang="en-GB"/>
              <a:t>the number should be divisible by both 3 &amp; 4. Clearly the number 3252 is divisible by 4</a:t>
            </a:r>
            <a:endParaRPr/>
          </a:p>
          <a:p>
            <a:pPr indent="0" lvl="0" marL="152400" rtl="0" algn="l">
              <a:lnSpc>
                <a:spcPct val="115000"/>
              </a:lnSpc>
              <a:spcBef>
                <a:spcPts val="0"/>
              </a:spcBef>
              <a:spcAft>
                <a:spcPts val="0"/>
              </a:spcAft>
              <a:buClr>
                <a:schemeClr val="dk1"/>
              </a:buClr>
              <a:buSzPts val="1100"/>
              <a:buFont typeface="Arial"/>
              <a:buNone/>
            </a:pPr>
            <a:r>
              <a:rPr lang="en-GB"/>
              <a:t>so 9P2 must be divisible by 3</a:t>
            </a:r>
            <a:endParaRPr/>
          </a:p>
          <a:p>
            <a:pPr indent="0" lvl="0" marL="152400" rtl="0" algn="l">
              <a:lnSpc>
                <a:spcPct val="115000"/>
              </a:lnSpc>
              <a:spcBef>
                <a:spcPts val="0"/>
              </a:spcBef>
              <a:spcAft>
                <a:spcPts val="0"/>
              </a:spcAft>
              <a:buClr>
                <a:schemeClr val="dk1"/>
              </a:buClr>
              <a:buSzPts val="1100"/>
              <a:buFont typeface="Arial"/>
              <a:buNone/>
            </a:pPr>
            <a:r>
              <a:rPr lang="en-GB"/>
              <a:t>so (9 + P + 2) = 11 + P, least value of P is 1</a:t>
            </a:r>
            <a:endParaRPr/>
          </a:p>
          <a:p>
            <a:pPr indent="0" lvl="0" marL="152400" rtl="0" algn="l">
              <a:lnSpc>
                <a:spcPct val="115000"/>
              </a:lnSpc>
              <a:spcBef>
                <a:spcPts val="0"/>
              </a:spcBef>
              <a:spcAft>
                <a:spcPts val="0"/>
              </a:spcAft>
              <a:buClr>
                <a:schemeClr val="dk1"/>
              </a:buClr>
              <a:buSzPts val="1100"/>
              <a:buFont typeface="Arial"/>
              <a:buNone/>
            </a:pPr>
            <a:r>
              <a:rPr lang="en-GB"/>
              <a:t>the number 12 is divisible by 3</a:t>
            </a:r>
            <a:endParaRPr/>
          </a:p>
          <a:p>
            <a:pPr indent="0" lvl="0" marL="457200" rtl="0" algn="l">
              <a:spcBef>
                <a:spcPts val="0"/>
              </a:spcBef>
              <a:spcAft>
                <a:spcPts val="800"/>
              </a:spcAft>
              <a:buNone/>
            </a:pPr>
            <a:r>
              <a:rPr lang="en-GB"/>
              <a:t>i.e. value of P = 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07" name="Google Shape;207;p30"/>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08" name="Google Shape;208;p30"/>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0"/>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02</a:t>
            </a:r>
            <a:endParaRPr sz="2000">
              <a:solidFill>
                <a:schemeClr val="lt1"/>
              </a:solidFill>
              <a:latin typeface="Roboto"/>
              <a:ea typeface="Roboto"/>
              <a:cs typeface="Roboto"/>
              <a:sym typeface="Roboto"/>
            </a:endParaRPr>
          </a:p>
        </p:txBody>
      </p:sp>
      <p:sp>
        <p:nvSpPr>
          <p:cNvPr id="210" name="Google Shape;210;p30"/>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476XY0 is divisible by both 3 &amp; 11. The non-zero digits in the hundred's and ten's places are respectively:</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A. 7 &amp; 4</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B. 5 &amp; 7</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 8 &amp; 5</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800"/>
              </a:spcBef>
              <a:spcAft>
                <a:spcPts val="0"/>
              </a:spcAft>
              <a:buNone/>
            </a:pPr>
            <a:r>
              <a:rPr lang="en-GB">
                <a:solidFill>
                  <a:schemeClr val="dk1"/>
                </a:solidFill>
              </a:rPr>
              <a:t>D. None of these</a:t>
            </a:r>
            <a:endParaRPr>
              <a:solidFill>
                <a:schemeClr val="dk1"/>
              </a:solidFill>
            </a:endParaRPr>
          </a:p>
          <a:p>
            <a:pPr indent="0" lvl="0" marL="0" rtl="0" algn="l">
              <a:spcBef>
                <a:spcPts val="800"/>
              </a:spcBef>
              <a:spcAft>
                <a:spcPts val="800"/>
              </a:spcAft>
              <a:buNone/>
            </a:pPr>
            <a:r>
              <a:t/>
            </a:r>
            <a:endParaRPr sz="1600">
              <a:solidFill>
                <a:schemeClr val="dk1"/>
              </a:solidFill>
            </a:endParaRPr>
          </a:p>
        </p:txBody>
      </p:sp>
      <p:sp>
        <p:nvSpPr>
          <p:cNvPr id="211" name="Google Shape;211;p30"/>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Answer:C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31"/>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17" name="Google Shape;217;p31"/>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18" name="Google Shape;218;p31"/>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1"/>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a:t>
            </a:r>
            <a:endParaRPr sz="2000">
              <a:solidFill>
                <a:schemeClr val="lt1"/>
              </a:solidFill>
              <a:latin typeface="Roboto"/>
              <a:ea typeface="Roboto"/>
              <a:cs typeface="Roboto"/>
              <a:sym typeface="Roboto"/>
            </a:endParaRPr>
          </a:p>
        </p:txBody>
      </p:sp>
      <p:sp>
        <p:nvSpPr>
          <p:cNvPr id="220" name="Google Shape;220;p31"/>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152400" rtl="0" algn="l">
              <a:lnSpc>
                <a:spcPct val="115000"/>
              </a:lnSpc>
              <a:spcBef>
                <a:spcPts val="0"/>
              </a:spcBef>
              <a:spcAft>
                <a:spcPts val="0"/>
              </a:spcAft>
              <a:buClr>
                <a:schemeClr val="dk1"/>
              </a:buClr>
              <a:buSzPts val="1100"/>
              <a:buFont typeface="Arial"/>
              <a:buNone/>
            </a:pPr>
            <a:r>
              <a:rPr lang="en-GB"/>
              <a:t>Resolve the given number as the product of prime factors and take the product of prime factors, choosing one out of three of the same prime factors. Resolving 2744 as the product of prime factors, we get: 2744 =2^3.7^3.</a:t>
            </a:r>
            <a:endParaRPr/>
          </a:p>
          <a:p>
            <a:pPr indent="0" lvl="0" marL="152400" rtl="0" algn="l">
              <a:lnSpc>
                <a:spcPct val="115000"/>
              </a:lnSpc>
              <a:spcBef>
                <a:spcPts val="0"/>
              </a:spcBef>
              <a:spcAft>
                <a:spcPts val="0"/>
              </a:spcAft>
              <a:buClr>
                <a:schemeClr val="dk1"/>
              </a:buClr>
              <a:buSzPts val="1100"/>
              <a:buFont typeface="Arial"/>
              <a:buNone/>
            </a:pPr>
            <a:r>
              <a:rPr lang="en-GB"/>
              <a:t>√(3&amp;2744) = 2 x 7 = 14.</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57" name="Google Shape;57;p1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58" name="Google Shape;58;p14"/>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Topic Name</a:t>
            </a:r>
            <a:endParaRPr sz="2000">
              <a:solidFill>
                <a:schemeClr val="lt1"/>
              </a:solidFill>
              <a:latin typeface="Roboto"/>
              <a:ea typeface="Roboto"/>
              <a:cs typeface="Roboto"/>
              <a:sym typeface="Roboto"/>
            </a:endParaRPr>
          </a:p>
        </p:txBody>
      </p:sp>
      <p:sp>
        <p:nvSpPr>
          <p:cNvPr id="60" name="Google Shape;60;p14"/>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457200" lvl="0" marL="457200" rtl="0" algn="l">
              <a:spcBef>
                <a:spcPts val="0"/>
              </a:spcBef>
              <a:spcAft>
                <a:spcPts val="800"/>
              </a:spcAft>
              <a:buNone/>
            </a:pPr>
            <a:r>
              <a:t/>
            </a:r>
            <a:endParaRPr/>
          </a:p>
        </p:txBody>
      </p:sp>
      <p:sp>
        <p:nvSpPr>
          <p:cNvPr id="61" name="Google Shape;61;p14"/>
          <p:cNvSpPr txBox="1"/>
          <p:nvPr/>
        </p:nvSpPr>
        <p:spPr>
          <a:xfrm>
            <a:off x="462500" y="1066875"/>
            <a:ext cx="7595700" cy="3144600"/>
          </a:xfrm>
          <a:prstGeom prst="rect">
            <a:avLst/>
          </a:pr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457200" lvl="0" marL="457200" rtl="0" algn="l">
              <a:spcBef>
                <a:spcPts val="0"/>
              </a:spcBef>
              <a:spcAft>
                <a:spcPts val="0"/>
              </a:spcAft>
              <a:buNone/>
            </a:pPr>
            <a:r>
              <a:t/>
            </a:r>
            <a:endParaRPr/>
          </a:p>
          <a:p>
            <a:pPr indent="-457200" lvl="0" marL="457200" rtl="0" algn="l">
              <a:spcBef>
                <a:spcPts val="800"/>
              </a:spcBef>
              <a:spcAft>
                <a:spcPts val="0"/>
              </a:spcAft>
              <a:buNone/>
            </a:pPr>
            <a:r>
              <a:t/>
            </a:r>
            <a:endParaRPr/>
          </a:p>
          <a:p>
            <a:pPr indent="-457200" lvl="0" marL="457200" rtl="0" algn="l">
              <a:spcBef>
                <a:spcPts val="800"/>
              </a:spcBef>
              <a:spcAft>
                <a:spcPts val="0"/>
              </a:spcAft>
              <a:buNone/>
            </a:pPr>
            <a:r>
              <a:t/>
            </a:r>
            <a:endParaRPr/>
          </a:p>
          <a:p>
            <a:pPr indent="-457200" lvl="0" marL="457200" rtl="0" algn="l">
              <a:spcBef>
                <a:spcPts val="800"/>
              </a:spcBef>
              <a:spcAft>
                <a:spcPts val="0"/>
              </a:spcAft>
              <a:buNone/>
            </a:pPr>
            <a:r>
              <a:t/>
            </a:r>
            <a:endParaRPr/>
          </a:p>
          <a:p>
            <a:pPr indent="-457200" lvl="0" marL="457200" rtl="0" algn="l">
              <a:spcBef>
                <a:spcPts val="800"/>
              </a:spcBef>
              <a:spcAft>
                <a:spcPts val="800"/>
              </a:spcAft>
              <a:buNone/>
            </a:pPr>
            <a:r>
              <a:rPr lang="en-GB" sz="2400"/>
              <a:t>   DIVISIBILITY SHORTCUT /DIGITAL ROOT METHOD</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32"/>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26" name="Google Shape;226;p32"/>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27" name="Google Shape;227;p32"/>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2"/>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03</a:t>
            </a:r>
            <a:endParaRPr sz="2000">
              <a:solidFill>
                <a:schemeClr val="lt1"/>
              </a:solidFill>
              <a:latin typeface="Roboto"/>
              <a:ea typeface="Roboto"/>
              <a:cs typeface="Roboto"/>
              <a:sym typeface="Roboto"/>
            </a:endParaRPr>
          </a:p>
        </p:txBody>
      </p:sp>
      <p:sp>
        <p:nvSpPr>
          <p:cNvPr id="229" name="Google Shape;229;p32"/>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 sum of three consecutive natural numbers each divisible by 3 is 72. What is the largest among them?</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A. 21</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B. 24</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 27</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D. 30</a:t>
            </a:r>
            <a:endParaRPr>
              <a:solidFill>
                <a:schemeClr val="dk1"/>
              </a:solidFill>
            </a:endParaRPr>
          </a:p>
        </p:txBody>
      </p:sp>
      <p:sp>
        <p:nvSpPr>
          <p:cNvPr id="230" name="Google Shape;230;p32"/>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Answer:C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33"/>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36" name="Google Shape;236;p33"/>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37" name="Google Shape;237;p33"/>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3"/>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a:t>
            </a:r>
            <a:endParaRPr sz="2000">
              <a:solidFill>
                <a:schemeClr val="lt1"/>
              </a:solidFill>
              <a:latin typeface="Roboto"/>
              <a:ea typeface="Roboto"/>
              <a:cs typeface="Roboto"/>
              <a:sym typeface="Roboto"/>
            </a:endParaRPr>
          </a:p>
        </p:txBody>
      </p:sp>
      <p:sp>
        <p:nvSpPr>
          <p:cNvPr id="239" name="Google Shape;239;p33"/>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152400" rtl="0" algn="l">
              <a:lnSpc>
                <a:spcPct val="115000"/>
              </a:lnSpc>
              <a:spcBef>
                <a:spcPts val="0"/>
              </a:spcBef>
              <a:spcAft>
                <a:spcPts val="0"/>
              </a:spcAft>
              <a:buClr>
                <a:schemeClr val="dk1"/>
              </a:buClr>
              <a:buSzPts val="1100"/>
              <a:buFont typeface="Arial"/>
              <a:buNone/>
            </a:pPr>
            <a:r>
              <a:rPr lang="en-GB"/>
              <a:t>Let us take three consecutive numbers which are divisible by 3 are, x, x+3 and x+6.</a:t>
            </a:r>
            <a:endParaRPr/>
          </a:p>
          <a:p>
            <a:pPr indent="0" lvl="0" marL="152400" rtl="0" algn="l">
              <a:lnSpc>
                <a:spcPct val="115000"/>
              </a:lnSpc>
              <a:spcBef>
                <a:spcPts val="0"/>
              </a:spcBef>
              <a:spcAft>
                <a:spcPts val="0"/>
              </a:spcAft>
              <a:buClr>
                <a:schemeClr val="dk1"/>
              </a:buClr>
              <a:buSzPts val="1100"/>
              <a:buFont typeface="Arial"/>
              <a:buNone/>
            </a:pPr>
            <a:r>
              <a:rPr lang="en-GB"/>
              <a:t>21+6=27</a:t>
            </a:r>
            <a:endParaRPr/>
          </a:p>
          <a:p>
            <a:pPr indent="0" lvl="0" marL="152400" rtl="0" algn="l">
              <a:lnSpc>
                <a:spcPct val="115000"/>
              </a:lnSpc>
              <a:spcBef>
                <a:spcPts val="0"/>
              </a:spcBef>
              <a:spcAft>
                <a:spcPts val="0"/>
              </a:spcAft>
              <a:buClr>
                <a:schemeClr val="dk1"/>
              </a:buClr>
              <a:buSzPts val="1100"/>
              <a:buFont typeface="Arial"/>
              <a:buNone/>
            </a:pPr>
            <a:r>
              <a:rPr lang="en-GB"/>
              <a:t> The largest of them= 27.</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3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45" name="Google Shape;245;p3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46" name="Google Shape;246;p34"/>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04</a:t>
            </a:r>
            <a:endParaRPr sz="2000">
              <a:solidFill>
                <a:schemeClr val="lt1"/>
              </a:solidFill>
              <a:latin typeface="Roboto"/>
              <a:ea typeface="Roboto"/>
              <a:cs typeface="Roboto"/>
              <a:sym typeface="Roboto"/>
            </a:endParaRPr>
          </a:p>
        </p:txBody>
      </p:sp>
      <p:sp>
        <p:nvSpPr>
          <p:cNvPr id="248" name="Google Shape;248;p34"/>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C</a:t>
            </a:r>
            <a:endParaRPr b="1"/>
          </a:p>
        </p:txBody>
      </p:sp>
      <p:sp>
        <p:nvSpPr>
          <p:cNvPr id="249" name="Google Shape;249;p34"/>
          <p:cNvSpPr txBox="1"/>
          <p:nvPr/>
        </p:nvSpPr>
        <p:spPr>
          <a:xfrm>
            <a:off x="327600" y="891750"/>
            <a:ext cx="6889200" cy="3000000"/>
          </a:xfrm>
          <a:prstGeom prst="rect">
            <a:avLst/>
          </a:prstGeom>
          <a:noFill/>
          <a:ln>
            <a:noFill/>
          </a:ln>
        </p:spPr>
        <p:txBody>
          <a:bodyPr anchorCtr="0" anchor="t" bIns="91425" lIns="91425" spcFirstLastPara="1" rIns="91425" wrap="square" tIns="91425">
            <a:noAutofit/>
          </a:bodyPr>
          <a:lstStyle/>
          <a:p>
            <a:pPr indent="0" lvl="0" marL="114300" rtl="0" algn="l">
              <a:lnSpc>
                <a:spcPct val="200000"/>
              </a:lnSpc>
              <a:spcBef>
                <a:spcPts val="0"/>
              </a:spcBef>
              <a:spcAft>
                <a:spcPts val="0"/>
              </a:spcAft>
              <a:buNone/>
            </a:pPr>
            <a:r>
              <a:rPr lang="en-GB">
                <a:solidFill>
                  <a:schemeClr val="dk1"/>
                </a:solidFill>
              </a:rPr>
              <a:t>Which of the following numbers is not divisible by 14?</a:t>
            </a:r>
            <a:endParaRPr>
              <a:solidFill>
                <a:schemeClr val="dk1"/>
              </a:solidFill>
            </a:endParaRPr>
          </a:p>
          <a:p>
            <a:pPr indent="0" lvl="0" marL="114300" rtl="0" algn="l">
              <a:lnSpc>
                <a:spcPct val="200000"/>
              </a:lnSpc>
              <a:spcBef>
                <a:spcPts val="0"/>
              </a:spcBef>
              <a:spcAft>
                <a:spcPts val="0"/>
              </a:spcAft>
              <a:buNone/>
            </a:pPr>
            <a:r>
              <a:rPr lang="en-GB">
                <a:solidFill>
                  <a:schemeClr val="dk1"/>
                </a:solidFill>
              </a:rPr>
              <a:t>A) 3542</a:t>
            </a:r>
            <a:endParaRPr>
              <a:solidFill>
                <a:schemeClr val="dk1"/>
              </a:solidFill>
            </a:endParaRPr>
          </a:p>
          <a:p>
            <a:pPr indent="0" lvl="0" marL="114300" rtl="0" algn="l">
              <a:lnSpc>
                <a:spcPct val="200000"/>
              </a:lnSpc>
              <a:spcBef>
                <a:spcPts val="0"/>
              </a:spcBef>
              <a:spcAft>
                <a:spcPts val="0"/>
              </a:spcAft>
              <a:buNone/>
            </a:pPr>
            <a:r>
              <a:rPr lang="en-GB">
                <a:solidFill>
                  <a:schemeClr val="dk1"/>
                </a:solidFill>
              </a:rPr>
              <a:t>B) 2086</a:t>
            </a:r>
            <a:endParaRPr>
              <a:solidFill>
                <a:schemeClr val="dk1"/>
              </a:solidFill>
            </a:endParaRPr>
          </a:p>
          <a:p>
            <a:pPr indent="0" lvl="0" marL="114300" rtl="0" algn="l">
              <a:lnSpc>
                <a:spcPct val="200000"/>
              </a:lnSpc>
              <a:spcBef>
                <a:spcPts val="0"/>
              </a:spcBef>
              <a:spcAft>
                <a:spcPts val="0"/>
              </a:spcAft>
              <a:buNone/>
            </a:pPr>
            <a:r>
              <a:rPr lang="en-GB">
                <a:solidFill>
                  <a:schemeClr val="dk1"/>
                </a:solidFill>
              </a:rPr>
              <a:t>C) 1998</a:t>
            </a:r>
            <a:endParaRPr>
              <a:solidFill>
                <a:schemeClr val="dk1"/>
              </a:solidFill>
            </a:endParaRPr>
          </a:p>
          <a:p>
            <a:pPr indent="0" lvl="0" marL="114300" rtl="0" algn="l">
              <a:lnSpc>
                <a:spcPct val="200000"/>
              </a:lnSpc>
              <a:spcBef>
                <a:spcPts val="0"/>
              </a:spcBef>
              <a:spcAft>
                <a:spcPts val="0"/>
              </a:spcAft>
              <a:buNone/>
            </a:pPr>
            <a:r>
              <a:rPr lang="en-GB">
                <a:solidFill>
                  <a:schemeClr val="dk1"/>
                </a:solidFill>
              </a:rPr>
              <a:t>D) 2996</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3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55" name="Google Shape;255;p3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56" name="Google Shape;256;p3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a:t>
            </a:r>
            <a:endParaRPr sz="2000">
              <a:solidFill>
                <a:schemeClr val="lt1"/>
              </a:solidFill>
              <a:latin typeface="Roboto"/>
              <a:ea typeface="Roboto"/>
              <a:cs typeface="Roboto"/>
              <a:sym typeface="Roboto"/>
            </a:endParaRPr>
          </a:p>
        </p:txBody>
      </p:sp>
      <p:sp>
        <p:nvSpPr>
          <p:cNvPr id="258" name="Google Shape;258;p35"/>
          <p:cNvSpPr txBox="1"/>
          <p:nvPr/>
        </p:nvSpPr>
        <p:spPr>
          <a:xfrm>
            <a:off x="826675" y="1071750"/>
            <a:ext cx="6966000" cy="3000000"/>
          </a:xfrm>
          <a:prstGeom prst="rect">
            <a:avLst/>
          </a:prstGeom>
          <a:noFill/>
          <a:ln>
            <a:noFill/>
          </a:ln>
        </p:spPr>
        <p:txBody>
          <a:bodyPr anchorCtr="0" anchor="t" bIns="91425" lIns="91425" spcFirstLastPara="1" rIns="91425" wrap="square" tIns="91425">
            <a:noAutofit/>
          </a:bodyPr>
          <a:lstStyle/>
          <a:p>
            <a:pPr indent="0" lvl="0" marL="152400" rtl="0" algn="l">
              <a:lnSpc>
                <a:spcPct val="115000"/>
              </a:lnSpc>
              <a:spcBef>
                <a:spcPts val="0"/>
              </a:spcBef>
              <a:spcAft>
                <a:spcPts val="0"/>
              </a:spcAft>
              <a:buNone/>
            </a:pPr>
            <a:r>
              <a:rPr lang="en-GB"/>
              <a:t>21952= 2^3×2^3×7^3 </a:t>
            </a:r>
            <a:endParaRPr/>
          </a:p>
          <a:p>
            <a:pPr indent="0" lvl="0" marL="0" rtl="0" algn="l">
              <a:lnSpc>
                <a:spcPct val="115000"/>
              </a:lnSpc>
              <a:spcBef>
                <a:spcPts val="0"/>
              </a:spcBef>
              <a:spcAft>
                <a:spcPts val="0"/>
              </a:spcAft>
              <a:buNone/>
            </a:pPr>
            <a:r>
              <a:rPr lang="en-GB"/>
              <a:t>   ∴√(3&amp;21952) = √(3&amp;2^3×2^3×7^3 )=2×2×7 = 28</a:t>
            </a:r>
            <a:endParaRPr/>
          </a:p>
          <a:p>
            <a:pPr indent="0" lvl="0" marL="152400" rtl="0" algn="l">
              <a:lnSpc>
                <a:spcPct val="115000"/>
              </a:lnSpc>
              <a:spcBef>
                <a:spcPts val="0"/>
              </a:spcBef>
              <a:spcAft>
                <a:spcPts val="0"/>
              </a:spcAft>
              <a:buNone/>
            </a:pPr>
            <a:r>
              <a:rPr lang="en-GB"/>
              <a:t>The required units digit is 8</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3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64" name="Google Shape;264;p3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65" name="Google Shape;265;p3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6"/>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05</a:t>
            </a:r>
            <a:endParaRPr sz="2000">
              <a:solidFill>
                <a:schemeClr val="lt1"/>
              </a:solidFill>
              <a:latin typeface="Roboto"/>
              <a:ea typeface="Roboto"/>
              <a:cs typeface="Roboto"/>
              <a:sym typeface="Roboto"/>
            </a:endParaRPr>
          </a:p>
        </p:txBody>
      </p:sp>
      <p:sp>
        <p:nvSpPr>
          <p:cNvPr id="267" name="Google Shape;267;p36"/>
          <p:cNvSpPr txBox="1"/>
          <p:nvPr/>
        </p:nvSpPr>
        <p:spPr>
          <a:xfrm>
            <a:off x="7250475" y="40951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Answer:A </a:t>
            </a:r>
            <a:endParaRPr b="1"/>
          </a:p>
        </p:txBody>
      </p:sp>
      <p:sp>
        <p:nvSpPr>
          <p:cNvPr id="268" name="Google Shape;268;p36"/>
          <p:cNvSpPr txBox="1"/>
          <p:nvPr>
            <p:ph idx="1" type="body"/>
          </p:nvPr>
        </p:nvSpPr>
        <p:spPr>
          <a:xfrm>
            <a:off x="311700" y="1059725"/>
            <a:ext cx="8520600" cy="2329500"/>
          </a:xfrm>
          <a:prstGeom prst="rect">
            <a:avLst/>
          </a:prstGeom>
        </p:spPr>
        <p:txBody>
          <a:bodyPr anchorCtr="0" anchor="t" bIns="91425" lIns="91425" spcFirstLastPara="1" rIns="91425" wrap="square" tIns="91425">
            <a:noAutofit/>
          </a:bodyPr>
          <a:lstStyle/>
          <a:p>
            <a:pPr indent="0" lvl="0" marL="114300" rtl="0" algn="l">
              <a:lnSpc>
                <a:spcPct val="115000"/>
              </a:lnSpc>
              <a:spcBef>
                <a:spcPts val="0"/>
              </a:spcBef>
              <a:spcAft>
                <a:spcPts val="0"/>
              </a:spcAft>
              <a:buClr>
                <a:schemeClr val="dk1"/>
              </a:buClr>
              <a:buSzPts val="1100"/>
              <a:buFont typeface="Arial"/>
              <a:buNone/>
            </a:pPr>
            <a:r>
              <a:rPr lang="en-GB" sz="1400">
                <a:solidFill>
                  <a:schemeClr val="dk1"/>
                </a:solidFill>
              </a:rPr>
              <a:t>A 3-digit number 4p3 is added to another 3-digit number 984 to give the four-digit number 13q7, which is divisible by 11. Then, (p + q) is :</a:t>
            </a:r>
            <a:endParaRPr sz="1400">
              <a:solidFill>
                <a:schemeClr val="dk1"/>
              </a:solidFill>
            </a:endParaRPr>
          </a:p>
          <a:p>
            <a:pPr indent="0" lvl="0" marL="114300" rtl="0" algn="l">
              <a:lnSpc>
                <a:spcPct val="115000"/>
              </a:lnSpc>
              <a:spcBef>
                <a:spcPts val="0"/>
              </a:spcBef>
              <a:spcAft>
                <a:spcPts val="0"/>
              </a:spcAft>
              <a:buNone/>
            </a:pPr>
            <a:r>
              <a:t/>
            </a:r>
            <a:endParaRPr sz="1400">
              <a:solidFill>
                <a:schemeClr val="dk1"/>
              </a:solidFill>
            </a:endParaRPr>
          </a:p>
          <a:p>
            <a:pPr indent="0" lvl="0" marL="114300" rtl="0" algn="l">
              <a:lnSpc>
                <a:spcPct val="115000"/>
              </a:lnSpc>
              <a:spcBef>
                <a:spcPts val="0"/>
              </a:spcBef>
              <a:spcAft>
                <a:spcPts val="0"/>
              </a:spcAft>
              <a:buClr>
                <a:schemeClr val="dk1"/>
              </a:buClr>
              <a:buSzPts val="1100"/>
              <a:buFont typeface="Arial"/>
              <a:buNone/>
            </a:pPr>
            <a:r>
              <a:rPr lang="en-GB" sz="1400">
                <a:solidFill>
                  <a:schemeClr val="dk1"/>
                </a:solidFill>
              </a:rPr>
              <a:t>A.10</a:t>
            </a:r>
            <a:endParaRPr sz="1400">
              <a:solidFill>
                <a:schemeClr val="dk1"/>
              </a:solidFill>
            </a:endParaRPr>
          </a:p>
          <a:p>
            <a:pPr indent="0" lvl="0" marL="114300" rtl="0" algn="l">
              <a:lnSpc>
                <a:spcPct val="115000"/>
              </a:lnSpc>
              <a:spcBef>
                <a:spcPts val="0"/>
              </a:spcBef>
              <a:spcAft>
                <a:spcPts val="0"/>
              </a:spcAft>
              <a:buNone/>
            </a:pPr>
            <a:r>
              <a:t/>
            </a:r>
            <a:endParaRPr sz="1400">
              <a:solidFill>
                <a:schemeClr val="dk1"/>
              </a:solidFill>
            </a:endParaRPr>
          </a:p>
          <a:p>
            <a:pPr indent="0" lvl="0" marL="114300" rtl="0" algn="l">
              <a:lnSpc>
                <a:spcPct val="115000"/>
              </a:lnSpc>
              <a:spcBef>
                <a:spcPts val="0"/>
              </a:spcBef>
              <a:spcAft>
                <a:spcPts val="0"/>
              </a:spcAft>
              <a:buClr>
                <a:schemeClr val="dk1"/>
              </a:buClr>
              <a:buSzPts val="1100"/>
              <a:buFont typeface="Arial"/>
              <a:buNone/>
            </a:pPr>
            <a:r>
              <a:rPr lang="en-GB" sz="1400">
                <a:solidFill>
                  <a:schemeClr val="dk1"/>
                </a:solidFill>
              </a:rPr>
              <a:t>B. 11</a:t>
            </a:r>
            <a:endParaRPr sz="1400">
              <a:solidFill>
                <a:schemeClr val="dk1"/>
              </a:solidFill>
            </a:endParaRPr>
          </a:p>
          <a:p>
            <a:pPr indent="0" lvl="0" marL="114300" rtl="0" algn="l">
              <a:lnSpc>
                <a:spcPct val="115000"/>
              </a:lnSpc>
              <a:spcBef>
                <a:spcPts val="0"/>
              </a:spcBef>
              <a:spcAft>
                <a:spcPts val="0"/>
              </a:spcAft>
              <a:buNone/>
            </a:pPr>
            <a:r>
              <a:t/>
            </a:r>
            <a:endParaRPr sz="1400">
              <a:solidFill>
                <a:schemeClr val="dk1"/>
              </a:solidFill>
            </a:endParaRPr>
          </a:p>
          <a:p>
            <a:pPr indent="0" lvl="0" marL="114300" rtl="0" algn="l">
              <a:lnSpc>
                <a:spcPct val="115000"/>
              </a:lnSpc>
              <a:spcBef>
                <a:spcPts val="0"/>
              </a:spcBef>
              <a:spcAft>
                <a:spcPts val="0"/>
              </a:spcAft>
              <a:buClr>
                <a:schemeClr val="dk1"/>
              </a:buClr>
              <a:buSzPts val="1100"/>
              <a:buFont typeface="Arial"/>
              <a:buNone/>
            </a:pPr>
            <a:r>
              <a:rPr lang="en-GB" sz="1400">
                <a:solidFill>
                  <a:schemeClr val="dk1"/>
                </a:solidFill>
              </a:rPr>
              <a:t>C. 12</a:t>
            </a:r>
            <a:endParaRPr sz="1400">
              <a:solidFill>
                <a:schemeClr val="dk1"/>
              </a:solidFill>
            </a:endParaRPr>
          </a:p>
          <a:p>
            <a:pPr indent="0" lvl="0" marL="114300" rtl="0" algn="l">
              <a:lnSpc>
                <a:spcPct val="115000"/>
              </a:lnSpc>
              <a:spcBef>
                <a:spcPts val="0"/>
              </a:spcBef>
              <a:spcAft>
                <a:spcPts val="0"/>
              </a:spcAft>
              <a:buNone/>
            </a:pPr>
            <a:r>
              <a:t/>
            </a:r>
            <a:endParaRPr sz="1400">
              <a:solidFill>
                <a:schemeClr val="dk1"/>
              </a:solidFill>
            </a:endParaRPr>
          </a:p>
          <a:p>
            <a:pPr indent="0" lvl="0" marL="114300" rtl="0" algn="l">
              <a:lnSpc>
                <a:spcPct val="115000"/>
              </a:lnSpc>
              <a:spcBef>
                <a:spcPts val="0"/>
              </a:spcBef>
              <a:spcAft>
                <a:spcPts val="0"/>
              </a:spcAft>
              <a:buClr>
                <a:schemeClr val="dk1"/>
              </a:buClr>
              <a:buSzPts val="1100"/>
              <a:buFont typeface="Arial"/>
              <a:buNone/>
            </a:pPr>
            <a:r>
              <a:rPr lang="en-GB" sz="1400">
                <a:solidFill>
                  <a:schemeClr val="dk1"/>
                </a:solidFill>
              </a:rPr>
              <a:t>D. 13</a:t>
            </a:r>
            <a:endParaRPr sz="1400">
              <a:solidFill>
                <a:schemeClr val="dk1"/>
              </a:solidFill>
            </a:endParaRPr>
          </a:p>
          <a:p>
            <a:pPr indent="0" lvl="0" marL="0" rtl="0" algn="l">
              <a:spcBef>
                <a:spcPts val="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3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74" name="Google Shape;274;p3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75" name="Google Shape;275;p3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7"/>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a:t>
            </a:r>
            <a:endParaRPr sz="2000">
              <a:solidFill>
                <a:schemeClr val="lt1"/>
              </a:solidFill>
              <a:latin typeface="Roboto"/>
              <a:ea typeface="Roboto"/>
              <a:cs typeface="Roboto"/>
              <a:sym typeface="Roboto"/>
            </a:endParaRPr>
          </a:p>
        </p:txBody>
      </p:sp>
      <p:sp>
        <p:nvSpPr>
          <p:cNvPr id="277" name="Google Shape;277;p37"/>
          <p:cNvSpPr txBox="1"/>
          <p:nvPr/>
        </p:nvSpPr>
        <p:spPr>
          <a:xfrm>
            <a:off x="894150" y="891975"/>
            <a:ext cx="58974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4P3+984=13Q7</a:t>
            </a:r>
            <a:endParaRPr/>
          </a:p>
          <a:p>
            <a:pPr indent="0" lvl="0" marL="0" rtl="0" algn="l">
              <a:lnSpc>
                <a:spcPct val="115000"/>
              </a:lnSpc>
              <a:spcBef>
                <a:spcPts val="0"/>
              </a:spcBef>
              <a:spcAft>
                <a:spcPts val="0"/>
              </a:spcAft>
              <a:buNone/>
            </a:pPr>
            <a:r>
              <a:rPr lang="en-GB"/>
              <a:t>(1+Q)-(7+3)=0/11</a:t>
            </a:r>
            <a:endParaRPr/>
          </a:p>
          <a:p>
            <a:pPr indent="0" lvl="0" marL="0" rtl="0" algn="l">
              <a:lnSpc>
                <a:spcPct val="115000"/>
              </a:lnSpc>
              <a:spcBef>
                <a:spcPts val="0"/>
              </a:spcBef>
              <a:spcAft>
                <a:spcPts val="0"/>
              </a:spcAft>
              <a:buNone/>
            </a:pPr>
            <a:r>
              <a:rPr lang="en-GB"/>
              <a:t>Q-9=0/11</a:t>
            </a:r>
            <a:endParaRPr/>
          </a:p>
          <a:p>
            <a:pPr indent="0" lvl="0" marL="0" rtl="0" algn="l">
              <a:lnSpc>
                <a:spcPct val="115000"/>
              </a:lnSpc>
              <a:spcBef>
                <a:spcPts val="0"/>
              </a:spcBef>
              <a:spcAft>
                <a:spcPts val="0"/>
              </a:spcAft>
              <a:buNone/>
            </a:pPr>
            <a:r>
              <a:rPr lang="en-GB"/>
              <a:t>Q=9:Q=9+11=20</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GB"/>
              <a:t>Subsitute 9, 20 in P+8=Q</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3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83" name="Google Shape;283;p38"/>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84" name="Google Shape;284;p3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8"/>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06</a:t>
            </a:r>
            <a:endParaRPr sz="2000">
              <a:solidFill>
                <a:schemeClr val="lt1"/>
              </a:solidFill>
              <a:latin typeface="Roboto"/>
              <a:ea typeface="Roboto"/>
              <a:cs typeface="Roboto"/>
              <a:sym typeface="Roboto"/>
            </a:endParaRPr>
          </a:p>
        </p:txBody>
      </p:sp>
      <p:sp>
        <p:nvSpPr>
          <p:cNvPr id="286" name="Google Shape;286;p38"/>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just">
              <a:lnSpc>
                <a:spcPct val="200000"/>
              </a:lnSpc>
              <a:spcBef>
                <a:spcPts val="0"/>
              </a:spcBef>
              <a:spcAft>
                <a:spcPts val="0"/>
              </a:spcAft>
              <a:buClr>
                <a:schemeClr val="dk1"/>
              </a:buClr>
              <a:buSzPts val="1100"/>
              <a:buFont typeface="Arial"/>
              <a:buNone/>
            </a:pPr>
            <a:r>
              <a:rPr lang="en-GB">
                <a:highlight>
                  <a:srgbClr val="FFFFFF"/>
                </a:highlight>
              </a:rPr>
              <a:t> If the number </a:t>
            </a:r>
            <a:r>
              <a:rPr b="1" lang="en-GB">
                <a:highlight>
                  <a:srgbClr val="FFFFFF"/>
                </a:highlight>
              </a:rPr>
              <a:t>46490#</a:t>
            </a:r>
            <a:r>
              <a:rPr lang="en-GB">
                <a:highlight>
                  <a:srgbClr val="FFFFFF"/>
                </a:highlight>
              </a:rPr>
              <a:t> is exactly divisible by 72,then the minimum value of </a:t>
            </a:r>
            <a:r>
              <a:rPr b="1" lang="en-GB">
                <a:highlight>
                  <a:srgbClr val="FFFFFF"/>
                </a:highlight>
              </a:rPr>
              <a:t>#</a:t>
            </a:r>
            <a:r>
              <a:rPr lang="en-GB">
                <a:highlight>
                  <a:srgbClr val="FFFFFF"/>
                </a:highlight>
              </a:rPr>
              <a:t> is?</a:t>
            </a:r>
            <a:endParaRPr>
              <a:highlight>
                <a:srgbClr val="FFFFFF"/>
              </a:highlight>
            </a:endParaRPr>
          </a:p>
          <a:p>
            <a:pPr indent="0" lvl="0" marL="0" rtl="0" algn="just">
              <a:lnSpc>
                <a:spcPct val="200000"/>
              </a:lnSpc>
              <a:spcBef>
                <a:spcPts val="0"/>
              </a:spcBef>
              <a:spcAft>
                <a:spcPts val="0"/>
              </a:spcAft>
              <a:buClr>
                <a:schemeClr val="dk1"/>
              </a:buClr>
              <a:buSzPts val="1100"/>
              <a:buFont typeface="Arial"/>
              <a:buNone/>
            </a:pPr>
            <a:r>
              <a:rPr lang="en-GB">
                <a:highlight>
                  <a:srgbClr val="FFFFFF"/>
                </a:highlight>
              </a:rPr>
              <a:t>A. 8</a:t>
            </a:r>
            <a:endParaRPr>
              <a:highlight>
                <a:srgbClr val="FFFFFF"/>
              </a:highlight>
            </a:endParaRPr>
          </a:p>
          <a:p>
            <a:pPr indent="0" lvl="0" marL="0" rtl="0" algn="just">
              <a:lnSpc>
                <a:spcPct val="200000"/>
              </a:lnSpc>
              <a:spcBef>
                <a:spcPts val="0"/>
              </a:spcBef>
              <a:spcAft>
                <a:spcPts val="0"/>
              </a:spcAft>
              <a:buClr>
                <a:schemeClr val="dk1"/>
              </a:buClr>
              <a:buSzPts val="1100"/>
              <a:buFont typeface="Arial"/>
              <a:buNone/>
            </a:pPr>
            <a:r>
              <a:rPr lang="en-GB">
                <a:highlight>
                  <a:srgbClr val="FFFFFF"/>
                </a:highlight>
              </a:rPr>
              <a:t>B. 7</a:t>
            </a:r>
            <a:endParaRPr>
              <a:highlight>
                <a:srgbClr val="FFFFFF"/>
              </a:highlight>
            </a:endParaRPr>
          </a:p>
          <a:p>
            <a:pPr indent="0" lvl="0" marL="0" rtl="0" algn="just">
              <a:lnSpc>
                <a:spcPct val="200000"/>
              </a:lnSpc>
              <a:spcBef>
                <a:spcPts val="0"/>
              </a:spcBef>
              <a:spcAft>
                <a:spcPts val="0"/>
              </a:spcAft>
              <a:buClr>
                <a:schemeClr val="dk1"/>
              </a:buClr>
              <a:buSzPts val="1100"/>
              <a:buFont typeface="Arial"/>
              <a:buNone/>
            </a:pPr>
            <a:r>
              <a:rPr lang="en-GB">
                <a:highlight>
                  <a:srgbClr val="FFFFFF"/>
                </a:highlight>
              </a:rPr>
              <a:t>C. 1</a:t>
            </a:r>
            <a:endParaRPr>
              <a:highlight>
                <a:srgbClr val="FFFFFF"/>
              </a:highlight>
            </a:endParaRPr>
          </a:p>
          <a:p>
            <a:pPr indent="0" lvl="0" marL="0" rtl="0" algn="just">
              <a:lnSpc>
                <a:spcPct val="200000"/>
              </a:lnSpc>
              <a:spcBef>
                <a:spcPts val="0"/>
              </a:spcBef>
              <a:spcAft>
                <a:spcPts val="0"/>
              </a:spcAft>
              <a:buClr>
                <a:schemeClr val="dk1"/>
              </a:buClr>
              <a:buSzPts val="1100"/>
              <a:buFont typeface="Arial"/>
              <a:buNone/>
            </a:pPr>
            <a:r>
              <a:rPr lang="en-GB">
                <a:highlight>
                  <a:srgbClr val="FFFFFF"/>
                </a:highlight>
              </a:rPr>
              <a:t>D. 4</a:t>
            </a:r>
            <a:endParaRPr>
              <a:highlight>
                <a:srgbClr val="FFFFFF"/>
              </a:highlight>
            </a:endParaRPr>
          </a:p>
          <a:p>
            <a:pPr indent="0" lvl="0" marL="457200" rtl="0" algn="l">
              <a:lnSpc>
                <a:spcPct val="150000"/>
              </a:lnSpc>
              <a:spcBef>
                <a:spcPts val="0"/>
              </a:spcBef>
              <a:spcAft>
                <a:spcPts val="800"/>
              </a:spcAft>
              <a:buNone/>
            </a:pPr>
            <a:r>
              <a:t/>
            </a:r>
            <a:endParaRPr>
              <a:highlight>
                <a:srgbClr val="FFFFFF"/>
              </a:highlight>
            </a:endParaRPr>
          </a:p>
        </p:txBody>
      </p:sp>
      <p:sp>
        <p:nvSpPr>
          <p:cNvPr id="287" name="Google Shape;287;p38"/>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D</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3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93" name="Google Shape;293;p39"/>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94" name="Google Shape;294;p3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9"/>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a:t>
            </a:r>
            <a:endParaRPr sz="2000">
              <a:solidFill>
                <a:schemeClr val="lt1"/>
              </a:solidFill>
              <a:latin typeface="Roboto"/>
              <a:ea typeface="Roboto"/>
              <a:cs typeface="Roboto"/>
              <a:sym typeface="Roboto"/>
            </a:endParaRPr>
          </a:p>
        </p:txBody>
      </p:sp>
      <p:sp>
        <p:nvSpPr>
          <p:cNvPr id="296" name="Google Shape;296;p39"/>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190500" marR="190500" rtl="0" algn="just">
              <a:lnSpc>
                <a:spcPct val="170000"/>
              </a:lnSpc>
              <a:spcBef>
                <a:spcPts val="0"/>
              </a:spcBef>
              <a:spcAft>
                <a:spcPts val="0"/>
              </a:spcAft>
              <a:buClr>
                <a:schemeClr val="dk1"/>
              </a:buClr>
              <a:buSzPts val="1100"/>
              <a:buFont typeface="Arial"/>
              <a:buNone/>
            </a:pPr>
            <a:r>
              <a:rPr lang="en-GB">
                <a:highlight>
                  <a:srgbClr val="FFFFFF"/>
                </a:highlight>
              </a:rPr>
              <a:t>split 72 into co-primes</a:t>
            </a:r>
            <a:endParaRPr>
              <a:highlight>
                <a:srgbClr val="FFFFFF"/>
              </a:highlight>
            </a:endParaRPr>
          </a:p>
          <a:p>
            <a:pPr indent="0" lvl="0" marL="190500" marR="190500" rtl="0" algn="just">
              <a:lnSpc>
                <a:spcPct val="170000"/>
              </a:lnSpc>
              <a:spcBef>
                <a:spcPts val="0"/>
              </a:spcBef>
              <a:spcAft>
                <a:spcPts val="0"/>
              </a:spcAft>
              <a:buClr>
                <a:schemeClr val="dk1"/>
              </a:buClr>
              <a:buSzPts val="1100"/>
              <a:buFont typeface="Arial"/>
              <a:buNone/>
            </a:pPr>
            <a:r>
              <a:rPr lang="en-GB">
                <a:highlight>
                  <a:srgbClr val="FFFFFF"/>
                </a:highlight>
              </a:rPr>
              <a:t>i.e. 72 = 8 x 9, </a:t>
            </a:r>
            <a:r>
              <a:rPr b="1" lang="en-GB">
                <a:highlight>
                  <a:srgbClr val="FFFFFF"/>
                </a:highlight>
              </a:rPr>
              <a:t>8</a:t>
            </a:r>
            <a:r>
              <a:rPr lang="en-GB">
                <a:highlight>
                  <a:srgbClr val="FFFFFF"/>
                </a:highlight>
              </a:rPr>
              <a:t> &amp; </a:t>
            </a:r>
            <a:r>
              <a:rPr b="1" lang="en-GB">
                <a:highlight>
                  <a:srgbClr val="FFFFFF"/>
                </a:highlight>
              </a:rPr>
              <a:t>9</a:t>
            </a:r>
            <a:r>
              <a:rPr lang="en-GB">
                <a:highlight>
                  <a:srgbClr val="FFFFFF"/>
                </a:highlight>
              </a:rPr>
              <a:t> are co-primes</a:t>
            </a:r>
            <a:endParaRPr>
              <a:highlight>
                <a:srgbClr val="FFFFFF"/>
              </a:highlight>
            </a:endParaRPr>
          </a:p>
          <a:p>
            <a:pPr indent="0" lvl="0" marL="190500" marR="190500" rtl="0" algn="just">
              <a:lnSpc>
                <a:spcPct val="170000"/>
              </a:lnSpc>
              <a:spcBef>
                <a:spcPts val="0"/>
              </a:spcBef>
              <a:spcAft>
                <a:spcPts val="0"/>
              </a:spcAft>
              <a:buClr>
                <a:schemeClr val="dk1"/>
              </a:buClr>
              <a:buSzPts val="1100"/>
              <a:buFont typeface="Arial"/>
              <a:buNone/>
            </a:pPr>
            <a:r>
              <a:rPr lang="en-GB">
                <a:highlight>
                  <a:srgbClr val="FFFFFF"/>
                </a:highlight>
              </a:rPr>
              <a:t>the number is divisible by both 8 &amp; 9</a:t>
            </a:r>
            <a:endParaRPr>
              <a:highlight>
                <a:srgbClr val="FFFFFF"/>
              </a:highlight>
            </a:endParaRPr>
          </a:p>
          <a:p>
            <a:pPr indent="0" lvl="0" marL="190500" marR="190500" rtl="0" algn="just">
              <a:lnSpc>
                <a:spcPct val="170000"/>
              </a:lnSpc>
              <a:spcBef>
                <a:spcPts val="0"/>
              </a:spcBef>
              <a:spcAft>
                <a:spcPts val="0"/>
              </a:spcAft>
              <a:buClr>
                <a:schemeClr val="dk1"/>
              </a:buClr>
              <a:buSzPts val="1100"/>
              <a:buFont typeface="Arial"/>
              <a:buNone/>
            </a:pPr>
            <a:r>
              <a:rPr lang="en-GB">
                <a:highlight>
                  <a:srgbClr val="FFFFFF"/>
                </a:highlight>
              </a:rPr>
              <a:t>(4 + 6 + 4 + 9 + 0 + #) = 23 + #, least number of # is 4, 27 divisible by 9</a:t>
            </a:r>
            <a:endParaRPr>
              <a:highlight>
                <a:srgbClr val="FFFFFF"/>
              </a:highlight>
            </a:endParaRPr>
          </a:p>
          <a:p>
            <a:pPr indent="0" lvl="0" marL="190500" marR="190500" rtl="0" algn="just">
              <a:lnSpc>
                <a:spcPct val="170000"/>
              </a:lnSpc>
              <a:spcBef>
                <a:spcPts val="0"/>
              </a:spcBef>
              <a:spcAft>
                <a:spcPts val="0"/>
              </a:spcAft>
              <a:buClr>
                <a:schemeClr val="dk1"/>
              </a:buClr>
              <a:buSzPts val="1100"/>
              <a:buFont typeface="Arial"/>
              <a:buNone/>
            </a:pPr>
            <a:r>
              <a:rPr lang="en-GB">
                <a:highlight>
                  <a:srgbClr val="FFFFFF"/>
                </a:highlight>
              </a:rPr>
              <a:t>last three digit now becomes 904 which is divisible by 8</a:t>
            </a:r>
            <a:endParaRPr>
              <a:highlight>
                <a:srgbClr val="FFFFFF"/>
              </a:highlight>
            </a:endParaRPr>
          </a:p>
          <a:p>
            <a:pPr indent="0" lvl="0" marL="190500" marR="190500" rtl="0" algn="just">
              <a:lnSpc>
                <a:spcPct val="170000"/>
              </a:lnSpc>
              <a:spcBef>
                <a:spcPts val="0"/>
              </a:spcBef>
              <a:spcAft>
                <a:spcPts val="0"/>
              </a:spcAft>
              <a:buClr>
                <a:schemeClr val="dk1"/>
              </a:buClr>
              <a:buSzPts val="1100"/>
              <a:buFont typeface="Arial"/>
              <a:buNone/>
            </a:pPr>
            <a:r>
              <a:rPr lang="en-GB">
                <a:highlight>
                  <a:srgbClr val="FFFFFF"/>
                </a:highlight>
              </a:rPr>
              <a:t>so that value of </a:t>
            </a:r>
            <a:r>
              <a:rPr b="1" lang="en-GB">
                <a:highlight>
                  <a:srgbClr val="FFFFFF"/>
                </a:highlight>
              </a:rPr>
              <a:t># = 4</a:t>
            </a:r>
            <a:endParaRPr b="1">
              <a:highlight>
                <a:srgbClr val="FFFFFF"/>
              </a:highlight>
            </a:endParaRPr>
          </a:p>
          <a:p>
            <a:pPr indent="0" lvl="0" marL="190500" marR="190500" rtl="0" algn="l">
              <a:lnSpc>
                <a:spcPct val="204545"/>
              </a:lnSpc>
              <a:spcBef>
                <a:spcPts val="0"/>
              </a:spcBef>
              <a:spcAft>
                <a:spcPts val="0"/>
              </a:spcAft>
              <a:buClr>
                <a:schemeClr val="dk1"/>
              </a:buClr>
              <a:buSzPts val="1100"/>
              <a:buFont typeface="Arial"/>
              <a:buNone/>
            </a:pPr>
            <a:r>
              <a:t/>
            </a:r>
            <a:endParaRPr b="1">
              <a:highlight>
                <a:srgbClr val="FFFFFF"/>
              </a:highlight>
            </a:endParaRPr>
          </a:p>
          <a:p>
            <a:pPr indent="0" lvl="0" marL="457200" rtl="0" algn="l">
              <a:spcBef>
                <a:spcPts val="0"/>
              </a:spcBef>
              <a:spcAft>
                <a:spcPts val="8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id="301" name="Google Shape;301;p4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02" name="Google Shape;302;p40"/>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03" name="Google Shape;303;p40"/>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0"/>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07</a:t>
            </a:r>
            <a:endParaRPr sz="2000">
              <a:solidFill>
                <a:schemeClr val="lt1"/>
              </a:solidFill>
              <a:latin typeface="Roboto"/>
              <a:ea typeface="Roboto"/>
              <a:cs typeface="Roboto"/>
              <a:sym typeface="Roboto"/>
            </a:endParaRPr>
          </a:p>
        </p:txBody>
      </p:sp>
      <p:sp>
        <p:nvSpPr>
          <p:cNvPr id="305" name="Google Shape;305;p40"/>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just">
              <a:lnSpc>
                <a:spcPct val="200000"/>
              </a:lnSpc>
              <a:spcBef>
                <a:spcPts val="0"/>
              </a:spcBef>
              <a:spcAft>
                <a:spcPts val="0"/>
              </a:spcAft>
              <a:buClr>
                <a:schemeClr val="dk1"/>
              </a:buClr>
              <a:buSzPts val="1100"/>
              <a:buFont typeface="Arial"/>
              <a:buNone/>
            </a:pPr>
            <a:r>
              <a:rPr lang="en-GB">
                <a:highlight>
                  <a:srgbClr val="FFFFFF"/>
                </a:highlight>
              </a:rPr>
              <a:t>If the product 3252 * 9</a:t>
            </a:r>
            <a:r>
              <a:rPr b="1" lang="en-GB">
                <a:highlight>
                  <a:srgbClr val="FFFFFF"/>
                </a:highlight>
              </a:rPr>
              <a:t>P</a:t>
            </a:r>
            <a:r>
              <a:rPr lang="en-GB">
                <a:highlight>
                  <a:srgbClr val="FFFFFF"/>
                </a:highlight>
              </a:rPr>
              <a:t>2 is divisible by 12, the value of </a:t>
            </a:r>
            <a:r>
              <a:rPr b="1" lang="en-GB">
                <a:highlight>
                  <a:srgbClr val="FFFFFF"/>
                </a:highlight>
              </a:rPr>
              <a:t>P</a:t>
            </a:r>
            <a:r>
              <a:rPr lang="en-GB">
                <a:highlight>
                  <a:srgbClr val="FFFFFF"/>
                </a:highlight>
              </a:rPr>
              <a:t> is:</a:t>
            </a:r>
            <a:endParaRPr>
              <a:highlight>
                <a:srgbClr val="FFFFFF"/>
              </a:highlight>
            </a:endParaRPr>
          </a:p>
          <a:p>
            <a:pPr indent="0" lvl="0" marL="0" rtl="0" algn="just">
              <a:lnSpc>
                <a:spcPct val="200000"/>
              </a:lnSpc>
              <a:spcBef>
                <a:spcPts val="0"/>
              </a:spcBef>
              <a:spcAft>
                <a:spcPts val="0"/>
              </a:spcAft>
              <a:buClr>
                <a:schemeClr val="dk1"/>
              </a:buClr>
              <a:buSzPts val="1100"/>
              <a:buFont typeface="Arial"/>
              <a:buNone/>
            </a:pPr>
            <a:r>
              <a:rPr lang="en-GB">
                <a:highlight>
                  <a:srgbClr val="FFFFFF"/>
                </a:highlight>
              </a:rPr>
              <a:t>A. 8</a:t>
            </a:r>
            <a:endParaRPr>
              <a:highlight>
                <a:srgbClr val="FFFFFF"/>
              </a:highlight>
            </a:endParaRPr>
          </a:p>
          <a:p>
            <a:pPr indent="0" lvl="0" marL="0" rtl="0" algn="just">
              <a:lnSpc>
                <a:spcPct val="200000"/>
              </a:lnSpc>
              <a:spcBef>
                <a:spcPts val="0"/>
              </a:spcBef>
              <a:spcAft>
                <a:spcPts val="0"/>
              </a:spcAft>
              <a:buClr>
                <a:schemeClr val="dk1"/>
              </a:buClr>
              <a:buSzPts val="1100"/>
              <a:buFont typeface="Arial"/>
              <a:buNone/>
            </a:pPr>
            <a:r>
              <a:rPr lang="en-GB">
                <a:highlight>
                  <a:srgbClr val="FFFFFF"/>
                </a:highlight>
              </a:rPr>
              <a:t>B. 5</a:t>
            </a:r>
            <a:endParaRPr>
              <a:highlight>
                <a:srgbClr val="FFFFFF"/>
              </a:highlight>
            </a:endParaRPr>
          </a:p>
          <a:p>
            <a:pPr indent="0" lvl="0" marL="0" rtl="0" algn="just">
              <a:lnSpc>
                <a:spcPct val="200000"/>
              </a:lnSpc>
              <a:spcBef>
                <a:spcPts val="0"/>
              </a:spcBef>
              <a:spcAft>
                <a:spcPts val="0"/>
              </a:spcAft>
              <a:buClr>
                <a:schemeClr val="dk1"/>
              </a:buClr>
              <a:buSzPts val="1100"/>
              <a:buFont typeface="Arial"/>
              <a:buNone/>
            </a:pPr>
            <a:r>
              <a:rPr lang="en-GB">
                <a:highlight>
                  <a:srgbClr val="FFFFFF"/>
                </a:highlight>
              </a:rPr>
              <a:t>C. 2</a:t>
            </a:r>
            <a:endParaRPr>
              <a:highlight>
                <a:srgbClr val="FFFFFF"/>
              </a:highlight>
            </a:endParaRPr>
          </a:p>
          <a:p>
            <a:pPr indent="0" lvl="0" marL="0" rtl="0" algn="just">
              <a:lnSpc>
                <a:spcPct val="200000"/>
              </a:lnSpc>
              <a:spcBef>
                <a:spcPts val="0"/>
              </a:spcBef>
              <a:spcAft>
                <a:spcPts val="0"/>
              </a:spcAft>
              <a:buClr>
                <a:schemeClr val="dk1"/>
              </a:buClr>
              <a:buSzPts val="1100"/>
              <a:buFont typeface="Arial"/>
              <a:buNone/>
            </a:pPr>
            <a:r>
              <a:rPr lang="en-GB">
                <a:highlight>
                  <a:srgbClr val="FFFFFF"/>
                </a:highlight>
              </a:rPr>
              <a:t>D. 1</a:t>
            </a:r>
            <a:endParaRPr>
              <a:highlight>
                <a:srgbClr val="FFFFFF"/>
              </a:highlight>
            </a:endParaRPr>
          </a:p>
          <a:p>
            <a:pPr indent="0" lvl="0" marL="457200" rtl="0" algn="l">
              <a:spcBef>
                <a:spcPts val="0"/>
              </a:spcBef>
              <a:spcAft>
                <a:spcPts val="800"/>
              </a:spcAft>
              <a:buNone/>
            </a:pPr>
            <a:r>
              <a:t/>
            </a:r>
            <a:endParaRPr/>
          </a:p>
        </p:txBody>
      </p:sp>
      <p:sp>
        <p:nvSpPr>
          <p:cNvPr id="306" name="Google Shape;306;p40"/>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D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41"/>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12" name="Google Shape;312;p41"/>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13" name="Google Shape;313;p41"/>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1"/>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a:t>
            </a:r>
            <a:endParaRPr sz="2000">
              <a:solidFill>
                <a:schemeClr val="lt1"/>
              </a:solidFill>
              <a:latin typeface="Roboto"/>
              <a:ea typeface="Roboto"/>
              <a:cs typeface="Roboto"/>
              <a:sym typeface="Roboto"/>
            </a:endParaRPr>
          </a:p>
        </p:txBody>
      </p:sp>
      <p:sp>
        <p:nvSpPr>
          <p:cNvPr id="315" name="Google Shape;315;p41"/>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190500" rtl="0" algn="just">
              <a:lnSpc>
                <a:spcPct val="170000"/>
              </a:lnSpc>
              <a:spcBef>
                <a:spcPts val="0"/>
              </a:spcBef>
              <a:spcAft>
                <a:spcPts val="0"/>
              </a:spcAft>
              <a:buClr>
                <a:schemeClr val="dk1"/>
              </a:buClr>
              <a:buSzPts val="1100"/>
              <a:buFont typeface="Arial"/>
              <a:buNone/>
            </a:pPr>
            <a:r>
              <a:t/>
            </a:r>
            <a:endParaRPr>
              <a:solidFill>
                <a:srgbClr val="6D6D6D"/>
              </a:solidFill>
              <a:highlight>
                <a:srgbClr val="FFFFFF"/>
              </a:highlight>
            </a:endParaRPr>
          </a:p>
          <a:p>
            <a:pPr indent="0" lvl="0" marL="190500" marR="190500" rtl="0" algn="just">
              <a:lnSpc>
                <a:spcPct val="170000"/>
              </a:lnSpc>
              <a:spcBef>
                <a:spcPts val="0"/>
              </a:spcBef>
              <a:spcAft>
                <a:spcPts val="0"/>
              </a:spcAft>
              <a:buClr>
                <a:schemeClr val="dk1"/>
              </a:buClr>
              <a:buSzPts val="1100"/>
              <a:buFont typeface="Arial"/>
              <a:buNone/>
            </a:pPr>
            <a:r>
              <a:rPr lang="en-GB">
                <a:solidFill>
                  <a:srgbClr val="484848"/>
                </a:solidFill>
                <a:highlight>
                  <a:srgbClr val="FFFFFF"/>
                </a:highlight>
              </a:rPr>
              <a:t>split 12 into co-primes</a:t>
            </a:r>
            <a:endParaRPr>
              <a:solidFill>
                <a:srgbClr val="484848"/>
              </a:solidFill>
              <a:highlight>
                <a:srgbClr val="FFFFFF"/>
              </a:highlight>
            </a:endParaRPr>
          </a:p>
          <a:p>
            <a:pPr indent="0" lvl="0" marL="190500" marR="190500" rtl="0" algn="just">
              <a:lnSpc>
                <a:spcPct val="170000"/>
              </a:lnSpc>
              <a:spcBef>
                <a:spcPts val="0"/>
              </a:spcBef>
              <a:spcAft>
                <a:spcPts val="0"/>
              </a:spcAft>
              <a:buClr>
                <a:schemeClr val="dk1"/>
              </a:buClr>
              <a:buSzPts val="1100"/>
              <a:buFont typeface="Arial"/>
              <a:buNone/>
            </a:pPr>
            <a:r>
              <a:rPr lang="en-GB">
                <a:solidFill>
                  <a:srgbClr val="484848"/>
                </a:solidFill>
                <a:highlight>
                  <a:srgbClr val="FFFFFF"/>
                </a:highlight>
              </a:rPr>
              <a:t>i.e. 12 = 3 x 4, </a:t>
            </a:r>
            <a:r>
              <a:rPr b="1" lang="en-GB">
                <a:solidFill>
                  <a:srgbClr val="484848"/>
                </a:solidFill>
                <a:highlight>
                  <a:srgbClr val="FFFFFF"/>
                </a:highlight>
              </a:rPr>
              <a:t>3</a:t>
            </a:r>
            <a:r>
              <a:rPr lang="en-GB">
                <a:solidFill>
                  <a:srgbClr val="484848"/>
                </a:solidFill>
                <a:highlight>
                  <a:srgbClr val="FFFFFF"/>
                </a:highlight>
              </a:rPr>
              <a:t> &amp; </a:t>
            </a:r>
            <a:r>
              <a:rPr b="1" lang="en-GB">
                <a:solidFill>
                  <a:srgbClr val="484848"/>
                </a:solidFill>
                <a:highlight>
                  <a:srgbClr val="FFFFFF"/>
                </a:highlight>
              </a:rPr>
              <a:t>4</a:t>
            </a:r>
            <a:r>
              <a:rPr lang="en-GB">
                <a:solidFill>
                  <a:srgbClr val="484848"/>
                </a:solidFill>
                <a:highlight>
                  <a:srgbClr val="FFFFFF"/>
                </a:highlight>
              </a:rPr>
              <a:t> are co-primes</a:t>
            </a:r>
            <a:endParaRPr>
              <a:solidFill>
                <a:srgbClr val="484848"/>
              </a:solidFill>
              <a:highlight>
                <a:srgbClr val="FFFFFF"/>
              </a:highlight>
            </a:endParaRPr>
          </a:p>
          <a:p>
            <a:pPr indent="0" lvl="0" marL="190500" marR="190500" rtl="0" algn="just">
              <a:lnSpc>
                <a:spcPct val="170000"/>
              </a:lnSpc>
              <a:spcBef>
                <a:spcPts val="0"/>
              </a:spcBef>
              <a:spcAft>
                <a:spcPts val="0"/>
              </a:spcAft>
              <a:buClr>
                <a:schemeClr val="dk1"/>
              </a:buClr>
              <a:buSzPts val="1100"/>
              <a:buFont typeface="Arial"/>
              <a:buNone/>
            </a:pPr>
            <a:r>
              <a:rPr lang="en-GB">
                <a:solidFill>
                  <a:srgbClr val="484848"/>
                </a:solidFill>
                <a:highlight>
                  <a:srgbClr val="FFFFFF"/>
                </a:highlight>
              </a:rPr>
              <a:t>the number should be divisible by both 3 &amp; 4. Clearly the number 3252 is divisible by 4</a:t>
            </a:r>
            <a:endParaRPr>
              <a:solidFill>
                <a:srgbClr val="484848"/>
              </a:solidFill>
              <a:highlight>
                <a:srgbClr val="FFFFFF"/>
              </a:highlight>
            </a:endParaRPr>
          </a:p>
          <a:p>
            <a:pPr indent="0" lvl="0" marL="190500" marR="190500" rtl="0" algn="just">
              <a:lnSpc>
                <a:spcPct val="170000"/>
              </a:lnSpc>
              <a:spcBef>
                <a:spcPts val="0"/>
              </a:spcBef>
              <a:spcAft>
                <a:spcPts val="0"/>
              </a:spcAft>
              <a:buClr>
                <a:schemeClr val="dk1"/>
              </a:buClr>
              <a:buSzPts val="1100"/>
              <a:buFont typeface="Arial"/>
              <a:buNone/>
            </a:pPr>
            <a:r>
              <a:rPr lang="en-GB">
                <a:solidFill>
                  <a:srgbClr val="484848"/>
                </a:solidFill>
                <a:highlight>
                  <a:srgbClr val="FFFFFF"/>
                </a:highlight>
              </a:rPr>
              <a:t>so 9P2 must be divisible by 3</a:t>
            </a:r>
            <a:endParaRPr>
              <a:solidFill>
                <a:srgbClr val="484848"/>
              </a:solidFill>
              <a:highlight>
                <a:srgbClr val="FFFFFF"/>
              </a:highlight>
            </a:endParaRPr>
          </a:p>
          <a:p>
            <a:pPr indent="0" lvl="0" marL="190500" marR="190500" rtl="0" algn="just">
              <a:lnSpc>
                <a:spcPct val="170000"/>
              </a:lnSpc>
              <a:spcBef>
                <a:spcPts val="0"/>
              </a:spcBef>
              <a:spcAft>
                <a:spcPts val="0"/>
              </a:spcAft>
              <a:buClr>
                <a:schemeClr val="dk1"/>
              </a:buClr>
              <a:buSzPts val="1100"/>
              <a:buFont typeface="Arial"/>
              <a:buNone/>
            </a:pPr>
            <a:r>
              <a:rPr lang="en-GB">
                <a:solidFill>
                  <a:srgbClr val="484848"/>
                </a:solidFill>
                <a:highlight>
                  <a:srgbClr val="FFFFFF"/>
                </a:highlight>
              </a:rPr>
              <a:t>so (9 + P + 2) = 11 + P, least value of P is 1</a:t>
            </a:r>
            <a:endParaRPr>
              <a:solidFill>
                <a:srgbClr val="484848"/>
              </a:solidFill>
              <a:highlight>
                <a:srgbClr val="FFFFFF"/>
              </a:highlight>
            </a:endParaRPr>
          </a:p>
          <a:p>
            <a:pPr indent="0" lvl="0" marL="190500" marR="190500" rtl="0" algn="just">
              <a:lnSpc>
                <a:spcPct val="170000"/>
              </a:lnSpc>
              <a:spcBef>
                <a:spcPts val="0"/>
              </a:spcBef>
              <a:spcAft>
                <a:spcPts val="0"/>
              </a:spcAft>
              <a:buClr>
                <a:schemeClr val="dk1"/>
              </a:buClr>
              <a:buSzPts val="1100"/>
              <a:buFont typeface="Arial"/>
              <a:buNone/>
            </a:pPr>
            <a:r>
              <a:rPr lang="en-GB">
                <a:solidFill>
                  <a:srgbClr val="484848"/>
                </a:solidFill>
                <a:highlight>
                  <a:srgbClr val="FFFFFF"/>
                </a:highlight>
              </a:rPr>
              <a:t>the number 12 is divisible by 3</a:t>
            </a:r>
            <a:endParaRPr>
              <a:solidFill>
                <a:srgbClr val="484848"/>
              </a:solidFill>
              <a:highlight>
                <a:srgbClr val="FFFFFF"/>
              </a:highlight>
            </a:endParaRPr>
          </a:p>
          <a:p>
            <a:pPr indent="0" lvl="0" marL="190500" marR="190500" rtl="0" algn="just">
              <a:lnSpc>
                <a:spcPct val="170000"/>
              </a:lnSpc>
              <a:spcBef>
                <a:spcPts val="0"/>
              </a:spcBef>
              <a:spcAft>
                <a:spcPts val="0"/>
              </a:spcAft>
              <a:buClr>
                <a:schemeClr val="dk1"/>
              </a:buClr>
              <a:buSzPts val="1100"/>
              <a:buFont typeface="Arial"/>
              <a:buNone/>
            </a:pPr>
            <a:r>
              <a:rPr lang="en-GB">
                <a:solidFill>
                  <a:srgbClr val="484848"/>
                </a:solidFill>
                <a:highlight>
                  <a:srgbClr val="FFFFFF"/>
                </a:highlight>
              </a:rPr>
              <a:t>i.e. value of </a:t>
            </a:r>
            <a:r>
              <a:rPr b="1" lang="en-GB">
                <a:solidFill>
                  <a:srgbClr val="484848"/>
                </a:solidFill>
                <a:highlight>
                  <a:srgbClr val="FFFFFF"/>
                </a:highlight>
              </a:rPr>
              <a:t>P = 1</a:t>
            </a:r>
            <a:endParaRPr b="1">
              <a:solidFill>
                <a:srgbClr val="484848"/>
              </a:solidFill>
              <a:highlight>
                <a:srgbClr val="FFFFFF"/>
              </a:highlight>
            </a:endParaRPr>
          </a:p>
          <a:p>
            <a:pPr indent="0" lvl="0" marL="190500" marR="190500" rtl="0" algn="l">
              <a:lnSpc>
                <a:spcPct val="204545"/>
              </a:lnSpc>
              <a:spcBef>
                <a:spcPts val="0"/>
              </a:spcBef>
              <a:spcAft>
                <a:spcPts val="0"/>
              </a:spcAft>
              <a:buClr>
                <a:schemeClr val="dk1"/>
              </a:buClr>
              <a:buSzPts val="1100"/>
              <a:buFont typeface="Arial"/>
              <a:buNone/>
            </a:pPr>
            <a:r>
              <a:t/>
            </a:r>
            <a:endParaRPr b="1">
              <a:solidFill>
                <a:srgbClr val="333333"/>
              </a:solidFill>
              <a:highlight>
                <a:srgbClr val="FFFFFF"/>
              </a:highlight>
            </a:endParaRPr>
          </a:p>
          <a:p>
            <a:pPr indent="0" lvl="0" marL="457200" rtl="0" algn="l">
              <a:spcBef>
                <a:spcPts val="0"/>
              </a:spcBef>
              <a:spcAft>
                <a:spcPts val="8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67" name="Google Shape;67;p1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68" name="Google Shape;68;p1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       </a:t>
            </a:r>
            <a:r>
              <a:rPr lang="en-GB">
                <a:solidFill>
                  <a:srgbClr val="FFFFFF"/>
                </a:solidFill>
              </a:rPr>
              <a:t>Divisibility rules</a:t>
            </a:r>
            <a:endParaRPr>
              <a:solidFill>
                <a:srgbClr val="FFFFFF"/>
              </a:solidFill>
            </a:endParaRPr>
          </a:p>
        </p:txBody>
      </p:sp>
      <p:sp>
        <p:nvSpPr>
          <p:cNvPr id="69" name="Google Shape;69;p15"/>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457200" lvl="0" marL="457200" rtl="0" algn="l">
              <a:spcBef>
                <a:spcPts val="0"/>
              </a:spcBef>
              <a:spcAft>
                <a:spcPts val="800"/>
              </a:spcAft>
              <a:buNone/>
            </a:pPr>
            <a:r>
              <a:t/>
            </a:r>
            <a:endParaRPr/>
          </a:p>
        </p:txBody>
      </p:sp>
      <p:sp>
        <p:nvSpPr>
          <p:cNvPr id="70" name="Google Shape;70;p15"/>
          <p:cNvSpPr txBox="1"/>
          <p:nvPr/>
        </p:nvSpPr>
        <p:spPr>
          <a:xfrm>
            <a:off x="327600" y="930575"/>
            <a:ext cx="7595700" cy="3144600"/>
          </a:xfrm>
          <a:prstGeom prst="rect">
            <a:avLst/>
          </a:pr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1800"/>
              </a:spcBef>
              <a:spcAft>
                <a:spcPts val="0"/>
              </a:spcAft>
              <a:buNone/>
            </a:pPr>
            <a:r>
              <a:rPr b="1" lang="en-GB" sz="1800" u="sng">
                <a:solidFill>
                  <a:srgbClr val="282828"/>
                </a:solidFill>
                <a:highlight>
                  <a:srgbClr val="FFFFFF"/>
                </a:highlight>
              </a:rPr>
              <a:t>Dividing by 2:</a:t>
            </a:r>
            <a:endParaRPr b="1" sz="1800" u="sng">
              <a:solidFill>
                <a:srgbClr val="282828"/>
              </a:solidFill>
              <a:highlight>
                <a:srgbClr val="FFFFFF"/>
              </a:highlight>
            </a:endParaRPr>
          </a:p>
          <a:p>
            <a:pPr indent="0" lvl="0" marL="0" rtl="0" algn="l">
              <a:lnSpc>
                <a:spcPct val="150000"/>
              </a:lnSpc>
              <a:spcBef>
                <a:spcPts val="1800"/>
              </a:spcBef>
              <a:spcAft>
                <a:spcPts val="0"/>
              </a:spcAft>
              <a:buNone/>
            </a:pPr>
            <a:r>
              <a:rPr lang="en-GB">
                <a:solidFill>
                  <a:srgbClr val="282828"/>
                </a:solidFill>
                <a:highlight>
                  <a:srgbClr val="FFFFFF"/>
                </a:highlight>
              </a:rPr>
              <a:t>      1. All even numbers are divisible by 2. E.g., all numbers ending in 0, 2, 4, 6, or 8</a:t>
            </a:r>
            <a:endParaRPr>
              <a:solidFill>
                <a:srgbClr val="282828"/>
              </a:solidFill>
              <a:highlight>
                <a:srgbClr val="FFFFFF"/>
              </a:highlight>
            </a:endParaRPr>
          </a:p>
          <a:p>
            <a:pPr indent="0" lvl="0" marL="0" rtl="0" algn="l">
              <a:lnSpc>
                <a:spcPct val="150000"/>
              </a:lnSpc>
              <a:spcBef>
                <a:spcPts val="1800"/>
              </a:spcBef>
              <a:spcAft>
                <a:spcPts val="0"/>
              </a:spcAft>
              <a:buNone/>
            </a:pPr>
            <a:r>
              <a:rPr b="1" lang="en-GB" sz="1800" u="sng">
                <a:solidFill>
                  <a:srgbClr val="282828"/>
                </a:solidFill>
                <a:highlight>
                  <a:srgbClr val="FFFFFF"/>
                </a:highlight>
              </a:rPr>
              <a:t>Dividing by 3</a:t>
            </a:r>
            <a:endParaRPr b="1" sz="1800" u="sng">
              <a:solidFill>
                <a:srgbClr val="282828"/>
              </a:solidFill>
              <a:highlight>
                <a:srgbClr val="FFFFFF"/>
              </a:highlight>
            </a:endParaRPr>
          </a:p>
          <a:p>
            <a:pPr indent="-317500" lvl="0" marL="622300" rtl="0" algn="l">
              <a:lnSpc>
                <a:spcPct val="150000"/>
              </a:lnSpc>
              <a:spcBef>
                <a:spcPts val="1500"/>
              </a:spcBef>
              <a:spcAft>
                <a:spcPts val="0"/>
              </a:spcAft>
              <a:buClr>
                <a:srgbClr val="282828"/>
              </a:buClr>
              <a:buSzPts val="1400"/>
              <a:buFont typeface="Arial"/>
              <a:buAutoNum type="arabicPeriod"/>
            </a:pPr>
            <a:r>
              <a:rPr lang="en-GB">
                <a:solidFill>
                  <a:srgbClr val="282828"/>
                </a:solidFill>
                <a:highlight>
                  <a:srgbClr val="FFFFFF"/>
                </a:highlight>
              </a:rPr>
              <a:t>Add up all the digits in the number.</a:t>
            </a:r>
            <a:endParaRPr>
              <a:solidFill>
                <a:srgbClr val="282828"/>
              </a:solidFill>
              <a:highlight>
                <a:srgbClr val="FFFFFF"/>
              </a:highlight>
            </a:endParaRPr>
          </a:p>
          <a:p>
            <a:pPr indent="-317500" lvl="0" marL="622300" rtl="0" algn="l">
              <a:lnSpc>
                <a:spcPct val="150000"/>
              </a:lnSpc>
              <a:spcBef>
                <a:spcPts val="0"/>
              </a:spcBef>
              <a:spcAft>
                <a:spcPts val="0"/>
              </a:spcAft>
              <a:buClr>
                <a:srgbClr val="282828"/>
              </a:buClr>
              <a:buSzPts val="1400"/>
              <a:buFont typeface="Arial"/>
              <a:buAutoNum type="arabicPeriod"/>
            </a:pPr>
            <a:r>
              <a:rPr lang="en-GB">
                <a:solidFill>
                  <a:srgbClr val="282828"/>
                </a:solidFill>
                <a:highlight>
                  <a:srgbClr val="FFFFFF"/>
                </a:highlight>
              </a:rPr>
              <a:t>Find out what the sum is. If the sum is divisible by 3, so is the number.</a:t>
            </a:r>
            <a:endParaRPr>
              <a:solidFill>
                <a:srgbClr val="282828"/>
              </a:solidFill>
              <a:highlight>
                <a:srgbClr val="FFFFFF"/>
              </a:highlight>
            </a:endParaRPr>
          </a:p>
          <a:p>
            <a:pPr indent="-317500" lvl="0" marL="622300" rtl="0" algn="l">
              <a:lnSpc>
                <a:spcPct val="150000"/>
              </a:lnSpc>
              <a:spcBef>
                <a:spcPts val="0"/>
              </a:spcBef>
              <a:spcAft>
                <a:spcPts val="0"/>
              </a:spcAft>
              <a:buClr>
                <a:srgbClr val="282828"/>
              </a:buClr>
              <a:buSzPts val="1400"/>
              <a:buFont typeface="Arial"/>
              <a:buAutoNum type="arabicPeriod"/>
            </a:pPr>
            <a:r>
              <a:rPr lang="en-GB">
                <a:solidFill>
                  <a:srgbClr val="282828"/>
                </a:solidFill>
                <a:highlight>
                  <a:srgbClr val="FFFFFF"/>
                </a:highlight>
              </a:rPr>
              <a:t>For example: 12123 (1+2+1+2+3=9) 9 is divisible by 3, therefore 12123 is too!</a:t>
            </a:r>
            <a:endParaRPr>
              <a:solidFill>
                <a:srgbClr val="282828"/>
              </a:solidFill>
              <a:highlight>
                <a:srgbClr val="FFFFFF"/>
              </a:highlight>
            </a:endParaRPr>
          </a:p>
          <a:p>
            <a:pPr indent="0" lvl="0" marL="0" rtl="0" algn="l">
              <a:lnSpc>
                <a:spcPct val="150000"/>
              </a:lnSpc>
              <a:spcBef>
                <a:spcPts val="1800"/>
              </a:spcBef>
              <a:spcAft>
                <a:spcPts val="0"/>
              </a:spcAft>
              <a:buNone/>
            </a:pPr>
            <a:r>
              <a:t/>
            </a:r>
            <a:endParaRPr>
              <a:solidFill>
                <a:srgbClr val="282828"/>
              </a:solidFill>
              <a:highlight>
                <a:srgbClr val="FFFFFF"/>
              </a:highlight>
            </a:endParaRPr>
          </a:p>
          <a:p>
            <a:pPr indent="0" lvl="0" marL="0" rtl="0" algn="l">
              <a:lnSpc>
                <a:spcPct val="150000"/>
              </a:lnSpc>
              <a:spcBef>
                <a:spcPts val="1800"/>
              </a:spcBef>
              <a:spcAft>
                <a:spcPts val="0"/>
              </a:spcAft>
              <a:buNone/>
            </a:pPr>
            <a:r>
              <a:t/>
            </a:r>
            <a:endParaRPr>
              <a:solidFill>
                <a:srgbClr val="282828"/>
              </a:solidFill>
              <a:highlight>
                <a:srgbClr val="FFFFFF"/>
              </a:highlight>
            </a:endParaRPr>
          </a:p>
          <a:p>
            <a:pPr indent="-457200" lvl="0" marL="457200" rtl="0" algn="l">
              <a:lnSpc>
                <a:spcPct val="150000"/>
              </a:lnSpc>
              <a:spcBef>
                <a:spcPts val="0"/>
              </a:spcBef>
              <a:spcAft>
                <a:spcPts val="8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p42"/>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21" name="Google Shape;321;p42"/>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22" name="Google Shape;322;p42"/>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2"/>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08</a:t>
            </a:r>
            <a:endParaRPr sz="2000">
              <a:solidFill>
                <a:schemeClr val="lt1"/>
              </a:solidFill>
              <a:latin typeface="Roboto"/>
              <a:ea typeface="Roboto"/>
              <a:cs typeface="Roboto"/>
              <a:sym typeface="Roboto"/>
            </a:endParaRPr>
          </a:p>
        </p:txBody>
      </p:sp>
      <p:sp>
        <p:nvSpPr>
          <p:cNvPr id="324" name="Google Shape;324;p42"/>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n-GB"/>
              <a:t>1965+2053+654+232=?</a:t>
            </a:r>
            <a:endParaRPr/>
          </a:p>
          <a:p>
            <a:pPr indent="0" lvl="0" marL="0" rtl="0" algn="l">
              <a:lnSpc>
                <a:spcPct val="200000"/>
              </a:lnSpc>
              <a:spcBef>
                <a:spcPts val="800"/>
              </a:spcBef>
              <a:spcAft>
                <a:spcPts val="0"/>
              </a:spcAft>
              <a:buNone/>
            </a:pPr>
            <a:r>
              <a:rPr lang="en-GB"/>
              <a:t>A.3954</a:t>
            </a:r>
            <a:endParaRPr/>
          </a:p>
          <a:p>
            <a:pPr indent="0" lvl="0" marL="0" rtl="0" algn="l">
              <a:lnSpc>
                <a:spcPct val="200000"/>
              </a:lnSpc>
              <a:spcBef>
                <a:spcPts val="800"/>
              </a:spcBef>
              <a:spcAft>
                <a:spcPts val="0"/>
              </a:spcAft>
              <a:buNone/>
            </a:pPr>
            <a:r>
              <a:rPr lang="en-GB"/>
              <a:t>B.4904</a:t>
            </a:r>
            <a:endParaRPr/>
          </a:p>
          <a:p>
            <a:pPr indent="0" lvl="0" marL="0" rtl="0" algn="l">
              <a:lnSpc>
                <a:spcPct val="200000"/>
              </a:lnSpc>
              <a:spcBef>
                <a:spcPts val="800"/>
              </a:spcBef>
              <a:spcAft>
                <a:spcPts val="0"/>
              </a:spcAft>
              <a:buNone/>
            </a:pPr>
            <a:r>
              <a:rPr lang="en-GB"/>
              <a:t>C.3636</a:t>
            </a:r>
            <a:endParaRPr/>
          </a:p>
          <a:p>
            <a:pPr indent="0" lvl="0" marL="0" rtl="0" algn="l">
              <a:lnSpc>
                <a:spcPct val="200000"/>
              </a:lnSpc>
              <a:spcBef>
                <a:spcPts val="800"/>
              </a:spcBef>
              <a:spcAft>
                <a:spcPts val="0"/>
              </a:spcAft>
              <a:buNone/>
            </a:pPr>
            <a:r>
              <a:rPr lang="en-GB"/>
              <a:t>D.2336</a:t>
            </a:r>
            <a:endParaRPr/>
          </a:p>
          <a:p>
            <a:pPr indent="0" lvl="0" marL="0" rtl="0" algn="l">
              <a:lnSpc>
                <a:spcPct val="200000"/>
              </a:lnSpc>
              <a:spcBef>
                <a:spcPts val="800"/>
              </a:spcBef>
              <a:spcAft>
                <a:spcPts val="800"/>
              </a:spcAft>
              <a:buNone/>
            </a:pPr>
            <a:r>
              <a:t/>
            </a:r>
            <a:endParaRPr/>
          </a:p>
        </p:txBody>
      </p:sp>
      <p:sp>
        <p:nvSpPr>
          <p:cNvPr id="325" name="Google Shape;325;p42"/>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B</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pic>
        <p:nvPicPr>
          <p:cNvPr id="330" name="Google Shape;330;p43"/>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31" name="Google Shape;331;p43"/>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32" name="Google Shape;332;p43"/>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3"/>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a:t>
            </a:r>
            <a:endParaRPr sz="2000">
              <a:solidFill>
                <a:schemeClr val="lt1"/>
              </a:solidFill>
              <a:latin typeface="Roboto"/>
              <a:ea typeface="Roboto"/>
              <a:cs typeface="Roboto"/>
              <a:sym typeface="Roboto"/>
            </a:endParaRPr>
          </a:p>
        </p:txBody>
      </p:sp>
      <p:sp>
        <p:nvSpPr>
          <p:cNvPr id="334" name="Google Shape;334;p43"/>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solidFill>
                <a:schemeClr val="dk1"/>
              </a:solidFill>
            </a:endParaRPr>
          </a:p>
          <a:p>
            <a:pPr indent="457200" lvl="0" marL="1371600" rtl="0" algn="l">
              <a:spcBef>
                <a:spcPts val="800"/>
              </a:spcBef>
              <a:spcAft>
                <a:spcPts val="0"/>
              </a:spcAft>
              <a:buNone/>
            </a:pPr>
            <a:r>
              <a:rPr lang="en-GB">
                <a:solidFill>
                  <a:schemeClr val="dk1"/>
                </a:solidFill>
              </a:rPr>
              <a:t>1 9 6 5   + 2 0 5 3   + 6 5 4 + 2 3 2</a:t>
            </a:r>
            <a:endParaRPr>
              <a:solidFill>
                <a:schemeClr val="dk1"/>
              </a:solidFill>
            </a:endParaRPr>
          </a:p>
          <a:p>
            <a:pPr indent="457200" lvl="0" marL="1371600" rtl="0" algn="l">
              <a:spcBef>
                <a:spcPts val="800"/>
              </a:spcBef>
              <a:spcAft>
                <a:spcPts val="0"/>
              </a:spcAft>
              <a:buNone/>
            </a:pPr>
            <a:r>
              <a:rPr lang="en-GB">
                <a:solidFill>
                  <a:schemeClr val="dk1"/>
                </a:solidFill>
              </a:rPr>
              <a:t>     1+2   +   1+0      +  6       + 7</a:t>
            </a:r>
            <a:endParaRPr>
              <a:solidFill>
                <a:schemeClr val="dk1"/>
              </a:solidFill>
            </a:endParaRPr>
          </a:p>
          <a:p>
            <a:pPr indent="457200" lvl="0" marL="1371600" rtl="0" algn="l">
              <a:spcBef>
                <a:spcPts val="800"/>
              </a:spcBef>
              <a:spcAft>
                <a:spcPts val="0"/>
              </a:spcAft>
              <a:buNone/>
            </a:pPr>
            <a:r>
              <a:rPr lang="en-GB">
                <a:solidFill>
                  <a:schemeClr val="dk1"/>
                </a:solidFill>
              </a:rPr>
              <a:t>       3      +    1        +  4 =8</a:t>
            </a:r>
            <a:endParaRPr>
              <a:solidFill>
                <a:schemeClr val="dk1"/>
              </a:solidFill>
            </a:endParaRPr>
          </a:p>
          <a:p>
            <a:pPr indent="457200" lvl="0" marL="1828800" rtl="0" algn="l">
              <a:spcBef>
                <a:spcPts val="800"/>
              </a:spcBef>
              <a:spcAft>
                <a:spcPts val="0"/>
              </a:spcAft>
              <a:buNone/>
            </a:pPr>
            <a:r>
              <a:t/>
            </a:r>
            <a:endParaRPr>
              <a:solidFill>
                <a:schemeClr val="dk1"/>
              </a:solidFill>
            </a:endParaRPr>
          </a:p>
          <a:p>
            <a:pPr indent="0" lvl="0" marL="1828800" rtl="0" algn="l">
              <a:spcBef>
                <a:spcPts val="800"/>
              </a:spcBef>
              <a:spcAft>
                <a:spcPts val="800"/>
              </a:spcAft>
              <a:buClr>
                <a:schemeClr val="dk1"/>
              </a:buClr>
              <a:buSzPts val="1100"/>
              <a:buFont typeface="Arial"/>
              <a:buNone/>
            </a:pPr>
            <a:r>
              <a:rPr lang="en-GB">
                <a:solidFill>
                  <a:schemeClr val="dk1"/>
                </a:solidFill>
              </a:rPr>
              <a:t>   B.  4+9+0+4=8</a:t>
            </a:r>
            <a:endParaRPr>
              <a:solidFill>
                <a:schemeClr val="dk1"/>
              </a:solidFill>
            </a:endParaRPr>
          </a:p>
        </p:txBody>
      </p:sp>
      <p:sp>
        <p:nvSpPr>
          <p:cNvPr id="335" name="Google Shape;335;p43"/>
          <p:cNvSpPr/>
          <p:nvPr/>
        </p:nvSpPr>
        <p:spPr>
          <a:xfrm>
            <a:off x="2213850" y="1458725"/>
            <a:ext cx="480625" cy="149025"/>
          </a:xfrm>
          <a:custGeom>
            <a:rect b="b" l="l" r="r" t="t"/>
            <a:pathLst>
              <a:path extrusionOk="0" h="5961" w="19225">
                <a:moveTo>
                  <a:pt x="0" y="1349"/>
                </a:moveTo>
                <a:cubicBezTo>
                  <a:pt x="1286" y="3919"/>
                  <a:pt x="4695" y="6643"/>
                  <a:pt x="7421" y="5734"/>
                </a:cubicBezTo>
                <a:cubicBezTo>
                  <a:pt x="9839" y="4928"/>
                  <a:pt x="9931" y="0"/>
                  <a:pt x="12480" y="0"/>
                </a:cubicBezTo>
                <a:cubicBezTo>
                  <a:pt x="14553" y="0"/>
                  <a:pt x="14534" y="4153"/>
                  <a:pt x="16527" y="4722"/>
                </a:cubicBezTo>
                <a:cubicBezTo>
                  <a:pt x="18177" y="5193"/>
                  <a:pt x="19225" y="2053"/>
                  <a:pt x="19225" y="337"/>
                </a:cubicBezTo>
              </a:path>
            </a:pathLst>
          </a:custGeom>
          <a:noFill/>
          <a:ln cap="flat" cmpd="sng" w="9525">
            <a:solidFill>
              <a:srgbClr val="0000FF"/>
            </a:solidFill>
            <a:prstDash val="solid"/>
            <a:round/>
            <a:headEnd len="med" w="med" type="none"/>
            <a:tailEnd len="med" w="med" type="none"/>
          </a:ln>
        </p:spPr>
      </p:sp>
      <p:sp>
        <p:nvSpPr>
          <p:cNvPr id="336" name="Google Shape;336;p43"/>
          <p:cNvSpPr/>
          <p:nvPr/>
        </p:nvSpPr>
        <p:spPr>
          <a:xfrm>
            <a:off x="2955875" y="1441875"/>
            <a:ext cx="430025" cy="122150"/>
          </a:xfrm>
          <a:custGeom>
            <a:rect b="b" l="l" r="r" t="t"/>
            <a:pathLst>
              <a:path extrusionOk="0" h="4886" w="17201">
                <a:moveTo>
                  <a:pt x="0" y="1011"/>
                </a:moveTo>
                <a:cubicBezTo>
                  <a:pt x="477" y="2442"/>
                  <a:pt x="2646" y="3595"/>
                  <a:pt x="4047" y="3035"/>
                </a:cubicBezTo>
                <a:cubicBezTo>
                  <a:pt x="4945" y="2676"/>
                  <a:pt x="4767" y="674"/>
                  <a:pt x="5734" y="674"/>
                </a:cubicBezTo>
                <a:cubicBezTo>
                  <a:pt x="7356" y="674"/>
                  <a:pt x="6894" y="4209"/>
                  <a:pt x="8432" y="4722"/>
                </a:cubicBezTo>
                <a:cubicBezTo>
                  <a:pt x="10399" y="5378"/>
                  <a:pt x="11081" y="674"/>
                  <a:pt x="13154" y="674"/>
                </a:cubicBezTo>
                <a:cubicBezTo>
                  <a:pt x="14522" y="674"/>
                  <a:pt x="17201" y="1368"/>
                  <a:pt x="17201" y="0"/>
                </a:cubicBezTo>
              </a:path>
            </a:pathLst>
          </a:custGeom>
          <a:noFill/>
          <a:ln cap="flat" cmpd="sng" w="9525">
            <a:solidFill>
              <a:srgbClr val="0000FF"/>
            </a:solidFill>
            <a:prstDash val="solid"/>
            <a:round/>
            <a:headEnd len="med" w="med" type="none"/>
            <a:tailEnd len="med" w="med" type="none"/>
          </a:ln>
        </p:spPr>
      </p:sp>
      <p:sp>
        <p:nvSpPr>
          <p:cNvPr id="337" name="Google Shape;337;p43"/>
          <p:cNvSpPr/>
          <p:nvPr/>
        </p:nvSpPr>
        <p:spPr>
          <a:xfrm>
            <a:off x="4305000" y="1441875"/>
            <a:ext cx="345700" cy="45325"/>
          </a:xfrm>
          <a:custGeom>
            <a:rect b="b" l="l" r="r" t="t"/>
            <a:pathLst>
              <a:path extrusionOk="0" h="1813" w="13828">
                <a:moveTo>
                  <a:pt x="0" y="674"/>
                </a:moveTo>
                <a:cubicBezTo>
                  <a:pt x="1283" y="2386"/>
                  <a:pt x="4442" y="1854"/>
                  <a:pt x="6408" y="1011"/>
                </a:cubicBezTo>
                <a:cubicBezTo>
                  <a:pt x="8702" y="28"/>
                  <a:pt x="13828" y="2496"/>
                  <a:pt x="13828" y="0"/>
                </a:cubicBezTo>
              </a:path>
            </a:pathLst>
          </a:custGeom>
          <a:noFill/>
          <a:ln cap="flat" cmpd="sng" w="9525">
            <a:solidFill>
              <a:srgbClr val="0000FF"/>
            </a:solidFill>
            <a:prstDash val="solid"/>
            <a:round/>
            <a:headEnd len="med" w="med" type="none"/>
            <a:tailEnd len="med" w="med" type="none"/>
          </a:ln>
        </p:spPr>
      </p:sp>
      <p:cxnSp>
        <p:nvCxnSpPr>
          <p:cNvPr id="338" name="Google Shape;338;p43"/>
          <p:cNvCxnSpPr/>
          <p:nvPr/>
        </p:nvCxnSpPr>
        <p:spPr>
          <a:xfrm flipH="1">
            <a:off x="2331925" y="1239500"/>
            <a:ext cx="84300" cy="227700"/>
          </a:xfrm>
          <a:prstGeom prst="straightConnector1">
            <a:avLst/>
          </a:prstGeom>
          <a:noFill/>
          <a:ln cap="flat" cmpd="sng" w="9525">
            <a:solidFill>
              <a:srgbClr val="FF0000"/>
            </a:solidFill>
            <a:prstDash val="solid"/>
            <a:round/>
            <a:headEnd len="med" w="med" type="none"/>
            <a:tailEnd len="med" w="med" type="none"/>
          </a:ln>
        </p:spPr>
      </p:cxnSp>
      <p:cxnSp>
        <p:nvCxnSpPr>
          <p:cNvPr id="339" name="Google Shape;339;p43"/>
          <p:cNvCxnSpPr/>
          <p:nvPr/>
        </p:nvCxnSpPr>
        <p:spPr>
          <a:xfrm flipH="1">
            <a:off x="3765475" y="1222625"/>
            <a:ext cx="354000" cy="261300"/>
          </a:xfrm>
          <a:prstGeom prst="straightConnector1">
            <a:avLst/>
          </a:prstGeom>
          <a:noFill/>
          <a:ln cap="flat" cmpd="sng" w="9525">
            <a:solidFill>
              <a:srgbClr val="FF0000"/>
            </a:solidFill>
            <a:prstDash val="solid"/>
            <a:round/>
            <a:headEnd len="med" w="med" type="none"/>
            <a:tailEnd len="med" w="med" type="none"/>
          </a:ln>
        </p:spPr>
      </p:cxnSp>
      <p:cxnSp>
        <p:nvCxnSpPr>
          <p:cNvPr id="340" name="Google Shape;340;p43"/>
          <p:cNvCxnSpPr/>
          <p:nvPr/>
        </p:nvCxnSpPr>
        <p:spPr>
          <a:xfrm flipH="1">
            <a:off x="2804250" y="2453700"/>
            <a:ext cx="42000" cy="31200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pic>
        <p:nvPicPr>
          <p:cNvPr id="345" name="Google Shape;345;p4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46" name="Google Shape;346;p4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47" name="Google Shape;347;p44"/>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09</a:t>
            </a:r>
            <a:endParaRPr sz="2000">
              <a:solidFill>
                <a:schemeClr val="lt1"/>
              </a:solidFill>
              <a:latin typeface="Roboto"/>
              <a:ea typeface="Roboto"/>
              <a:cs typeface="Roboto"/>
              <a:sym typeface="Roboto"/>
            </a:endParaRPr>
          </a:p>
        </p:txBody>
      </p:sp>
      <p:sp>
        <p:nvSpPr>
          <p:cNvPr id="349" name="Google Shape;349;p44"/>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n-GB"/>
              <a:t>(86)^2=?</a:t>
            </a:r>
            <a:endParaRPr/>
          </a:p>
          <a:p>
            <a:pPr indent="0" lvl="0" marL="0" rtl="0" algn="l">
              <a:lnSpc>
                <a:spcPct val="200000"/>
              </a:lnSpc>
              <a:spcBef>
                <a:spcPts val="800"/>
              </a:spcBef>
              <a:spcAft>
                <a:spcPts val="0"/>
              </a:spcAft>
              <a:buNone/>
            </a:pPr>
            <a:r>
              <a:rPr lang="en-GB"/>
              <a:t>A.6386</a:t>
            </a:r>
            <a:endParaRPr/>
          </a:p>
          <a:p>
            <a:pPr indent="0" lvl="0" marL="0" rtl="0" algn="l">
              <a:lnSpc>
                <a:spcPct val="200000"/>
              </a:lnSpc>
              <a:spcBef>
                <a:spcPts val="800"/>
              </a:spcBef>
              <a:spcAft>
                <a:spcPts val="0"/>
              </a:spcAft>
              <a:buNone/>
            </a:pPr>
            <a:r>
              <a:rPr lang="en-GB"/>
              <a:t>B.7396</a:t>
            </a:r>
            <a:endParaRPr/>
          </a:p>
          <a:p>
            <a:pPr indent="0" lvl="0" marL="0" rtl="0" algn="l">
              <a:lnSpc>
                <a:spcPct val="200000"/>
              </a:lnSpc>
              <a:spcBef>
                <a:spcPts val="800"/>
              </a:spcBef>
              <a:spcAft>
                <a:spcPts val="0"/>
              </a:spcAft>
              <a:buNone/>
            </a:pPr>
            <a:r>
              <a:rPr lang="en-GB"/>
              <a:t>C.8366</a:t>
            </a:r>
            <a:endParaRPr/>
          </a:p>
          <a:p>
            <a:pPr indent="0" lvl="0" marL="0" rtl="0" algn="l">
              <a:lnSpc>
                <a:spcPct val="200000"/>
              </a:lnSpc>
              <a:spcBef>
                <a:spcPts val="800"/>
              </a:spcBef>
              <a:spcAft>
                <a:spcPts val="800"/>
              </a:spcAft>
              <a:buNone/>
            </a:pPr>
            <a:r>
              <a:rPr lang="en-GB"/>
              <a:t>D.7356</a:t>
            </a:r>
            <a:endParaRPr/>
          </a:p>
        </p:txBody>
      </p:sp>
      <p:sp>
        <p:nvSpPr>
          <p:cNvPr id="350" name="Google Shape;350;p44"/>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Answer:B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id="355" name="Google Shape;355;p4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56" name="Google Shape;356;p4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57" name="Google Shape;357;p4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a:t>
            </a:r>
            <a:endParaRPr sz="2000">
              <a:solidFill>
                <a:schemeClr val="lt1"/>
              </a:solidFill>
              <a:latin typeface="Roboto"/>
              <a:ea typeface="Roboto"/>
              <a:cs typeface="Roboto"/>
              <a:sym typeface="Roboto"/>
            </a:endParaRPr>
          </a:p>
        </p:txBody>
      </p:sp>
      <p:sp>
        <p:nvSpPr>
          <p:cNvPr id="359" name="Google Shape;359;p45"/>
          <p:cNvSpPr txBox="1"/>
          <p:nvPr/>
        </p:nvSpPr>
        <p:spPr>
          <a:xfrm>
            <a:off x="327600" y="930575"/>
            <a:ext cx="7384200" cy="3144600"/>
          </a:xfrm>
          <a:prstGeom prst="rect">
            <a:avLst/>
          </a:pr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457200" rtl="0" algn="l">
              <a:spcBef>
                <a:spcPts val="0"/>
              </a:spcBef>
              <a:spcAft>
                <a:spcPts val="0"/>
              </a:spcAft>
              <a:buNone/>
            </a:pPr>
            <a:r>
              <a:rPr lang="en-GB"/>
              <a:t>		</a:t>
            </a:r>
            <a:endParaRPr/>
          </a:p>
          <a:p>
            <a:pPr indent="0" lvl="0" marL="457200" rtl="0" algn="l">
              <a:spcBef>
                <a:spcPts val="800"/>
              </a:spcBef>
              <a:spcAft>
                <a:spcPts val="0"/>
              </a:spcAft>
              <a:buNone/>
            </a:pPr>
            <a:r>
              <a:rPr lang="en-GB"/>
              <a:t>			8+6 * 8+6</a:t>
            </a:r>
            <a:endParaRPr/>
          </a:p>
          <a:p>
            <a:pPr indent="0" lvl="0" marL="457200" rtl="0" algn="l">
              <a:spcBef>
                <a:spcPts val="800"/>
              </a:spcBef>
              <a:spcAft>
                <a:spcPts val="0"/>
              </a:spcAft>
              <a:buNone/>
            </a:pPr>
            <a:r>
              <a:rPr lang="en-GB"/>
              <a:t>  			1+4 * 1+4</a:t>
            </a:r>
            <a:endParaRPr/>
          </a:p>
          <a:p>
            <a:pPr indent="0" lvl="0" marL="457200" rtl="0" algn="l">
              <a:spcBef>
                <a:spcPts val="800"/>
              </a:spcBef>
              <a:spcAft>
                <a:spcPts val="0"/>
              </a:spcAft>
              <a:buNone/>
            </a:pPr>
            <a:r>
              <a:rPr lang="en-GB"/>
              <a:t>			  5    *  5 = 2 + 5=7</a:t>
            </a:r>
            <a:endParaRPr/>
          </a:p>
          <a:p>
            <a:pPr indent="0" lvl="0" marL="457200" rtl="0" algn="l">
              <a:spcBef>
                <a:spcPts val="800"/>
              </a:spcBef>
              <a:spcAft>
                <a:spcPts val="0"/>
              </a:spcAft>
              <a:buNone/>
            </a:pPr>
            <a:r>
              <a:rPr lang="en-GB"/>
              <a:t>                        B.  </a:t>
            </a:r>
            <a:r>
              <a:rPr lang="en-GB">
                <a:solidFill>
                  <a:schemeClr val="dk1"/>
                </a:solidFill>
              </a:rPr>
              <a:t>7+3+9+6</a:t>
            </a:r>
            <a:endParaRPr>
              <a:solidFill>
                <a:schemeClr val="dk1"/>
              </a:solidFill>
            </a:endParaRPr>
          </a:p>
          <a:p>
            <a:pPr indent="0" lvl="0" marL="457200" rtl="0" algn="l">
              <a:spcBef>
                <a:spcPts val="800"/>
              </a:spcBef>
              <a:spcAft>
                <a:spcPts val="0"/>
              </a:spcAft>
              <a:buNone/>
            </a:pPr>
            <a:r>
              <a:t/>
            </a:r>
            <a:endParaRPr/>
          </a:p>
          <a:p>
            <a:pPr indent="0" lvl="0" marL="457200" rtl="0" algn="l">
              <a:spcBef>
                <a:spcPts val="800"/>
              </a:spcBef>
              <a:spcAft>
                <a:spcPts val="800"/>
              </a:spcAft>
              <a:buNone/>
            </a:pPr>
            <a:r>
              <a:rPr lang="en-GB"/>
              <a:t>                                </a:t>
            </a:r>
            <a:endParaRPr/>
          </a:p>
        </p:txBody>
      </p:sp>
      <p:sp>
        <p:nvSpPr>
          <p:cNvPr id="360" name="Google Shape;360;p45"/>
          <p:cNvSpPr/>
          <p:nvPr/>
        </p:nvSpPr>
        <p:spPr>
          <a:xfrm>
            <a:off x="2205425" y="1450300"/>
            <a:ext cx="177075" cy="65000"/>
          </a:xfrm>
          <a:custGeom>
            <a:rect b="b" l="l" r="r" t="t"/>
            <a:pathLst>
              <a:path extrusionOk="0" h="2600" w="7083">
                <a:moveTo>
                  <a:pt x="0" y="1686"/>
                </a:moveTo>
                <a:cubicBezTo>
                  <a:pt x="1716" y="3402"/>
                  <a:pt x="7083" y="2427"/>
                  <a:pt x="7083" y="0"/>
                </a:cubicBezTo>
              </a:path>
            </a:pathLst>
          </a:custGeom>
          <a:noFill/>
          <a:ln cap="flat" cmpd="sng" w="9525">
            <a:solidFill>
              <a:srgbClr val="0000FF"/>
            </a:solidFill>
            <a:prstDash val="solid"/>
            <a:round/>
            <a:headEnd len="med" w="med" type="none"/>
            <a:tailEnd len="med" w="med" type="none"/>
          </a:ln>
        </p:spPr>
      </p:sp>
      <p:sp>
        <p:nvSpPr>
          <p:cNvPr id="361" name="Google Shape;361;p45"/>
          <p:cNvSpPr/>
          <p:nvPr/>
        </p:nvSpPr>
        <p:spPr>
          <a:xfrm>
            <a:off x="2610150" y="1458725"/>
            <a:ext cx="143350" cy="35025"/>
          </a:xfrm>
          <a:custGeom>
            <a:rect b="b" l="l" r="r" t="t"/>
            <a:pathLst>
              <a:path extrusionOk="0" h="1401" w="5734">
                <a:moveTo>
                  <a:pt x="0" y="337"/>
                </a:moveTo>
                <a:cubicBezTo>
                  <a:pt x="1354" y="1691"/>
                  <a:pt x="5734" y="1915"/>
                  <a:pt x="5734" y="0"/>
                </a:cubicBezTo>
              </a:path>
            </a:pathLst>
          </a:custGeom>
          <a:noFill/>
          <a:ln cap="flat" cmpd="sng" w="9525">
            <a:solidFill>
              <a:srgbClr val="0000FF"/>
            </a:solidFill>
            <a:prstDash val="solid"/>
            <a:round/>
            <a:headEnd len="med" w="med" type="none"/>
            <a:tailEnd len="med" w="med" type="none"/>
          </a:ln>
        </p:spPr>
      </p:sp>
      <p:cxnSp>
        <p:nvCxnSpPr>
          <p:cNvPr id="362" name="Google Shape;362;p45"/>
          <p:cNvCxnSpPr/>
          <p:nvPr/>
        </p:nvCxnSpPr>
        <p:spPr>
          <a:xfrm flipH="1">
            <a:off x="2618525" y="2183875"/>
            <a:ext cx="126600" cy="252900"/>
          </a:xfrm>
          <a:prstGeom prst="straightConnector1">
            <a:avLst/>
          </a:prstGeom>
          <a:noFill/>
          <a:ln cap="flat" cmpd="sng" w="9525">
            <a:solidFill>
              <a:srgbClr val="FF0000"/>
            </a:solidFill>
            <a:prstDash val="solid"/>
            <a:round/>
            <a:headEnd len="med" w="med" type="none"/>
            <a:tailEnd len="med" w="med" type="none"/>
          </a:ln>
        </p:spPr>
      </p:cxnSp>
      <p:cxnSp>
        <p:nvCxnSpPr>
          <p:cNvPr id="363" name="Google Shape;363;p45"/>
          <p:cNvCxnSpPr/>
          <p:nvPr/>
        </p:nvCxnSpPr>
        <p:spPr>
          <a:xfrm flipH="1">
            <a:off x="2475250" y="2183875"/>
            <a:ext cx="75900" cy="269700"/>
          </a:xfrm>
          <a:prstGeom prst="straightConnector1">
            <a:avLst/>
          </a:prstGeom>
          <a:noFill/>
          <a:ln cap="flat" cmpd="sng" w="9525">
            <a:solidFill>
              <a:srgbClr val="FF0000"/>
            </a:solidFill>
            <a:prstDash val="solid"/>
            <a:round/>
            <a:headEnd len="med" w="med" type="none"/>
            <a:tailEnd len="med" w="med" type="none"/>
          </a:ln>
        </p:spPr>
      </p:cxnSp>
      <p:cxnSp>
        <p:nvCxnSpPr>
          <p:cNvPr id="364" name="Google Shape;364;p45"/>
          <p:cNvCxnSpPr/>
          <p:nvPr/>
        </p:nvCxnSpPr>
        <p:spPr>
          <a:xfrm flipH="1">
            <a:off x="2863200" y="2175450"/>
            <a:ext cx="101100" cy="27810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4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70" name="Google Shape;370;p4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71" name="Google Shape;371;p4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6"/>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10</a:t>
            </a:r>
            <a:endParaRPr sz="2000">
              <a:solidFill>
                <a:schemeClr val="lt1"/>
              </a:solidFill>
              <a:latin typeface="Roboto"/>
              <a:ea typeface="Roboto"/>
              <a:cs typeface="Roboto"/>
              <a:sym typeface="Roboto"/>
            </a:endParaRPr>
          </a:p>
        </p:txBody>
      </p:sp>
      <p:sp>
        <p:nvSpPr>
          <p:cNvPr id="373" name="Google Shape;373;p46"/>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n-GB"/>
              <a:t>(62)^2=?</a:t>
            </a:r>
            <a:endParaRPr/>
          </a:p>
          <a:p>
            <a:pPr indent="0" lvl="0" marL="0" rtl="0" algn="l">
              <a:lnSpc>
                <a:spcPct val="200000"/>
              </a:lnSpc>
              <a:spcBef>
                <a:spcPts val="800"/>
              </a:spcBef>
              <a:spcAft>
                <a:spcPts val="0"/>
              </a:spcAft>
              <a:buNone/>
            </a:pPr>
            <a:r>
              <a:rPr lang="en-GB"/>
              <a:t>A.3844</a:t>
            </a:r>
            <a:endParaRPr/>
          </a:p>
          <a:p>
            <a:pPr indent="0" lvl="0" marL="0" rtl="0" algn="l">
              <a:lnSpc>
                <a:spcPct val="200000"/>
              </a:lnSpc>
              <a:spcBef>
                <a:spcPts val="800"/>
              </a:spcBef>
              <a:spcAft>
                <a:spcPts val="0"/>
              </a:spcAft>
              <a:buNone/>
            </a:pPr>
            <a:r>
              <a:rPr lang="en-GB"/>
              <a:t>B.4294</a:t>
            </a:r>
            <a:endParaRPr/>
          </a:p>
          <a:p>
            <a:pPr indent="0" lvl="0" marL="0" rtl="0" algn="l">
              <a:lnSpc>
                <a:spcPct val="200000"/>
              </a:lnSpc>
              <a:spcBef>
                <a:spcPts val="800"/>
              </a:spcBef>
              <a:spcAft>
                <a:spcPts val="0"/>
              </a:spcAft>
              <a:buNone/>
            </a:pPr>
            <a:r>
              <a:rPr lang="en-GB"/>
              <a:t>C.5628</a:t>
            </a:r>
            <a:endParaRPr/>
          </a:p>
          <a:p>
            <a:pPr indent="0" lvl="0" marL="0" rtl="0" algn="l">
              <a:lnSpc>
                <a:spcPct val="200000"/>
              </a:lnSpc>
              <a:spcBef>
                <a:spcPts val="800"/>
              </a:spcBef>
              <a:spcAft>
                <a:spcPts val="800"/>
              </a:spcAft>
              <a:buNone/>
            </a:pPr>
            <a:r>
              <a:rPr lang="en-GB"/>
              <a:t>D.4215</a:t>
            </a:r>
            <a:endParaRPr/>
          </a:p>
        </p:txBody>
      </p:sp>
      <p:sp>
        <p:nvSpPr>
          <p:cNvPr id="374" name="Google Shape;374;p46"/>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Answer:A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pic>
        <p:nvPicPr>
          <p:cNvPr id="379" name="Google Shape;379;p47"/>
          <p:cNvPicPr preferRelativeResize="0"/>
          <p:nvPr/>
        </p:nvPicPr>
        <p:blipFill rotWithShape="1">
          <a:blip r:embed="rId3">
            <a:alphaModFix/>
          </a:blip>
          <a:srcRect b="51129" l="41241" r="-23988" t="9528"/>
          <a:stretch/>
        </p:blipFill>
        <p:spPr>
          <a:xfrm>
            <a:off x="0" y="4068215"/>
            <a:ext cx="4457700" cy="1065625"/>
          </a:xfrm>
          <a:prstGeom prst="rect">
            <a:avLst/>
          </a:prstGeom>
          <a:noFill/>
          <a:ln>
            <a:noFill/>
          </a:ln>
        </p:spPr>
      </p:pic>
      <p:pic>
        <p:nvPicPr>
          <p:cNvPr id="380" name="Google Shape;380;p4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81" name="Google Shape;381;p4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7"/>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a:t>
            </a:r>
            <a:endParaRPr sz="2000">
              <a:solidFill>
                <a:schemeClr val="lt1"/>
              </a:solidFill>
              <a:latin typeface="Roboto"/>
              <a:ea typeface="Roboto"/>
              <a:cs typeface="Roboto"/>
              <a:sym typeface="Roboto"/>
            </a:endParaRPr>
          </a:p>
        </p:txBody>
      </p:sp>
      <p:sp>
        <p:nvSpPr>
          <p:cNvPr id="383" name="Google Shape;383;p47"/>
          <p:cNvSpPr txBox="1"/>
          <p:nvPr/>
        </p:nvSpPr>
        <p:spPr>
          <a:xfrm>
            <a:off x="480000" y="1082975"/>
            <a:ext cx="77466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457200" rtl="0" algn="l">
              <a:spcBef>
                <a:spcPts val="0"/>
              </a:spcBef>
              <a:spcAft>
                <a:spcPts val="0"/>
              </a:spcAft>
              <a:buNone/>
            </a:pPr>
            <a:r>
              <a:rPr lang="en-GB"/>
              <a:t>	</a:t>
            </a:r>
            <a:endParaRPr/>
          </a:p>
          <a:p>
            <a:pPr indent="0" lvl="0" marL="457200" rtl="0" algn="l">
              <a:spcBef>
                <a:spcPts val="800"/>
              </a:spcBef>
              <a:spcAft>
                <a:spcPts val="0"/>
              </a:spcAft>
              <a:buNone/>
            </a:pPr>
            <a:r>
              <a:rPr lang="en-GB"/>
              <a:t>	  		6 2 * 6 2</a:t>
            </a:r>
            <a:endParaRPr/>
          </a:p>
          <a:p>
            <a:pPr indent="0" lvl="0" marL="457200" rtl="0" algn="l">
              <a:spcBef>
                <a:spcPts val="800"/>
              </a:spcBef>
              <a:spcAft>
                <a:spcPts val="0"/>
              </a:spcAft>
              <a:buNone/>
            </a:pPr>
            <a:r>
              <a:rPr lang="en-GB"/>
              <a:t>			 8   *   8  = 6 + 4 = 1 + 0 = 1</a:t>
            </a:r>
            <a:endParaRPr/>
          </a:p>
          <a:p>
            <a:pPr indent="0" lvl="0" marL="457200" rtl="0" algn="l">
              <a:spcBef>
                <a:spcPts val="800"/>
              </a:spcBef>
              <a:spcAft>
                <a:spcPts val="0"/>
              </a:spcAft>
              <a:buNone/>
            </a:pPr>
            <a:r>
              <a:rPr lang="en-GB"/>
              <a:t>	</a:t>
            </a:r>
            <a:r>
              <a:rPr lang="en-GB">
                <a:solidFill>
                  <a:schemeClr val="dk1"/>
                </a:solidFill>
              </a:rPr>
              <a:t>A.  3+8+4+4=1</a:t>
            </a:r>
            <a:endParaRPr>
              <a:solidFill>
                <a:schemeClr val="dk1"/>
              </a:solidFill>
            </a:endParaRPr>
          </a:p>
          <a:p>
            <a:pPr indent="457200" lvl="0" marL="457200" rtl="0" algn="l">
              <a:spcBef>
                <a:spcPts val="800"/>
              </a:spcBef>
              <a:spcAft>
                <a:spcPts val="0"/>
              </a:spcAft>
              <a:buClr>
                <a:schemeClr val="dk1"/>
              </a:buClr>
              <a:buSzPts val="1100"/>
              <a:buFont typeface="Arial"/>
              <a:buNone/>
            </a:pPr>
            <a:r>
              <a:rPr lang="en-GB">
                <a:solidFill>
                  <a:schemeClr val="dk1"/>
                </a:solidFill>
              </a:rPr>
              <a:t>B.  4+2+9+4=1</a:t>
            </a:r>
            <a:endParaRPr>
              <a:solidFill>
                <a:schemeClr val="dk1"/>
              </a:solidFill>
            </a:endParaRPr>
          </a:p>
          <a:p>
            <a:pPr indent="0" lvl="0" marL="457200" rtl="0" algn="l">
              <a:spcBef>
                <a:spcPts val="800"/>
              </a:spcBef>
              <a:spcAft>
                <a:spcPts val="0"/>
              </a:spcAft>
              <a:buNone/>
            </a:pPr>
            <a:r>
              <a:rPr lang="en-GB"/>
              <a:t>Here we are getting two same answer. Go to the last digit in question is 2.</a:t>
            </a:r>
            <a:endParaRPr/>
          </a:p>
          <a:p>
            <a:pPr indent="0" lvl="0" marL="0" rtl="0" algn="l">
              <a:spcBef>
                <a:spcPts val="800"/>
              </a:spcBef>
              <a:spcAft>
                <a:spcPts val="0"/>
              </a:spcAft>
              <a:buNone/>
            </a:pPr>
            <a:r>
              <a:rPr lang="en-GB"/>
              <a:t>Check for the square numbers ends with 2 and check the last &amp; previous digit of the answer.</a:t>
            </a:r>
            <a:endParaRPr/>
          </a:p>
          <a:p>
            <a:pPr indent="0" lvl="0" marL="457200" rtl="0" algn="l">
              <a:spcBef>
                <a:spcPts val="800"/>
              </a:spcBef>
              <a:spcAft>
                <a:spcPts val="0"/>
              </a:spcAft>
              <a:buNone/>
            </a:pPr>
            <a:r>
              <a:rPr lang="en-GB"/>
              <a:t>Ex:   2^2= 4</a:t>
            </a:r>
            <a:endParaRPr/>
          </a:p>
          <a:p>
            <a:pPr indent="0" lvl="0" marL="457200" rtl="0" algn="l">
              <a:spcBef>
                <a:spcPts val="800"/>
              </a:spcBef>
              <a:spcAft>
                <a:spcPts val="0"/>
              </a:spcAft>
              <a:buNone/>
            </a:pPr>
            <a:r>
              <a:rPr lang="en-GB"/>
              <a:t>     12^2= 144	   last digit is 4 &amp; previous digit is even so 62^2 last previous digit is even</a:t>
            </a:r>
            <a:endParaRPr/>
          </a:p>
          <a:p>
            <a:pPr indent="0" lvl="0" marL="457200" rtl="0" algn="l">
              <a:spcBef>
                <a:spcPts val="800"/>
              </a:spcBef>
              <a:spcAft>
                <a:spcPts val="0"/>
              </a:spcAft>
              <a:buNone/>
            </a:pPr>
            <a:r>
              <a:rPr lang="en-GB"/>
              <a:t>     22^2= 484</a:t>
            </a:r>
            <a:endParaRPr/>
          </a:p>
          <a:p>
            <a:pPr indent="0" lvl="0" marL="457200" rtl="0" algn="l">
              <a:spcBef>
                <a:spcPts val="800"/>
              </a:spcBef>
              <a:spcAft>
                <a:spcPts val="8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id="388" name="Google Shape;388;p4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89" name="Google Shape;389;p48"/>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90" name="Google Shape;390;p4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8"/>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11</a:t>
            </a:r>
            <a:endParaRPr sz="2000">
              <a:solidFill>
                <a:schemeClr val="lt1"/>
              </a:solidFill>
              <a:latin typeface="Roboto"/>
              <a:ea typeface="Roboto"/>
              <a:cs typeface="Roboto"/>
              <a:sym typeface="Roboto"/>
            </a:endParaRPr>
          </a:p>
        </p:txBody>
      </p:sp>
      <p:sp>
        <p:nvSpPr>
          <p:cNvPr id="392" name="Google Shape;392;p48"/>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n-GB"/>
              <a:t>40% of 60% of 3 / 5 of 2750=?</a:t>
            </a:r>
            <a:endParaRPr/>
          </a:p>
          <a:p>
            <a:pPr indent="0" lvl="0" marL="0" rtl="0" algn="l">
              <a:lnSpc>
                <a:spcPct val="200000"/>
              </a:lnSpc>
              <a:spcBef>
                <a:spcPts val="800"/>
              </a:spcBef>
              <a:spcAft>
                <a:spcPts val="0"/>
              </a:spcAft>
              <a:buNone/>
            </a:pPr>
            <a:r>
              <a:rPr lang="en-GB"/>
              <a:t>A.372</a:t>
            </a:r>
            <a:endParaRPr/>
          </a:p>
          <a:p>
            <a:pPr indent="0" lvl="0" marL="0" rtl="0" algn="l">
              <a:lnSpc>
                <a:spcPct val="200000"/>
              </a:lnSpc>
              <a:spcBef>
                <a:spcPts val="800"/>
              </a:spcBef>
              <a:spcAft>
                <a:spcPts val="0"/>
              </a:spcAft>
              <a:buNone/>
            </a:pPr>
            <a:r>
              <a:rPr lang="en-GB"/>
              <a:t>B.384</a:t>
            </a:r>
            <a:endParaRPr/>
          </a:p>
          <a:p>
            <a:pPr indent="0" lvl="0" marL="0" rtl="0" algn="l">
              <a:lnSpc>
                <a:spcPct val="200000"/>
              </a:lnSpc>
              <a:spcBef>
                <a:spcPts val="800"/>
              </a:spcBef>
              <a:spcAft>
                <a:spcPts val="0"/>
              </a:spcAft>
              <a:buNone/>
            </a:pPr>
            <a:r>
              <a:rPr lang="en-GB"/>
              <a:t>C.396</a:t>
            </a:r>
            <a:endParaRPr/>
          </a:p>
          <a:p>
            <a:pPr indent="0" lvl="0" marL="0" rtl="0" algn="l">
              <a:lnSpc>
                <a:spcPct val="200000"/>
              </a:lnSpc>
              <a:spcBef>
                <a:spcPts val="800"/>
              </a:spcBef>
              <a:spcAft>
                <a:spcPts val="800"/>
              </a:spcAft>
              <a:buNone/>
            </a:pPr>
            <a:r>
              <a:rPr lang="en-GB"/>
              <a:t>D.412</a:t>
            </a:r>
            <a:endParaRPr/>
          </a:p>
        </p:txBody>
      </p:sp>
      <p:sp>
        <p:nvSpPr>
          <p:cNvPr id="393" name="Google Shape;393;p48"/>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Answer:C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pic>
        <p:nvPicPr>
          <p:cNvPr id="398" name="Google Shape;398;p4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99" name="Google Shape;399;p49"/>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400" name="Google Shape;400;p4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9"/>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a:t>
            </a:r>
            <a:endParaRPr sz="2000">
              <a:solidFill>
                <a:schemeClr val="lt1"/>
              </a:solidFill>
              <a:latin typeface="Roboto"/>
              <a:ea typeface="Roboto"/>
              <a:cs typeface="Roboto"/>
              <a:sym typeface="Roboto"/>
            </a:endParaRPr>
          </a:p>
        </p:txBody>
      </p:sp>
      <p:sp>
        <p:nvSpPr>
          <p:cNvPr id="402" name="Google Shape;402;p49"/>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457200" rtl="0" algn="l">
              <a:spcBef>
                <a:spcPts val="0"/>
              </a:spcBef>
              <a:spcAft>
                <a:spcPts val="0"/>
              </a:spcAft>
              <a:buNone/>
            </a:pPr>
            <a:r>
              <a:t/>
            </a:r>
            <a:endParaRPr/>
          </a:p>
          <a:p>
            <a:pPr indent="0" lvl="0" marL="457200" rtl="0" algn="l">
              <a:spcBef>
                <a:spcPts val="800"/>
              </a:spcBef>
              <a:spcAft>
                <a:spcPts val="0"/>
              </a:spcAft>
              <a:buNone/>
            </a:pPr>
            <a:r>
              <a:rPr lang="en-GB"/>
              <a:t>40/100 * 60/100  * 3/5   * 2750</a:t>
            </a:r>
            <a:endParaRPr/>
          </a:p>
          <a:p>
            <a:pPr indent="0" lvl="0" marL="457200" rtl="0" algn="l">
              <a:spcBef>
                <a:spcPts val="800"/>
              </a:spcBef>
              <a:spcAft>
                <a:spcPts val="0"/>
              </a:spcAft>
              <a:buNone/>
            </a:pPr>
            <a:r>
              <a:rPr lang="en-GB"/>
              <a:t>4	   * 6		* 3/5  * 5</a:t>
            </a:r>
            <a:endParaRPr/>
          </a:p>
          <a:p>
            <a:pPr indent="0" lvl="0" marL="457200" rtl="0" algn="l">
              <a:spcBef>
                <a:spcPts val="800"/>
              </a:spcBef>
              <a:spcAft>
                <a:spcPts val="0"/>
              </a:spcAft>
              <a:buNone/>
            </a:pPr>
            <a:r>
              <a:rPr lang="en-GB"/>
              <a:t>4	   * 6		* 3 = 7+2 = 9 </a:t>
            </a:r>
            <a:endParaRPr/>
          </a:p>
          <a:p>
            <a:pPr indent="0" lvl="0" marL="457200" rtl="0" algn="l">
              <a:spcBef>
                <a:spcPts val="800"/>
              </a:spcBef>
              <a:spcAft>
                <a:spcPts val="0"/>
              </a:spcAft>
              <a:buNone/>
            </a:pPr>
            <a:r>
              <a:t/>
            </a:r>
            <a:endParaRPr/>
          </a:p>
          <a:p>
            <a:pPr indent="0" lvl="0" marL="457200" rtl="0" algn="l">
              <a:spcBef>
                <a:spcPts val="800"/>
              </a:spcBef>
              <a:spcAft>
                <a:spcPts val="800"/>
              </a:spcAft>
              <a:buNone/>
            </a:pPr>
            <a:r>
              <a:rPr lang="en-GB"/>
              <a:t>C.  3+9+6=9</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pic>
        <p:nvPicPr>
          <p:cNvPr id="407" name="Google Shape;407;p5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408" name="Google Shape;408;p50"/>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409" name="Google Shape;409;p50"/>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0"/>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12</a:t>
            </a:r>
            <a:endParaRPr sz="2000">
              <a:solidFill>
                <a:schemeClr val="lt1"/>
              </a:solidFill>
              <a:latin typeface="Roboto"/>
              <a:ea typeface="Roboto"/>
              <a:cs typeface="Roboto"/>
              <a:sym typeface="Roboto"/>
            </a:endParaRPr>
          </a:p>
        </p:txBody>
      </p:sp>
      <p:sp>
        <p:nvSpPr>
          <p:cNvPr id="411" name="Google Shape;411;p50"/>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n-GB"/>
              <a:t>8.4*6.5+4.6*11.5=?/4</a:t>
            </a:r>
            <a:endParaRPr/>
          </a:p>
          <a:p>
            <a:pPr indent="0" lvl="0" marL="0" rtl="0" algn="l">
              <a:lnSpc>
                <a:spcPct val="200000"/>
              </a:lnSpc>
              <a:spcBef>
                <a:spcPts val="800"/>
              </a:spcBef>
              <a:spcAft>
                <a:spcPts val="0"/>
              </a:spcAft>
              <a:buNone/>
            </a:pPr>
            <a:r>
              <a:rPr lang="en-GB"/>
              <a:t>A.410</a:t>
            </a:r>
            <a:endParaRPr/>
          </a:p>
          <a:p>
            <a:pPr indent="0" lvl="0" marL="0" rtl="0" algn="l">
              <a:lnSpc>
                <a:spcPct val="200000"/>
              </a:lnSpc>
              <a:spcBef>
                <a:spcPts val="800"/>
              </a:spcBef>
              <a:spcAft>
                <a:spcPts val="0"/>
              </a:spcAft>
              <a:buNone/>
            </a:pPr>
            <a:r>
              <a:rPr lang="en-GB"/>
              <a:t>B.420</a:t>
            </a:r>
            <a:endParaRPr/>
          </a:p>
          <a:p>
            <a:pPr indent="0" lvl="0" marL="0" rtl="0" algn="l">
              <a:lnSpc>
                <a:spcPct val="200000"/>
              </a:lnSpc>
              <a:spcBef>
                <a:spcPts val="800"/>
              </a:spcBef>
              <a:spcAft>
                <a:spcPts val="0"/>
              </a:spcAft>
              <a:buNone/>
            </a:pPr>
            <a:r>
              <a:rPr lang="en-GB"/>
              <a:t>C.430</a:t>
            </a:r>
            <a:endParaRPr/>
          </a:p>
          <a:p>
            <a:pPr indent="0" lvl="0" marL="0" rtl="0" algn="l">
              <a:lnSpc>
                <a:spcPct val="200000"/>
              </a:lnSpc>
              <a:spcBef>
                <a:spcPts val="800"/>
              </a:spcBef>
              <a:spcAft>
                <a:spcPts val="800"/>
              </a:spcAft>
              <a:buNone/>
            </a:pPr>
            <a:r>
              <a:rPr lang="en-GB"/>
              <a:t>D.440</a:t>
            </a:r>
            <a:endParaRPr/>
          </a:p>
        </p:txBody>
      </p:sp>
      <p:sp>
        <p:nvSpPr>
          <p:cNvPr id="412" name="Google Shape;412;p50"/>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Answer:C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pic>
        <p:nvPicPr>
          <p:cNvPr id="417" name="Google Shape;417;p51"/>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418" name="Google Shape;418;p51"/>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419" name="Google Shape;419;p51"/>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1"/>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a:t>
            </a:r>
            <a:endParaRPr sz="2000">
              <a:solidFill>
                <a:schemeClr val="lt1"/>
              </a:solidFill>
              <a:latin typeface="Roboto"/>
              <a:ea typeface="Roboto"/>
              <a:cs typeface="Roboto"/>
              <a:sym typeface="Roboto"/>
            </a:endParaRPr>
          </a:p>
        </p:txBody>
      </p:sp>
      <p:sp>
        <p:nvSpPr>
          <p:cNvPr id="421" name="Google Shape;421;p51"/>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457200" rtl="0" algn="l">
              <a:spcBef>
                <a:spcPts val="0"/>
              </a:spcBef>
              <a:spcAft>
                <a:spcPts val="0"/>
              </a:spcAft>
              <a:buNone/>
            </a:pPr>
            <a:r>
              <a:t/>
            </a:r>
            <a:endParaRPr/>
          </a:p>
          <a:p>
            <a:pPr indent="457200" lvl="0" marL="914400" rtl="0" algn="l">
              <a:spcBef>
                <a:spcPts val="800"/>
              </a:spcBef>
              <a:spcAft>
                <a:spcPts val="0"/>
              </a:spcAft>
              <a:buNone/>
            </a:pPr>
            <a:r>
              <a:rPr lang="en-GB">
                <a:solidFill>
                  <a:schemeClr val="dk1"/>
                </a:solidFill>
              </a:rPr>
              <a:t>8+4*6+5 + 4+6*1+1+5  =  ?/4</a:t>
            </a:r>
            <a:endParaRPr>
              <a:solidFill>
                <a:schemeClr val="dk1"/>
              </a:solidFill>
            </a:endParaRPr>
          </a:p>
          <a:p>
            <a:pPr indent="457200" lvl="0" marL="914400" rtl="0" algn="l">
              <a:spcBef>
                <a:spcPts val="800"/>
              </a:spcBef>
              <a:spcAft>
                <a:spcPts val="0"/>
              </a:spcAft>
              <a:buNone/>
            </a:pPr>
            <a:r>
              <a:rPr lang="en-GB">
                <a:solidFill>
                  <a:schemeClr val="dk1"/>
                </a:solidFill>
              </a:rPr>
              <a:t>1+2*1+1 + 1+0* 7=  ?/4</a:t>
            </a:r>
            <a:endParaRPr>
              <a:solidFill>
                <a:schemeClr val="dk1"/>
              </a:solidFill>
            </a:endParaRPr>
          </a:p>
          <a:p>
            <a:pPr indent="457200" lvl="0" marL="914400" rtl="0" algn="l">
              <a:spcBef>
                <a:spcPts val="800"/>
              </a:spcBef>
              <a:spcAft>
                <a:spcPts val="0"/>
              </a:spcAft>
              <a:buNone/>
            </a:pPr>
            <a:r>
              <a:rPr lang="en-GB">
                <a:solidFill>
                  <a:schemeClr val="dk1"/>
                </a:solidFill>
              </a:rPr>
              <a:t>3*2+1*7 =  ?/4</a:t>
            </a:r>
            <a:endParaRPr>
              <a:solidFill>
                <a:schemeClr val="dk1"/>
              </a:solidFill>
            </a:endParaRPr>
          </a:p>
          <a:p>
            <a:pPr indent="457200" lvl="0" marL="914400" rtl="0" algn="l">
              <a:spcBef>
                <a:spcPts val="800"/>
              </a:spcBef>
              <a:spcAft>
                <a:spcPts val="0"/>
              </a:spcAft>
              <a:buNone/>
            </a:pPr>
            <a:r>
              <a:rPr lang="en-GB">
                <a:solidFill>
                  <a:schemeClr val="dk1"/>
                </a:solidFill>
              </a:rPr>
              <a:t>6+7=4 ==&gt;  ?/4</a:t>
            </a:r>
            <a:endParaRPr>
              <a:solidFill>
                <a:schemeClr val="dk1"/>
              </a:solidFill>
            </a:endParaRPr>
          </a:p>
          <a:p>
            <a:pPr indent="457200" lvl="0" marL="914400" rtl="0" algn="l">
              <a:spcBef>
                <a:spcPts val="800"/>
              </a:spcBef>
              <a:spcAft>
                <a:spcPts val="0"/>
              </a:spcAft>
              <a:buNone/>
            </a:pPr>
            <a:r>
              <a:rPr lang="en-GB">
                <a:solidFill>
                  <a:schemeClr val="dk1"/>
                </a:solidFill>
              </a:rPr>
              <a:t>4=X/4</a:t>
            </a:r>
            <a:endParaRPr>
              <a:solidFill>
                <a:schemeClr val="dk1"/>
              </a:solidFill>
            </a:endParaRPr>
          </a:p>
          <a:p>
            <a:pPr indent="457200" lvl="0" marL="914400" rtl="0" algn="l">
              <a:spcBef>
                <a:spcPts val="800"/>
              </a:spcBef>
              <a:spcAft>
                <a:spcPts val="0"/>
              </a:spcAft>
              <a:buNone/>
            </a:pPr>
            <a:r>
              <a:rPr lang="en-GB">
                <a:solidFill>
                  <a:schemeClr val="dk1"/>
                </a:solidFill>
              </a:rPr>
              <a:t>X=1+6=7</a:t>
            </a:r>
            <a:endParaRPr>
              <a:solidFill>
                <a:schemeClr val="dk1"/>
              </a:solidFill>
            </a:endParaRPr>
          </a:p>
          <a:p>
            <a:pPr indent="457200" lvl="0" marL="914400" rtl="0" algn="l">
              <a:spcBef>
                <a:spcPts val="800"/>
              </a:spcBef>
              <a:spcAft>
                <a:spcPts val="800"/>
              </a:spcAft>
              <a:buClr>
                <a:schemeClr val="dk1"/>
              </a:buClr>
              <a:buSzPts val="1100"/>
              <a:buFont typeface="Arial"/>
              <a:buNone/>
            </a:pPr>
            <a:r>
              <a:rPr lang="en-GB">
                <a:solidFill>
                  <a:schemeClr val="dk1"/>
                </a:solidFill>
              </a:rPr>
              <a:t>C. 4+3+0=7</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76" name="Google Shape;76;p1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77" name="Google Shape;77;p1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457200" lvl="0" marL="457200" rtl="0" algn="l">
              <a:spcBef>
                <a:spcPts val="0"/>
              </a:spcBef>
              <a:spcAft>
                <a:spcPts val="800"/>
              </a:spcAft>
              <a:buNone/>
            </a:pPr>
            <a:r>
              <a:t/>
            </a:r>
            <a:endParaRPr/>
          </a:p>
        </p:txBody>
      </p:sp>
      <p:sp>
        <p:nvSpPr>
          <p:cNvPr id="79" name="Google Shape;79;p16"/>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2000">
              <a:solidFill>
                <a:srgbClr val="FFFFFF"/>
              </a:solidFill>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rPr lang="en-GB" sz="2000">
                <a:solidFill>
                  <a:srgbClr val="FFFFFF"/>
                </a:solidFill>
                <a:latin typeface="Roboto"/>
                <a:ea typeface="Roboto"/>
                <a:cs typeface="Roboto"/>
                <a:sym typeface="Roboto"/>
              </a:rPr>
              <a:t>Divisibility rules</a:t>
            </a:r>
            <a:endParaRPr sz="2000">
              <a:solidFill>
                <a:srgbClr val="FFFFFF"/>
              </a:solidFill>
              <a:latin typeface="Roboto"/>
              <a:ea typeface="Roboto"/>
              <a:cs typeface="Roboto"/>
              <a:sym typeface="Roboto"/>
            </a:endParaRPr>
          </a:p>
          <a:p>
            <a:pPr indent="0" lvl="0" marL="0" rtl="0" algn="l">
              <a:spcBef>
                <a:spcPts val="0"/>
              </a:spcBef>
              <a:spcAft>
                <a:spcPts val="0"/>
              </a:spcAft>
              <a:buNone/>
            </a:pPr>
            <a:r>
              <a:t/>
            </a:r>
            <a:endParaRPr sz="2000">
              <a:solidFill>
                <a:srgbClr val="FFFFFF"/>
              </a:solidFill>
              <a:latin typeface="Roboto"/>
              <a:ea typeface="Roboto"/>
              <a:cs typeface="Roboto"/>
              <a:sym typeface="Roboto"/>
            </a:endParaRPr>
          </a:p>
        </p:txBody>
      </p:sp>
      <p:sp>
        <p:nvSpPr>
          <p:cNvPr id="80" name="Google Shape;80;p16"/>
          <p:cNvSpPr txBox="1"/>
          <p:nvPr/>
        </p:nvSpPr>
        <p:spPr>
          <a:xfrm>
            <a:off x="327600" y="886350"/>
            <a:ext cx="7595700" cy="3487500"/>
          </a:xfrm>
          <a:prstGeom prst="rect">
            <a:avLst/>
          </a:pr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lnSpc>
                <a:spcPct val="120000"/>
              </a:lnSpc>
              <a:spcBef>
                <a:spcPts val="1800"/>
              </a:spcBef>
              <a:spcAft>
                <a:spcPts val="0"/>
              </a:spcAft>
              <a:buClr>
                <a:srgbClr val="000000"/>
              </a:buClr>
              <a:buSzPts val="1100"/>
              <a:buFont typeface="Arial"/>
              <a:buNone/>
            </a:pPr>
            <a:r>
              <a:rPr b="1" lang="en-GB" sz="1800" u="sng">
                <a:solidFill>
                  <a:srgbClr val="282828"/>
                </a:solidFill>
                <a:highlight>
                  <a:srgbClr val="FFFFFF"/>
                </a:highlight>
              </a:rPr>
              <a:t>Dividing by 4</a:t>
            </a:r>
            <a:endParaRPr b="1" sz="1800" u="sng">
              <a:solidFill>
                <a:srgbClr val="282828"/>
              </a:solidFill>
              <a:highlight>
                <a:srgbClr val="FFFFFF"/>
              </a:highlight>
            </a:endParaRPr>
          </a:p>
          <a:p>
            <a:pPr indent="-317500" lvl="0" marL="622300" rtl="0" algn="l">
              <a:lnSpc>
                <a:spcPct val="115000"/>
              </a:lnSpc>
              <a:spcBef>
                <a:spcPts val="1500"/>
              </a:spcBef>
              <a:spcAft>
                <a:spcPts val="0"/>
              </a:spcAft>
              <a:buClr>
                <a:srgbClr val="282828"/>
              </a:buClr>
              <a:buSzPts val="1400"/>
              <a:buFont typeface="Arial"/>
              <a:buAutoNum type="arabicPeriod"/>
            </a:pPr>
            <a:r>
              <a:rPr lang="en-GB">
                <a:solidFill>
                  <a:srgbClr val="282828"/>
                </a:solidFill>
                <a:highlight>
                  <a:srgbClr val="FFFFFF"/>
                </a:highlight>
              </a:rPr>
              <a:t>Are the last two digits in your number divisible by 4?</a:t>
            </a:r>
            <a:endParaRPr>
              <a:solidFill>
                <a:srgbClr val="282828"/>
              </a:solidFill>
              <a:highlight>
                <a:srgbClr val="FFFFFF"/>
              </a:highlight>
            </a:endParaRPr>
          </a:p>
          <a:p>
            <a:pPr indent="-317500" lvl="0" marL="622300" rtl="0" algn="l">
              <a:lnSpc>
                <a:spcPct val="115000"/>
              </a:lnSpc>
              <a:spcBef>
                <a:spcPts val="0"/>
              </a:spcBef>
              <a:spcAft>
                <a:spcPts val="0"/>
              </a:spcAft>
              <a:buClr>
                <a:srgbClr val="282828"/>
              </a:buClr>
              <a:buSzPts val="1400"/>
              <a:buFont typeface="Arial"/>
              <a:buAutoNum type="arabicPeriod"/>
            </a:pPr>
            <a:r>
              <a:rPr lang="en-GB">
                <a:solidFill>
                  <a:srgbClr val="282828"/>
                </a:solidFill>
                <a:highlight>
                  <a:srgbClr val="FFFFFF"/>
                </a:highlight>
              </a:rPr>
              <a:t>If so, the number is too!</a:t>
            </a:r>
            <a:endParaRPr>
              <a:solidFill>
                <a:srgbClr val="282828"/>
              </a:solidFill>
              <a:highlight>
                <a:srgbClr val="FFFFFF"/>
              </a:highlight>
            </a:endParaRPr>
          </a:p>
          <a:p>
            <a:pPr indent="-317500" lvl="0" marL="622300" rtl="0" algn="l">
              <a:lnSpc>
                <a:spcPct val="115000"/>
              </a:lnSpc>
              <a:spcBef>
                <a:spcPts val="0"/>
              </a:spcBef>
              <a:spcAft>
                <a:spcPts val="0"/>
              </a:spcAft>
              <a:buClr>
                <a:srgbClr val="282828"/>
              </a:buClr>
              <a:buSzPts val="1400"/>
              <a:buFont typeface="Arial"/>
              <a:buAutoNum type="arabicPeriod"/>
            </a:pPr>
            <a:r>
              <a:rPr lang="en-GB">
                <a:solidFill>
                  <a:srgbClr val="282828"/>
                </a:solidFill>
                <a:highlight>
                  <a:srgbClr val="FFFFFF"/>
                </a:highlight>
              </a:rPr>
              <a:t>For </a:t>
            </a:r>
            <a:r>
              <a:rPr b="1" lang="en-GB">
                <a:solidFill>
                  <a:srgbClr val="282828"/>
                </a:solidFill>
                <a:highlight>
                  <a:srgbClr val="FFFFFF"/>
                </a:highlight>
              </a:rPr>
              <a:t>example</a:t>
            </a:r>
            <a:r>
              <a:rPr lang="en-GB">
                <a:solidFill>
                  <a:srgbClr val="282828"/>
                </a:solidFill>
                <a:highlight>
                  <a:srgbClr val="FFFFFF"/>
                </a:highlight>
              </a:rPr>
              <a:t>: 358912 ends in 12 which is divisible by 4, and so is 358912.</a:t>
            </a:r>
            <a:endParaRPr>
              <a:solidFill>
                <a:srgbClr val="282828"/>
              </a:solidFill>
              <a:highlight>
                <a:srgbClr val="FFFFFF"/>
              </a:highlight>
            </a:endParaRPr>
          </a:p>
          <a:p>
            <a:pPr indent="0" lvl="0" marL="0" rtl="0" algn="l">
              <a:lnSpc>
                <a:spcPct val="120000"/>
              </a:lnSpc>
              <a:spcBef>
                <a:spcPts val="1800"/>
              </a:spcBef>
              <a:spcAft>
                <a:spcPts val="0"/>
              </a:spcAft>
              <a:buClr>
                <a:srgbClr val="000000"/>
              </a:buClr>
              <a:buSzPts val="1100"/>
              <a:buFont typeface="Arial"/>
              <a:buNone/>
            </a:pPr>
            <a:r>
              <a:rPr b="1" lang="en-GB" sz="1800" u="sng">
                <a:solidFill>
                  <a:srgbClr val="282828"/>
                </a:solidFill>
                <a:highlight>
                  <a:srgbClr val="FFFFFF"/>
                </a:highlight>
              </a:rPr>
              <a:t>Dividing by 5</a:t>
            </a:r>
            <a:endParaRPr b="1" sz="1800" u="sng">
              <a:solidFill>
                <a:srgbClr val="282828"/>
              </a:solidFill>
              <a:highlight>
                <a:srgbClr val="FFFFFF"/>
              </a:highlight>
            </a:endParaRPr>
          </a:p>
          <a:p>
            <a:pPr indent="-317500" lvl="0" marL="622300" rtl="0" algn="l">
              <a:lnSpc>
                <a:spcPct val="115000"/>
              </a:lnSpc>
              <a:spcBef>
                <a:spcPts val="1500"/>
              </a:spcBef>
              <a:spcAft>
                <a:spcPts val="0"/>
              </a:spcAft>
              <a:buClr>
                <a:srgbClr val="282828"/>
              </a:buClr>
              <a:buSzPts val="1400"/>
              <a:buFont typeface="Arial"/>
              <a:buAutoNum type="arabicPeriod"/>
            </a:pPr>
            <a:r>
              <a:rPr lang="en-GB">
                <a:solidFill>
                  <a:srgbClr val="282828"/>
                </a:solidFill>
                <a:highlight>
                  <a:srgbClr val="FFFFFF"/>
                </a:highlight>
              </a:rPr>
              <a:t>Numbers ending in 5 or 0 are always divisible by 5.</a:t>
            </a:r>
            <a:endParaRPr>
              <a:solidFill>
                <a:srgbClr val="282828"/>
              </a:solidFill>
              <a:highlight>
                <a:srgbClr val="FFFFFF"/>
              </a:highlight>
            </a:endParaRPr>
          </a:p>
          <a:p>
            <a:pPr indent="0" lvl="0" marL="0" rtl="0" algn="l">
              <a:lnSpc>
                <a:spcPct val="120000"/>
              </a:lnSpc>
              <a:spcBef>
                <a:spcPts val="1800"/>
              </a:spcBef>
              <a:spcAft>
                <a:spcPts val="0"/>
              </a:spcAft>
              <a:buClr>
                <a:srgbClr val="000000"/>
              </a:buClr>
              <a:buSzPts val="1100"/>
              <a:buFont typeface="Arial"/>
              <a:buNone/>
            </a:pPr>
            <a:r>
              <a:rPr b="1" lang="en-GB" sz="1800">
                <a:solidFill>
                  <a:srgbClr val="282828"/>
                </a:solidFill>
                <a:highlight>
                  <a:srgbClr val="FFFFFF"/>
                </a:highlight>
              </a:rPr>
              <a:t>Dividing by 6</a:t>
            </a:r>
            <a:endParaRPr b="1" sz="1800">
              <a:solidFill>
                <a:srgbClr val="282828"/>
              </a:solidFill>
              <a:highlight>
                <a:srgbClr val="FFFFFF"/>
              </a:highlight>
            </a:endParaRPr>
          </a:p>
          <a:p>
            <a:pPr indent="-317500" lvl="0" marL="622300" rtl="0" algn="l">
              <a:lnSpc>
                <a:spcPct val="115000"/>
              </a:lnSpc>
              <a:spcBef>
                <a:spcPts val="1500"/>
              </a:spcBef>
              <a:spcAft>
                <a:spcPts val="0"/>
              </a:spcAft>
              <a:buClr>
                <a:srgbClr val="282828"/>
              </a:buClr>
              <a:buSzPts val="1400"/>
              <a:buFont typeface="Arial"/>
              <a:buAutoNum type="arabicPeriod"/>
            </a:pPr>
            <a:r>
              <a:rPr lang="en-GB">
                <a:solidFill>
                  <a:srgbClr val="282828"/>
                </a:solidFill>
                <a:highlight>
                  <a:srgbClr val="FFFFFF"/>
                </a:highlight>
              </a:rPr>
              <a:t>If the number is divisible by 2 and 3, it is also divisible by 6</a:t>
            </a:r>
            <a:endParaRPr>
              <a:solidFill>
                <a:srgbClr val="282828"/>
              </a:solidFill>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pic>
        <p:nvPicPr>
          <p:cNvPr id="426" name="Google Shape;426;p52"/>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427" name="Google Shape;427;p52"/>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428" name="Google Shape;428;p52"/>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2"/>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13</a:t>
            </a:r>
            <a:endParaRPr sz="2000">
              <a:solidFill>
                <a:schemeClr val="lt1"/>
              </a:solidFill>
              <a:latin typeface="Roboto"/>
              <a:ea typeface="Roboto"/>
              <a:cs typeface="Roboto"/>
              <a:sym typeface="Roboto"/>
            </a:endParaRPr>
          </a:p>
        </p:txBody>
      </p:sp>
      <p:sp>
        <p:nvSpPr>
          <p:cNvPr id="430" name="Google Shape;430;p52"/>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n-GB"/>
              <a:t>Sq.root of x + 416=(160%920) -110</a:t>
            </a:r>
            <a:endParaRPr/>
          </a:p>
          <a:p>
            <a:pPr indent="0" lvl="0" marL="0" rtl="0" algn="l">
              <a:lnSpc>
                <a:spcPct val="200000"/>
              </a:lnSpc>
              <a:spcBef>
                <a:spcPts val="800"/>
              </a:spcBef>
              <a:spcAft>
                <a:spcPts val="0"/>
              </a:spcAft>
              <a:buNone/>
            </a:pPr>
            <a:r>
              <a:rPr lang="en-GB"/>
              <a:t>A.676</a:t>
            </a:r>
            <a:endParaRPr/>
          </a:p>
          <a:p>
            <a:pPr indent="0" lvl="0" marL="0" rtl="0" algn="l">
              <a:lnSpc>
                <a:spcPct val="200000"/>
              </a:lnSpc>
              <a:spcBef>
                <a:spcPts val="800"/>
              </a:spcBef>
              <a:spcAft>
                <a:spcPts val="0"/>
              </a:spcAft>
              <a:buNone/>
            </a:pPr>
            <a:r>
              <a:rPr lang="en-GB"/>
              <a:t>B.576</a:t>
            </a:r>
            <a:endParaRPr/>
          </a:p>
          <a:p>
            <a:pPr indent="0" lvl="0" marL="0" rtl="0" algn="l">
              <a:lnSpc>
                <a:spcPct val="200000"/>
              </a:lnSpc>
              <a:spcBef>
                <a:spcPts val="800"/>
              </a:spcBef>
              <a:spcAft>
                <a:spcPts val="0"/>
              </a:spcAft>
              <a:buNone/>
            </a:pPr>
            <a:r>
              <a:rPr lang="en-GB"/>
              <a:t>C.794</a:t>
            </a:r>
            <a:endParaRPr/>
          </a:p>
          <a:p>
            <a:pPr indent="0" lvl="0" marL="0" rtl="0" algn="l">
              <a:lnSpc>
                <a:spcPct val="200000"/>
              </a:lnSpc>
              <a:spcBef>
                <a:spcPts val="800"/>
              </a:spcBef>
              <a:spcAft>
                <a:spcPts val="800"/>
              </a:spcAft>
              <a:buNone/>
            </a:pPr>
            <a:r>
              <a:rPr lang="en-GB"/>
              <a:t>D.1024</a:t>
            </a:r>
            <a:endParaRPr/>
          </a:p>
        </p:txBody>
      </p:sp>
      <p:sp>
        <p:nvSpPr>
          <p:cNvPr id="431" name="Google Shape;431;p52"/>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Answer:A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pic>
        <p:nvPicPr>
          <p:cNvPr id="436" name="Google Shape;436;p53"/>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437" name="Google Shape;437;p53"/>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438" name="Google Shape;438;p53"/>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53"/>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a:t>
            </a:r>
            <a:endParaRPr sz="2000">
              <a:solidFill>
                <a:schemeClr val="lt1"/>
              </a:solidFill>
              <a:latin typeface="Roboto"/>
              <a:ea typeface="Roboto"/>
              <a:cs typeface="Roboto"/>
              <a:sym typeface="Roboto"/>
            </a:endParaRPr>
          </a:p>
        </p:txBody>
      </p:sp>
      <p:sp>
        <p:nvSpPr>
          <p:cNvPr id="440" name="Google Shape;440;p53"/>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457200" rtl="0" algn="l">
              <a:spcBef>
                <a:spcPts val="0"/>
              </a:spcBef>
              <a:spcAft>
                <a:spcPts val="0"/>
              </a:spcAft>
              <a:buClr>
                <a:schemeClr val="dk1"/>
              </a:buClr>
              <a:buSzPts val="1100"/>
              <a:buFont typeface="Arial"/>
              <a:buNone/>
            </a:pPr>
            <a:r>
              <a:rPr lang="en-GB">
                <a:solidFill>
                  <a:schemeClr val="dk1"/>
                </a:solidFill>
              </a:rPr>
              <a:t>Sq.root of x + 416=(160%920) -110</a:t>
            </a:r>
            <a:endParaRPr>
              <a:solidFill>
                <a:schemeClr val="dk1"/>
              </a:solidFill>
            </a:endParaRPr>
          </a:p>
          <a:p>
            <a:pPr indent="0" lvl="0" marL="457200" rtl="0" algn="l">
              <a:spcBef>
                <a:spcPts val="800"/>
              </a:spcBef>
              <a:spcAft>
                <a:spcPts val="0"/>
              </a:spcAft>
              <a:buClr>
                <a:schemeClr val="dk1"/>
              </a:buClr>
              <a:buSzPts val="1100"/>
              <a:buFont typeface="Arial"/>
              <a:buNone/>
            </a:pPr>
            <a:r>
              <a:rPr lang="en-GB">
                <a:solidFill>
                  <a:schemeClr val="dk1"/>
                </a:solidFill>
              </a:rPr>
              <a:t>Sq.root of x + 2 = (6*2)-2</a:t>
            </a:r>
            <a:endParaRPr>
              <a:solidFill>
                <a:schemeClr val="dk1"/>
              </a:solidFill>
            </a:endParaRPr>
          </a:p>
          <a:p>
            <a:pPr indent="0" lvl="0" marL="457200" rtl="0" algn="l">
              <a:spcBef>
                <a:spcPts val="800"/>
              </a:spcBef>
              <a:spcAft>
                <a:spcPts val="0"/>
              </a:spcAft>
              <a:buClr>
                <a:schemeClr val="dk1"/>
              </a:buClr>
              <a:buSzPts val="1100"/>
              <a:buFont typeface="Arial"/>
              <a:buNone/>
            </a:pPr>
            <a:r>
              <a:rPr lang="en-GB">
                <a:solidFill>
                  <a:schemeClr val="dk1"/>
                </a:solidFill>
              </a:rPr>
              <a:t>Sq.root of x + 2 = (1+2 - 2)=3</a:t>
            </a:r>
            <a:endParaRPr>
              <a:solidFill>
                <a:schemeClr val="dk1"/>
              </a:solidFill>
            </a:endParaRPr>
          </a:p>
          <a:p>
            <a:pPr indent="0" lvl="0" marL="457200" rtl="0" algn="l">
              <a:spcBef>
                <a:spcPts val="800"/>
              </a:spcBef>
              <a:spcAft>
                <a:spcPts val="0"/>
              </a:spcAft>
              <a:buClr>
                <a:schemeClr val="dk1"/>
              </a:buClr>
              <a:buSzPts val="1100"/>
              <a:buFont typeface="Arial"/>
              <a:buNone/>
            </a:pPr>
            <a:r>
              <a:rPr lang="en-GB">
                <a:solidFill>
                  <a:schemeClr val="dk1"/>
                </a:solidFill>
              </a:rPr>
              <a:t>Sq.root of x =-1</a:t>
            </a:r>
            <a:endParaRPr>
              <a:solidFill>
                <a:schemeClr val="dk1"/>
              </a:solidFill>
            </a:endParaRPr>
          </a:p>
          <a:p>
            <a:pPr indent="0" lvl="0" marL="457200" rtl="0" algn="l">
              <a:spcBef>
                <a:spcPts val="800"/>
              </a:spcBef>
              <a:spcAft>
                <a:spcPts val="0"/>
              </a:spcAft>
              <a:buClr>
                <a:schemeClr val="dk1"/>
              </a:buClr>
              <a:buSzPts val="1100"/>
              <a:buFont typeface="Arial"/>
              <a:buNone/>
            </a:pPr>
            <a:r>
              <a:rPr lang="en-GB">
                <a:solidFill>
                  <a:schemeClr val="dk1"/>
                </a:solidFill>
              </a:rPr>
              <a:t>x=1</a:t>
            </a:r>
            <a:endParaRPr>
              <a:solidFill>
                <a:schemeClr val="dk1"/>
              </a:solidFill>
            </a:endParaRPr>
          </a:p>
          <a:p>
            <a:pPr indent="0" lvl="0" marL="0" rtl="0" algn="l">
              <a:spcBef>
                <a:spcPts val="800"/>
              </a:spcBef>
              <a:spcAft>
                <a:spcPts val="800"/>
              </a:spcAft>
              <a:buClr>
                <a:schemeClr val="dk1"/>
              </a:buClr>
              <a:buSzPts val="1100"/>
              <a:buFont typeface="Arial"/>
              <a:buNone/>
            </a:pPr>
            <a:r>
              <a:rPr lang="en-GB">
                <a:solidFill>
                  <a:schemeClr val="dk1"/>
                </a:solidFill>
              </a:rPr>
              <a:t>          A.  6+7+6 = 1</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pic>
        <p:nvPicPr>
          <p:cNvPr id="445" name="Google Shape;445;p5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446" name="Google Shape;446;p5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447" name="Google Shape;447;p54"/>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5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14</a:t>
            </a:r>
            <a:endParaRPr sz="2000">
              <a:solidFill>
                <a:schemeClr val="lt1"/>
              </a:solidFill>
              <a:latin typeface="Roboto"/>
              <a:ea typeface="Roboto"/>
              <a:cs typeface="Roboto"/>
              <a:sym typeface="Roboto"/>
            </a:endParaRPr>
          </a:p>
        </p:txBody>
      </p:sp>
      <p:sp>
        <p:nvSpPr>
          <p:cNvPr id="449" name="Google Shape;449;p54"/>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n-GB"/>
              <a:t>748 / 17 =? % of 110</a:t>
            </a:r>
            <a:endParaRPr/>
          </a:p>
          <a:p>
            <a:pPr indent="0" lvl="0" marL="0" rtl="0" algn="l">
              <a:lnSpc>
                <a:spcPct val="200000"/>
              </a:lnSpc>
              <a:spcBef>
                <a:spcPts val="800"/>
              </a:spcBef>
              <a:spcAft>
                <a:spcPts val="0"/>
              </a:spcAft>
              <a:buNone/>
            </a:pPr>
            <a:r>
              <a:rPr lang="en-GB"/>
              <a:t>A.25</a:t>
            </a:r>
            <a:endParaRPr/>
          </a:p>
          <a:p>
            <a:pPr indent="0" lvl="0" marL="0" rtl="0" algn="l">
              <a:lnSpc>
                <a:spcPct val="200000"/>
              </a:lnSpc>
              <a:spcBef>
                <a:spcPts val="800"/>
              </a:spcBef>
              <a:spcAft>
                <a:spcPts val="0"/>
              </a:spcAft>
              <a:buNone/>
            </a:pPr>
            <a:r>
              <a:rPr lang="en-GB"/>
              <a:t>B.40</a:t>
            </a:r>
            <a:endParaRPr/>
          </a:p>
          <a:p>
            <a:pPr indent="0" lvl="0" marL="0" rtl="0" algn="l">
              <a:lnSpc>
                <a:spcPct val="200000"/>
              </a:lnSpc>
              <a:spcBef>
                <a:spcPts val="800"/>
              </a:spcBef>
              <a:spcAft>
                <a:spcPts val="0"/>
              </a:spcAft>
              <a:buNone/>
            </a:pPr>
            <a:r>
              <a:rPr lang="en-GB"/>
              <a:t>C.50</a:t>
            </a:r>
            <a:endParaRPr/>
          </a:p>
          <a:p>
            <a:pPr indent="0" lvl="0" marL="0" rtl="0" algn="l">
              <a:lnSpc>
                <a:spcPct val="200000"/>
              </a:lnSpc>
              <a:spcBef>
                <a:spcPts val="800"/>
              </a:spcBef>
              <a:spcAft>
                <a:spcPts val="800"/>
              </a:spcAft>
              <a:buNone/>
            </a:pPr>
            <a:r>
              <a:rPr lang="en-GB"/>
              <a:t>D.73</a:t>
            </a:r>
            <a:endParaRPr/>
          </a:p>
        </p:txBody>
      </p:sp>
      <p:sp>
        <p:nvSpPr>
          <p:cNvPr id="450" name="Google Shape;450;p54"/>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B</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pic>
        <p:nvPicPr>
          <p:cNvPr id="455" name="Google Shape;455;p5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456" name="Google Shape;456;p5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457" name="Google Shape;457;p5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5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a:t>
            </a:r>
            <a:endParaRPr sz="2000">
              <a:solidFill>
                <a:schemeClr val="lt1"/>
              </a:solidFill>
              <a:latin typeface="Roboto"/>
              <a:ea typeface="Roboto"/>
              <a:cs typeface="Roboto"/>
              <a:sym typeface="Roboto"/>
            </a:endParaRPr>
          </a:p>
        </p:txBody>
      </p:sp>
      <p:sp>
        <p:nvSpPr>
          <p:cNvPr id="459" name="Google Shape;459;p55"/>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457200" rtl="0" algn="l">
              <a:spcBef>
                <a:spcPts val="0"/>
              </a:spcBef>
              <a:spcAft>
                <a:spcPts val="0"/>
              </a:spcAft>
              <a:buNone/>
            </a:pPr>
            <a:r>
              <a:t/>
            </a:r>
            <a:endParaRPr>
              <a:solidFill>
                <a:schemeClr val="dk1"/>
              </a:solidFill>
            </a:endParaRPr>
          </a:p>
          <a:p>
            <a:pPr indent="0" lvl="0" marL="457200" rtl="0" algn="l">
              <a:spcBef>
                <a:spcPts val="800"/>
              </a:spcBef>
              <a:spcAft>
                <a:spcPts val="0"/>
              </a:spcAft>
              <a:buNone/>
            </a:pPr>
            <a:r>
              <a:rPr lang="en-GB">
                <a:solidFill>
                  <a:schemeClr val="dk1"/>
                </a:solidFill>
              </a:rPr>
              <a:t>748 / 17 =? % of 110</a:t>
            </a:r>
            <a:endParaRPr>
              <a:solidFill>
                <a:schemeClr val="dk1"/>
              </a:solidFill>
            </a:endParaRPr>
          </a:p>
          <a:p>
            <a:pPr indent="457200" lvl="0" marL="0" rtl="0" algn="l">
              <a:spcBef>
                <a:spcPts val="800"/>
              </a:spcBef>
              <a:spcAft>
                <a:spcPts val="0"/>
              </a:spcAft>
              <a:buNone/>
            </a:pPr>
            <a:r>
              <a:rPr lang="en-GB">
                <a:solidFill>
                  <a:schemeClr val="dk1"/>
                </a:solidFill>
              </a:rPr>
              <a:t>1/8         = x   *  2</a:t>
            </a:r>
            <a:endParaRPr>
              <a:solidFill>
                <a:schemeClr val="dk1"/>
              </a:solidFill>
            </a:endParaRPr>
          </a:p>
          <a:p>
            <a:pPr indent="457200" lvl="0" marL="0" rtl="0" algn="l">
              <a:spcBef>
                <a:spcPts val="800"/>
              </a:spcBef>
              <a:spcAft>
                <a:spcPts val="0"/>
              </a:spcAft>
              <a:buNone/>
            </a:pPr>
            <a:r>
              <a:rPr lang="en-GB">
                <a:solidFill>
                  <a:schemeClr val="dk1"/>
                </a:solidFill>
              </a:rPr>
              <a:t>X 	    = 1/16 =6.25=4</a:t>
            </a:r>
            <a:endParaRPr>
              <a:solidFill>
                <a:schemeClr val="dk1"/>
              </a:solidFill>
            </a:endParaRPr>
          </a:p>
          <a:p>
            <a:pPr indent="457200" lvl="0" marL="0" rtl="0" algn="l">
              <a:spcBef>
                <a:spcPts val="800"/>
              </a:spcBef>
              <a:spcAft>
                <a:spcPts val="800"/>
              </a:spcAft>
              <a:buClr>
                <a:schemeClr val="dk1"/>
              </a:buClr>
              <a:buSzPts val="1100"/>
              <a:buFont typeface="Arial"/>
              <a:buNone/>
            </a:pPr>
            <a:r>
              <a:rPr lang="en-GB">
                <a:solidFill>
                  <a:schemeClr val="dk1"/>
                </a:solidFill>
              </a:rPr>
              <a:t>B.  4+0=4</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pic>
        <p:nvPicPr>
          <p:cNvPr id="464" name="Google Shape;464;p5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465" name="Google Shape;465;p5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466" name="Google Shape;466;p5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6"/>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15</a:t>
            </a:r>
            <a:endParaRPr sz="2000">
              <a:solidFill>
                <a:schemeClr val="lt1"/>
              </a:solidFill>
              <a:latin typeface="Roboto"/>
              <a:ea typeface="Roboto"/>
              <a:cs typeface="Roboto"/>
              <a:sym typeface="Roboto"/>
            </a:endParaRPr>
          </a:p>
        </p:txBody>
      </p:sp>
      <p:sp>
        <p:nvSpPr>
          <p:cNvPr id="468" name="Google Shape;468;p56"/>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200000"/>
              </a:lnSpc>
              <a:spcBef>
                <a:spcPts val="0"/>
              </a:spcBef>
              <a:spcAft>
                <a:spcPts val="0"/>
              </a:spcAft>
              <a:buNone/>
            </a:pPr>
            <a:r>
              <a:rPr lang="en-GB">
                <a:highlight>
                  <a:srgbClr val="FFFFFF"/>
                </a:highlight>
              </a:rPr>
              <a:t>The largest 4 digit number exactly divisible by 5, 6 and 7 is:</a:t>
            </a:r>
            <a:endParaRPr>
              <a:highlight>
                <a:srgbClr val="FFFFFF"/>
              </a:highlight>
            </a:endParaRPr>
          </a:p>
          <a:p>
            <a:pPr indent="0" lvl="0" marL="0" rtl="0" algn="l">
              <a:lnSpc>
                <a:spcPct val="200000"/>
              </a:lnSpc>
              <a:spcBef>
                <a:spcPts val="800"/>
              </a:spcBef>
              <a:spcAft>
                <a:spcPts val="0"/>
              </a:spcAft>
              <a:buNone/>
            </a:pPr>
            <a:r>
              <a:rPr lang="en-GB">
                <a:highlight>
                  <a:srgbClr val="FFFFFF"/>
                </a:highlight>
              </a:rPr>
              <a:t>A.9980</a:t>
            </a:r>
            <a:endParaRPr>
              <a:highlight>
                <a:srgbClr val="FFFFFF"/>
              </a:highlight>
            </a:endParaRPr>
          </a:p>
          <a:p>
            <a:pPr indent="0" lvl="0" marL="0" rtl="0" algn="l">
              <a:lnSpc>
                <a:spcPct val="200000"/>
              </a:lnSpc>
              <a:spcBef>
                <a:spcPts val="0"/>
              </a:spcBef>
              <a:spcAft>
                <a:spcPts val="0"/>
              </a:spcAft>
              <a:buNone/>
            </a:pPr>
            <a:r>
              <a:rPr lang="en-GB">
                <a:highlight>
                  <a:srgbClr val="FFFFFF"/>
                </a:highlight>
              </a:rPr>
              <a:t>B.9870</a:t>
            </a:r>
            <a:endParaRPr>
              <a:highlight>
                <a:srgbClr val="FFFFFF"/>
              </a:highlight>
            </a:endParaRPr>
          </a:p>
          <a:p>
            <a:pPr indent="0" lvl="0" marL="0" rtl="0" algn="l">
              <a:lnSpc>
                <a:spcPct val="200000"/>
              </a:lnSpc>
              <a:spcBef>
                <a:spcPts val="0"/>
              </a:spcBef>
              <a:spcAft>
                <a:spcPts val="0"/>
              </a:spcAft>
              <a:buNone/>
            </a:pPr>
            <a:r>
              <a:rPr lang="en-GB">
                <a:highlight>
                  <a:srgbClr val="FFFFFF"/>
                </a:highlight>
              </a:rPr>
              <a:t>C.9540</a:t>
            </a:r>
            <a:endParaRPr>
              <a:highlight>
                <a:srgbClr val="FFFFFF"/>
              </a:highlight>
            </a:endParaRPr>
          </a:p>
          <a:p>
            <a:pPr indent="0" lvl="0" marL="0" rtl="0" algn="l">
              <a:lnSpc>
                <a:spcPct val="200000"/>
              </a:lnSpc>
              <a:spcBef>
                <a:spcPts val="800"/>
              </a:spcBef>
              <a:spcAft>
                <a:spcPts val="0"/>
              </a:spcAft>
              <a:buNone/>
            </a:pPr>
            <a:r>
              <a:rPr lang="en-GB">
                <a:highlight>
                  <a:srgbClr val="FFFFFF"/>
                </a:highlight>
              </a:rPr>
              <a:t>D.9640</a:t>
            </a:r>
            <a:endParaRPr>
              <a:highlight>
                <a:srgbClr val="FFFFFF"/>
              </a:highlight>
            </a:endParaRPr>
          </a:p>
          <a:p>
            <a:pPr indent="0" lvl="0" marL="457200" rtl="0" algn="l">
              <a:lnSpc>
                <a:spcPct val="150000"/>
              </a:lnSpc>
              <a:spcBef>
                <a:spcPts val="800"/>
              </a:spcBef>
              <a:spcAft>
                <a:spcPts val="800"/>
              </a:spcAft>
              <a:buClr>
                <a:schemeClr val="dk1"/>
              </a:buClr>
              <a:buSzPts val="1100"/>
              <a:buFont typeface="Arial"/>
              <a:buNone/>
            </a:pPr>
            <a:r>
              <a:t/>
            </a:r>
            <a:endParaRPr>
              <a:highlight>
                <a:srgbClr val="FFFFFF"/>
              </a:highlight>
            </a:endParaRPr>
          </a:p>
        </p:txBody>
      </p:sp>
      <p:sp>
        <p:nvSpPr>
          <p:cNvPr id="469" name="Google Shape;469;p56"/>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B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pic>
        <p:nvPicPr>
          <p:cNvPr id="474" name="Google Shape;474;p5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475" name="Google Shape;475;p5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476" name="Google Shape;476;p5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57"/>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a:t>
            </a:r>
            <a:endParaRPr sz="2000">
              <a:solidFill>
                <a:schemeClr val="lt1"/>
              </a:solidFill>
              <a:latin typeface="Roboto"/>
              <a:ea typeface="Roboto"/>
              <a:cs typeface="Roboto"/>
              <a:sym typeface="Roboto"/>
            </a:endParaRPr>
          </a:p>
        </p:txBody>
      </p:sp>
      <p:sp>
        <p:nvSpPr>
          <p:cNvPr id="478" name="Google Shape;478;p57"/>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00000"/>
              </a:lnSpc>
              <a:spcBef>
                <a:spcPts val="0"/>
              </a:spcBef>
              <a:spcAft>
                <a:spcPts val="0"/>
              </a:spcAft>
              <a:buNone/>
            </a:pPr>
            <a:r>
              <a:rPr lang="en-GB">
                <a:highlight>
                  <a:srgbClr val="FFFFFF"/>
                </a:highlight>
              </a:rPr>
              <a:t>The required number must be divisible by L.C.M. of 5,6 and 7.</a:t>
            </a:r>
            <a:endParaRPr>
              <a:highlight>
                <a:srgbClr val="FFFFFF"/>
              </a:highlight>
            </a:endParaRPr>
          </a:p>
          <a:p>
            <a:pPr indent="0" lvl="0" marL="0" rtl="0" algn="l">
              <a:lnSpc>
                <a:spcPct val="100000"/>
              </a:lnSpc>
              <a:spcBef>
                <a:spcPts val="800"/>
              </a:spcBef>
              <a:spcAft>
                <a:spcPts val="0"/>
              </a:spcAft>
              <a:buNone/>
            </a:pPr>
            <a:r>
              <a:rPr lang="en-GB">
                <a:highlight>
                  <a:srgbClr val="FFFFFF"/>
                </a:highlight>
              </a:rPr>
              <a:t>L.C.M. of 5, 6 and 7 = 5 x 6 x 7 = 210</a:t>
            </a:r>
            <a:endParaRPr>
              <a:highlight>
                <a:srgbClr val="FFFFFF"/>
              </a:highlight>
            </a:endParaRPr>
          </a:p>
          <a:p>
            <a:pPr indent="0" lvl="0" marL="457200" rtl="0" algn="l">
              <a:lnSpc>
                <a:spcPct val="100000"/>
              </a:lnSpc>
              <a:spcBef>
                <a:spcPts val="800"/>
              </a:spcBef>
              <a:spcAft>
                <a:spcPts val="0"/>
              </a:spcAft>
              <a:buNone/>
            </a:pPr>
            <a:r>
              <a:t/>
            </a:r>
            <a:endParaRPr>
              <a:highlight>
                <a:srgbClr val="FFFFFF"/>
              </a:highlight>
            </a:endParaRPr>
          </a:p>
          <a:p>
            <a:pPr indent="0" lvl="0" marL="457200" rtl="0" algn="l">
              <a:lnSpc>
                <a:spcPct val="100000"/>
              </a:lnSpc>
              <a:spcBef>
                <a:spcPts val="800"/>
              </a:spcBef>
              <a:spcAft>
                <a:spcPts val="0"/>
              </a:spcAft>
              <a:buNone/>
            </a:pPr>
            <a:r>
              <a:rPr lang="en-GB">
                <a:highlight>
                  <a:srgbClr val="FFFFFF"/>
                </a:highlight>
              </a:rPr>
              <a:t>Let us divide 9999 by 210.</a:t>
            </a:r>
            <a:endParaRPr>
              <a:highlight>
                <a:srgbClr val="FFFFFF"/>
              </a:highlight>
            </a:endParaRPr>
          </a:p>
          <a:p>
            <a:pPr indent="0" lvl="0" marL="457200" rtl="0" algn="l">
              <a:lnSpc>
                <a:spcPct val="100000"/>
              </a:lnSpc>
              <a:spcBef>
                <a:spcPts val="800"/>
              </a:spcBef>
              <a:spcAft>
                <a:spcPts val="0"/>
              </a:spcAft>
              <a:buNone/>
            </a:pPr>
            <a:r>
              <a:rPr lang="en-GB">
                <a:highlight>
                  <a:srgbClr val="FFFFFF"/>
                </a:highlight>
              </a:rPr>
              <a:t>210) 9999 (47</a:t>
            </a:r>
            <a:endParaRPr>
              <a:highlight>
                <a:srgbClr val="FFFFFF"/>
              </a:highlight>
            </a:endParaRPr>
          </a:p>
          <a:p>
            <a:pPr indent="0" lvl="0" marL="457200" rtl="0" algn="l">
              <a:lnSpc>
                <a:spcPct val="100000"/>
              </a:lnSpc>
              <a:spcBef>
                <a:spcPts val="800"/>
              </a:spcBef>
              <a:spcAft>
                <a:spcPts val="0"/>
              </a:spcAft>
              <a:buNone/>
            </a:pPr>
            <a:r>
              <a:rPr lang="en-GB">
                <a:highlight>
                  <a:srgbClr val="FFFFFF"/>
                </a:highlight>
              </a:rPr>
              <a:t>      840</a:t>
            </a:r>
            <a:endParaRPr>
              <a:highlight>
                <a:srgbClr val="FFFFFF"/>
              </a:highlight>
            </a:endParaRPr>
          </a:p>
          <a:p>
            <a:pPr indent="0" lvl="0" marL="457200" rtl="0" algn="l">
              <a:lnSpc>
                <a:spcPct val="100000"/>
              </a:lnSpc>
              <a:spcBef>
                <a:spcPts val="800"/>
              </a:spcBef>
              <a:spcAft>
                <a:spcPts val="0"/>
              </a:spcAft>
              <a:buNone/>
            </a:pPr>
            <a:r>
              <a:rPr lang="en-GB">
                <a:highlight>
                  <a:srgbClr val="FFFFFF"/>
                </a:highlight>
              </a:rPr>
              <a:t>     ----</a:t>
            </a:r>
            <a:endParaRPr>
              <a:highlight>
                <a:srgbClr val="FFFFFF"/>
              </a:highlight>
            </a:endParaRPr>
          </a:p>
          <a:p>
            <a:pPr indent="0" lvl="0" marL="457200" rtl="0" algn="l">
              <a:lnSpc>
                <a:spcPct val="100000"/>
              </a:lnSpc>
              <a:spcBef>
                <a:spcPts val="800"/>
              </a:spcBef>
              <a:spcAft>
                <a:spcPts val="0"/>
              </a:spcAft>
              <a:buNone/>
            </a:pPr>
            <a:r>
              <a:rPr lang="en-GB">
                <a:highlight>
                  <a:srgbClr val="FFFFFF"/>
                </a:highlight>
              </a:rPr>
              <a:t>      1599</a:t>
            </a:r>
            <a:endParaRPr>
              <a:highlight>
                <a:srgbClr val="FFFFFF"/>
              </a:highlight>
            </a:endParaRPr>
          </a:p>
          <a:p>
            <a:pPr indent="0" lvl="0" marL="457200" rtl="0" algn="l">
              <a:lnSpc>
                <a:spcPct val="100000"/>
              </a:lnSpc>
              <a:spcBef>
                <a:spcPts val="800"/>
              </a:spcBef>
              <a:spcAft>
                <a:spcPts val="0"/>
              </a:spcAft>
              <a:buNone/>
            </a:pPr>
            <a:r>
              <a:rPr lang="en-GB">
                <a:highlight>
                  <a:srgbClr val="FFFFFF"/>
                </a:highlight>
              </a:rPr>
              <a:t>      1470</a:t>
            </a:r>
            <a:endParaRPr>
              <a:highlight>
                <a:srgbClr val="FFFFFF"/>
              </a:highlight>
            </a:endParaRPr>
          </a:p>
          <a:p>
            <a:pPr indent="0" lvl="0" marL="457200" rtl="0" algn="l">
              <a:lnSpc>
                <a:spcPct val="100000"/>
              </a:lnSpc>
              <a:spcBef>
                <a:spcPts val="800"/>
              </a:spcBef>
              <a:spcAft>
                <a:spcPts val="0"/>
              </a:spcAft>
              <a:buNone/>
            </a:pPr>
            <a:r>
              <a:rPr lang="en-GB">
                <a:highlight>
                  <a:srgbClr val="FFFFFF"/>
                </a:highlight>
              </a:rPr>
              <a:t>      ----</a:t>
            </a:r>
            <a:endParaRPr>
              <a:highlight>
                <a:srgbClr val="FFFFFF"/>
              </a:highlight>
            </a:endParaRPr>
          </a:p>
          <a:p>
            <a:pPr indent="0" lvl="0" marL="457200" rtl="0" algn="l">
              <a:lnSpc>
                <a:spcPct val="100000"/>
              </a:lnSpc>
              <a:spcBef>
                <a:spcPts val="800"/>
              </a:spcBef>
              <a:spcAft>
                <a:spcPts val="0"/>
              </a:spcAft>
              <a:buNone/>
            </a:pPr>
            <a:r>
              <a:rPr lang="en-GB">
                <a:highlight>
                  <a:srgbClr val="FFFFFF"/>
                </a:highlight>
              </a:rPr>
              <a:t>       129     Required number = 9999 – 129 = 9870</a:t>
            </a:r>
            <a:endParaRPr>
              <a:highlight>
                <a:srgbClr val="FFFFFF"/>
              </a:highlight>
            </a:endParaRPr>
          </a:p>
          <a:p>
            <a:pPr indent="0" lvl="0" marL="457200" rtl="0" algn="l">
              <a:lnSpc>
                <a:spcPct val="100000"/>
              </a:lnSpc>
              <a:spcBef>
                <a:spcPts val="800"/>
              </a:spcBef>
              <a:spcAft>
                <a:spcPts val="800"/>
              </a:spcAft>
              <a:buNone/>
            </a:pPr>
            <a:r>
              <a:t/>
            </a:r>
            <a:endParaRPr>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8"/>
          <p:cNvSpPr/>
          <p:nvPr/>
        </p:nvSpPr>
        <p:spPr>
          <a:xfrm>
            <a:off x="-25350" y="-7313"/>
            <a:ext cx="9169200" cy="10887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84" name="Google Shape;484;p58"/>
          <p:cNvSpPr txBox="1"/>
          <p:nvPr/>
        </p:nvSpPr>
        <p:spPr>
          <a:xfrm>
            <a:off x="438150" y="2058170"/>
            <a:ext cx="4593600" cy="774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0" lang="en-GB" sz="5400" u="none" cap="none" strike="noStrike">
                <a:solidFill>
                  <a:schemeClr val="dk1"/>
                </a:solidFill>
                <a:latin typeface="Chilanka"/>
                <a:ea typeface="Chilanka"/>
                <a:cs typeface="Chilanka"/>
                <a:sym typeface="Chilanka"/>
              </a:rPr>
              <a:t>THANK YOU</a:t>
            </a:r>
            <a:endParaRPr b="0" i="0" sz="5400" u="none" cap="none" strike="noStrike">
              <a:solidFill>
                <a:schemeClr val="dk1"/>
              </a:solidFill>
              <a:latin typeface="Chilanka"/>
              <a:ea typeface="Chilanka"/>
              <a:cs typeface="Chilanka"/>
              <a:sym typeface="Chilanka"/>
            </a:endParaRPr>
          </a:p>
        </p:txBody>
      </p:sp>
      <p:pic>
        <p:nvPicPr>
          <p:cNvPr id="485" name="Google Shape;485;p58"/>
          <p:cNvPicPr preferRelativeResize="0"/>
          <p:nvPr/>
        </p:nvPicPr>
        <p:blipFill rotWithShape="1">
          <a:blip r:embed="rId3">
            <a:alphaModFix/>
          </a:blip>
          <a:srcRect b="0" l="0" r="0" t="0"/>
          <a:stretch/>
        </p:blipFill>
        <p:spPr>
          <a:xfrm>
            <a:off x="5660712" y="1368213"/>
            <a:ext cx="1979523" cy="2407088"/>
          </a:xfrm>
          <a:prstGeom prst="rect">
            <a:avLst/>
          </a:prstGeom>
          <a:noFill/>
          <a:ln>
            <a:noFill/>
          </a:ln>
        </p:spPr>
      </p:pic>
      <p:sp>
        <p:nvSpPr>
          <p:cNvPr id="486" name="Google Shape;486;p58"/>
          <p:cNvSpPr txBox="1"/>
          <p:nvPr/>
        </p:nvSpPr>
        <p:spPr>
          <a:xfrm>
            <a:off x="1022925" y="363447"/>
            <a:ext cx="1673400" cy="417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000000"/>
              </a:buClr>
              <a:buSzPts val="1100"/>
              <a:buFont typeface="Arial"/>
              <a:buNone/>
            </a:pPr>
            <a:r>
              <a:rPr lang="en-GB" sz="1200">
                <a:solidFill>
                  <a:schemeClr val="dk1"/>
                </a:solidFill>
                <a:latin typeface="Calibri"/>
                <a:ea typeface="Calibri"/>
                <a:cs typeface="Calibri"/>
                <a:sym typeface="Calibri"/>
              </a:rPr>
              <a:t>/ethnuscodemithra</a:t>
            </a:r>
            <a:endParaRPr sz="1200">
              <a:solidFill>
                <a:schemeClr val="dk1"/>
              </a:solidFill>
              <a:latin typeface="Calibri"/>
              <a:ea typeface="Calibri"/>
              <a:cs typeface="Calibri"/>
              <a:sym typeface="Calibri"/>
            </a:endParaRPr>
          </a:p>
        </p:txBody>
      </p:sp>
      <p:pic>
        <p:nvPicPr>
          <p:cNvPr id="487" name="Google Shape;487;p58"/>
          <p:cNvPicPr preferRelativeResize="0"/>
          <p:nvPr/>
        </p:nvPicPr>
        <p:blipFill rotWithShape="1">
          <a:blip r:embed="rId4">
            <a:alphaModFix/>
          </a:blip>
          <a:srcRect b="0" l="0" r="0" t="0"/>
          <a:stretch/>
        </p:blipFill>
        <p:spPr>
          <a:xfrm>
            <a:off x="300225" y="213608"/>
            <a:ext cx="713224" cy="644936"/>
          </a:xfrm>
          <a:prstGeom prst="rect">
            <a:avLst/>
          </a:prstGeom>
          <a:noFill/>
          <a:ln>
            <a:noFill/>
          </a:ln>
        </p:spPr>
      </p:pic>
      <p:pic>
        <p:nvPicPr>
          <p:cNvPr id="488" name="Google Shape;488;p58"/>
          <p:cNvPicPr preferRelativeResize="0"/>
          <p:nvPr/>
        </p:nvPicPr>
        <p:blipFill rotWithShape="1">
          <a:blip r:embed="rId5">
            <a:alphaModFix/>
          </a:blip>
          <a:srcRect b="0" l="0" r="0" t="0"/>
          <a:stretch/>
        </p:blipFill>
        <p:spPr>
          <a:xfrm>
            <a:off x="5388850" y="226355"/>
            <a:ext cx="644913" cy="644943"/>
          </a:xfrm>
          <a:prstGeom prst="rect">
            <a:avLst/>
          </a:prstGeom>
          <a:noFill/>
          <a:ln>
            <a:noFill/>
          </a:ln>
        </p:spPr>
      </p:pic>
      <p:sp>
        <p:nvSpPr>
          <p:cNvPr id="489" name="Google Shape;489;p58"/>
          <p:cNvSpPr txBox="1"/>
          <p:nvPr/>
        </p:nvSpPr>
        <p:spPr>
          <a:xfrm>
            <a:off x="6025875" y="363447"/>
            <a:ext cx="898200" cy="417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1" lang="en-GB" sz="1200">
                <a:solidFill>
                  <a:srgbClr val="4A86E8"/>
                </a:solidFill>
                <a:latin typeface="Calibri"/>
                <a:ea typeface="Calibri"/>
                <a:cs typeface="Calibri"/>
                <a:sym typeface="Calibri"/>
              </a:rPr>
              <a:t>/ethnus</a:t>
            </a:r>
            <a:endParaRPr b="1" sz="1200">
              <a:solidFill>
                <a:srgbClr val="4A86E8"/>
              </a:solidFill>
              <a:latin typeface="Proxima Nova"/>
              <a:ea typeface="Proxima Nova"/>
              <a:cs typeface="Proxima Nova"/>
              <a:sym typeface="Proxima Nova"/>
            </a:endParaRPr>
          </a:p>
        </p:txBody>
      </p:sp>
      <p:sp>
        <p:nvSpPr>
          <p:cNvPr id="490" name="Google Shape;490;p58"/>
          <p:cNvSpPr txBox="1"/>
          <p:nvPr/>
        </p:nvSpPr>
        <p:spPr>
          <a:xfrm>
            <a:off x="3575139" y="374446"/>
            <a:ext cx="1673400" cy="417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000000"/>
              </a:buClr>
              <a:buSzPts val="1100"/>
              <a:buFont typeface="Arial"/>
              <a:buNone/>
            </a:pPr>
            <a:r>
              <a:rPr lang="en-GB" sz="1200">
                <a:solidFill>
                  <a:srgbClr val="FF0000"/>
                </a:solidFill>
                <a:latin typeface="Calibri"/>
                <a:ea typeface="Calibri"/>
                <a:cs typeface="Calibri"/>
                <a:sym typeface="Calibri"/>
              </a:rPr>
              <a:t>Ethnus Codemithra</a:t>
            </a:r>
            <a:endParaRPr sz="1200">
              <a:solidFill>
                <a:srgbClr val="FF0000"/>
              </a:solidFill>
              <a:latin typeface="Calibri"/>
              <a:ea typeface="Calibri"/>
              <a:cs typeface="Calibri"/>
              <a:sym typeface="Calibri"/>
            </a:endParaRPr>
          </a:p>
        </p:txBody>
      </p:sp>
      <p:pic>
        <p:nvPicPr>
          <p:cNvPr id="491" name="Google Shape;491;p58"/>
          <p:cNvPicPr preferRelativeResize="0"/>
          <p:nvPr/>
        </p:nvPicPr>
        <p:blipFill rotWithShape="1">
          <a:blip r:embed="rId6">
            <a:alphaModFix/>
          </a:blip>
          <a:srcRect b="0" l="2901" r="2901" t="0"/>
          <a:stretch/>
        </p:blipFill>
        <p:spPr>
          <a:xfrm>
            <a:off x="7065600" y="215383"/>
            <a:ext cx="608215" cy="644918"/>
          </a:xfrm>
          <a:prstGeom prst="rect">
            <a:avLst/>
          </a:prstGeom>
          <a:noFill/>
          <a:ln>
            <a:noFill/>
          </a:ln>
        </p:spPr>
      </p:pic>
      <p:sp>
        <p:nvSpPr>
          <p:cNvPr id="492" name="Google Shape;492;p58"/>
          <p:cNvSpPr txBox="1"/>
          <p:nvPr/>
        </p:nvSpPr>
        <p:spPr>
          <a:xfrm>
            <a:off x="7689950" y="374444"/>
            <a:ext cx="1320600" cy="417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FF0000"/>
              </a:buClr>
              <a:buSzPts val="1200"/>
              <a:buFont typeface="Calibri"/>
              <a:buNone/>
            </a:pPr>
            <a:r>
              <a:rPr lang="en-GB" sz="1200">
                <a:solidFill>
                  <a:srgbClr val="FF0000"/>
                </a:solidFill>
                <a:latin typeface="Calibri"/>
                <a:ea typeface="Calibri"/>
                <a:cs typeface="Calibri"/>
                <a:sym typeface="Calibri"/>
              </a:rPr>
              <a:t>/code_mithra</a:t>
            </a:r>
            <a:endParaRPr sz="1200">
              <a:solidFill>
                <a:srgbClr val="FF0000"/>
              </a:solidFill>
              <a:latin typeface="Calibri"/>
              <a:ea typeface="Calibri"/>
              <a:cs typeface="Calibri"/>
              <a:sym typeface="Calibri"/>
            </a:endParaRPr>
          </a:p>
        </p:txBody>
      </p:sp>
      <p:sp>
        <p:nvSpPr>
          <p:cNvPr id="493" name="Google Shape;493;p58"/>
          <p:cNvSpPr txBox="1"/>
          <p:nvPr/>
        </p:nvSpPr>
        <p:spPr>
          <a:xfrm>
            <a:off x="454025" y="3335479"/>
            <a:ext cx="4794300" cy="5544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hlink"/>
              </a:buClr>
              <a:buSzPts val="2400"/>
              <a:buFont typeface="Calibri"/>
              <a:buNone/>
            </a:pPr>
            <a:r>
              <a:rPr lang="en-GB" sz="2400" u="sng">
                <a:solidFill>
                  <a:schemeClr val="hlink"/>
                </a:solidFill>
                <a:latin typeface="Calibri"/>
                <a:ea typeface="Calibri"/>
                <a:cs typeface="Calibri"/>
                <a:sym typeface="Calibri"/>
                <a:hlinkClick r:id="rId7"/>
              </a:rPr>
              <a:t>https://learn.codemithra.com/</a:t>
            </a:r>
            <a:endParaRPr sz="2400" u="sng">
              <a:solidFill>
                <a:schemeClr val="hlink"/>
              </a:solidFill>
              <a:latin typeface="Proxima Nova"/>
              <a:ea typeface="Proxima Nova"/>
              <a:cs typeface="Proxima Nova"/>
              <a:sym typeface="Proxima Nova"/>
              <a:hlinkClick r:id="rId8"/>
            </a:endParaRPr>
          </a:p>
        </p:txBody>
      </p:sp>
      <p:sp>
        <p:nvSpPr>
          <p:cNvPr id="494" name="Google Shape;494;p58"/>
          <p:cNvSpPr/>
          <p:nvPr/>
        </p:nvSpPr>
        <p:spPr>
          <a:xfrm>
            <a:off x="-25350" y="4051180"/>
            <a:ext cx="9169200" cy="10887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95" name="Google Shape;495;p58"/>
          <p:cNvSpPr txBox="1"/>
          <p:nvPr/>
        </p:nvSpPr>
        <p:spPr>
          <a:xfrm>
            <a:off x="1563475" y="4421940"/>
            <a:ext cx="2184600" cy="417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Proxima Nova"/>
              <a:buNone/>
            </a:pPr>
            <a:r>
              <a:rPr lang="en-GB" sz="1200">
                <a:solidFill>
                  <a:schemeClr val="dk1"/>
                </a:solidFill>
                <a:latin typeface="Proxima Nova"/>
                <a:ea typeface="Proxima Nova"/>
                <a:cs typeface="Proxima Nova"/>
                <a:sym typeface="Proxima Nova"/>
              </a:rPr>
              <a:t>codemithra@ethnus.com</a:t>
            </a:r>
            <a:endParaRPr sz="1200">
              <a:solidFill>
                <a:schemeClr val="dk1"/>
              </a:solidFill>
              <a:latin typeface="Proxima Nova"/>
              <a:ea typeface="Proxima Nova"/>
              <a:cs typeface="Proxima Nova"/>
              <a:sym typeface="Proxima Nova"/>
            </a:endParaRPr>
          </a:p>
        </p:txBody>
      </p:sp>
      <p:pic>
        <p:nvPicPr>
          <p:cNvPr id="496" name="Google Shape;496;p58"/>
          <p:cNvPicPr preferRelativeResize="0"/>
          <p:nvPr/>
        </p:nvPicPr>
        <p:blipFill rotWithShape="1">
          <a:blip r:embed="rId9">
            <a:alphaModFix/>
          </a:blip>
          <a:srcRect b="0" l="0" r="0" t="0"/>
          <a:stretch/>
        </p:blipFill>
        <p:spPr>
          <a:xfrm>
            <a:off x="5998788" y="4273864"/>
            <a:ext cx="713058" cy="713058"/>
          </a:xfrm>
          <a:prstGeom prst="rect">
            <a:avLst/>
          </a:prstGeom>
          <a:noFill/>
          <a:ln>
            <a:noFill/>
          </a:ln>
        </p:spPr>
      </p:pic>
      <p:pic>
        <p:nvPicPr>
          <p:cNvPr id="497" name="Google Shape;497;p58"/>
          <p:cNvPicPr preferRelativeResize="0"/>
          <p:nvPr/>
        </p:nvPicPr>
        <p:blipFill rotWithShape="1">
          <a:blip r:embed="rId10">
            <a:alphaModFix/>
          </a:blip>
          <a:srcRect b="0" l="0" r="0" t="0"/>
          <a:stretch/>
        </p:blipFill>
        <p:spPr>
          <a:xfrm>
            <a:off x="909825" y="4272109"/>
            <a:ext cx="716576" cy="716576"/>
          </a:xfrm>
          <a:prstGeom prst="rect">
            <a:avLst/>
          </a:prstGeom>
          <a:noFill/>
          <a:ln>
            <a:noFill/>
          </a:ln>
        </p:spPr>
      </p:pic>
      <p:pic>
        <p:nvPicPr>
          <p:cNvPr id="498" name="Google Shape;498;p58"/>
          <p:cNvPicPr preferRelativeResize="0"/>
          <p:nvPr/>
        </p:nvPicPr>
        <p:blipFill rotWithShape="1">
          <a:blip r:embed="rId11">
            <a:alphaModFix/>
          </a:blip>
          <a:srcRect b="0" l="0" r="0" t="0"/>
          <a:stretch/>
        </p:blipFill>
        <p:spPr>
          <a:xfrm>
            <a:off x="3712438" y="4284861"/>
            <a:ext cx="713058" cy="713058"/>
          </a:xfrm>
          <a:prstGeom prst="rect">
            <a:avLst/>
          </a:prstGeom>
          <a:noFill/>
          <a:ln>
            <a:noFill/>
          </a:ln>
        </p:spPr>
      </p:pic>
      <p:sp>
        <p:nvSpPr>
          <p:cNvPr id="499" name="Google Shape;499;p58"/>
          <p:cNvSpPr txBox="1"/>
          <p:nvPr/>
        </p:nvSpPr>
        <p:spPr>
          <a:xfrm>
            <a:off x="4425675" y="4421940"/>
            <a:ext cx="1573200" cy="417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Proxima Nova"/>
              <a:buNone/>
            </a:pPr>
            <a:r>
              <a:rPr lang="en-GB" sz="1200">
                <a:solidFill>
                  <a:schemeClr val="dk1"/>
                </a:solidFill>
                <a:latin typeface="Proxima Nova"/>
                <a:ea typeface="Proxima Nova"/>
                <a:cs typeface="Proxima Nova"/>
                <a:sym typeface="Proxima Nova"/>
              </a:rPr>
              <a:t>+91 7815 095 095</a:t>
            </a:r>
            <a:endParaRPr sz="1200">
              <a:solidFill>
                <a:schemeClr val="dk1"/>
              </a:solidFill>
              <a:latin typeface="Proxima Nova"/>
              <a:ea typeface="Proxima Nova"/>
              <a:cs typeface="Proxima Nova"/>
              <a:sym typeface="Proxima Nova"/>
            </a:endParaRPr>
          </a:p>
        </p:txBody>
      </p:sp>
      <p:sp>
        <p:nvSpPr>
          <p:cNvPr id="500" name="Google Shape;500;p58"/>
          <p:cNvSpPr txBox="1"/>
          <p:nvPr/>
        </p:nvSpPr>
        <p:spPr>
          <a:xfrm>
            <a:off x="6660975" y="4432938"/>
            <a:ext cx="1573200" cy="417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Proxima Nova"/>
              <a:buNone/>
            </a:pPr>
            <a:r>
              <a:rPr lang="en-GB" sz="1200">
                <a:solidFill>
                  <a:schemeClr val="dk1"/>
                </a:solidFill>
                <a:latin typeface="Proxima Nova"/>
                <a:ea typeface="Proxima Nova"/>
                <a:cs typeface="Proxima Nova"/>
                <a:sym typeface="Proxima Nova"/>
              </a:rPr>
              <a:t>+91 9019 921 340</a:t>
            </a:r>
            <a:endParaRPr sz="1200">
              <a:solidFill>
                <a:schemeClr val="dk1"/>
              </a:solidFill>
              <a:latin typeface="Proxima Nova"/>
              <a:ea typeface="Proxima Nova"/>
              <a:cs typeface="Proxima Nova"/>
              <a:sym typeface="Proxima Nova"/>
            </a:endParaRPr>
          </a:p>
        </p:txBody>
      </p:sp>
      <p:pic>
        <p:nvPicPr>
          <p:cNvPr id="501" name="Google Shape;501;p58"/>
          <p:cNvPicPr preferRelativeResize="0"/>
          <p:nvPr/>
        </p:nvPicPr>
        <p:blipFill rotWithShape="1">
          <a:blip r:embed="rId12">
            <a:alphaModFix/>
          </a:blip>
          <a:srcRect b="0" l="0" r="0" t="0"/>
          <a:stretch/>
        </p:blipFill>
        <p:spPr>
          <a:xfrm>
            <a:off x="2823886" y="269196"/>
            <a:ext cx="788272" cy="554265"/>
          </a:xfrm>
          <a:prstGeom prst="rect">
            <a:avLst/>
          </a:prstGeom>
          <a:noFill/>
          <a:ln>
            <a:noFill/>
          </a:ln>
        </p:spPr>
      </p:pic>
    </p:spTree>
  </p:cSld>
  <p:clrMapOvr>
    <a:masterClrMapping/>
  </p:clrMapOvr>
  <p:transition spd="med">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86" name="Google Shape;86;p1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87" name="Google Shape;87;p1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457200" lvl="0" marL="457200" rtl="0" algn="l">
              <a:spcBef>
                <a:spcPts val="0"/>
              </a:spcBef>
              <a:spcAft>
                <a:spcPts val="800"/>
              </a:spcAft>
              <a:buNone/>
            </a:pPr>
            <a:r>
              <a:t/>
            </a:r>
            <a:endParaRPr/>
          </a:p>
        </p:txBody>
      </p:sp>
      <p:sp>
        <p:nvSpPr>
          <p:cNvPr id="89" name="Google Shape;89;p17"/>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2000">
              <a:solidFill>
                <a:srgbClr val="FFFFFF"/>
              </a:solidFill>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rPr lang="en-GB" sz="2000">
                <a:solidFill>
                  <a:srgbClr val="FFFFFF"/>
                </a:solidFill>
                <a:latin typeface="Roboto"/>
                <a:ea typeface="Roboto"/>
                <a:cs typeface="Roboto"/>
                <a:sym typeface="Roboto"/>
              </a:rPr>
              <a:t>Divisibility rules</a:t>
            </a:r>
            <a:endParaRPr sz="2000">
              <a:solidFill>
                <a:srgbClr val="FFFFFF"/>
              </a:solidFill>
              <a:latin typeface="Roboto"/>
              <a:ea typeface="Roboto"/>
              <a:cs typeface="Roboto"/>
              <a:sym typeface="Roboto"/>
            </a:endParaRPr>
          </a:p>
          <a:p>
            <a:pPr indent="0" lvl="0" marL="0" rtl="0" algn="l">
              <a:spcBef>
                <a:spcPts val="0"/>
              </a:spcBef>
              <a:spcAft>
                <a:spcPts val="0"/>
              </a:spcAft>
              <a:buNone/>
            </a:pPr>
            <a:r>
              <a:t/>
            </a:r>
            <a:endParaRPr sz="2000">
              <a:solidFill>
                <a:srgbClr val="FFFFFF"/>
              </a:solidFill>
              <a:latin typeface="Roboto"/>
              <a:ea typeface="Roboto"/>
              <a:cs typeface="Roboto"/>
              <a:sym typeface="Roboto"/>
            </a:endParaRPr>
          </a:p>
        </p:txBody>
      </p:sp>
      <p:sp>
        <p:nvSpPr>
          <p:cNvPr id="90" name="Google Shape;90;p17"/>
          <p:cNvSpPr txBox="1"/>
          <p:nvPr/>
        </p:nvSpPr>
        <p:spPr>
          <a:xfrm>
            <a:off x="327600" y="930575"/>
            <a:ext cx="7595700" cy="3144600"/>
          </a:xfrm>
          <a:prstGeom prst="rect">
            <a:avLst/>
          </a:pr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lnSpc>
                <a:spcPct val="120000"/>
              </a:lnSpc>
              <a:spcBef>
                <a:spcPts val="1800"/>
              </a:spcBef>
              <a:spcAft>
                <a:spcPts val="0"/>
              </a:spcAft>
              <a:buClr>
                <a:srgbClr val="000000"/>
              </a:buClr>
              <a:buSzPts val="1100"/>
              <a:buFont typeface="Arial"/>
              <a:buNone/>
            </a:pPr>
            <a:r>
              <a:rPr b="1" lang="en-GB" sz="1800" u="sng">
                <a:solidFill>
                  <a:srgbClr val="282828"/>
                </a:solidFill>
                <a:highlight>
                  <a:srgbClr val="FFFFFF"/>
                </a:highlight>
              </a:rPr>
              <a:t>Dividing by 7</a:t>
            </a:r>
            <a:endParaRPr b="1" sz="1800" u="sng">
              <a:solidFill>
                <a:srgbClr val="282828"/>
              </a:solidFill>
              <a:highlight>
                <a:srgbClr val="FFFFFF"/>
              </a:highlight>
            </a:endParaRPr>
          </a:p>
          <a:p>
            <a:pPr indent="0" lvl="0" marL="0" rtl="0" algn="l">
              <a:lnSpc>
                <a:spcPct val="115000"/>
              </a:lnSpc>
              <a:spcBef>
                <a:spcPts val="800"/>
              </a:spcBef>
              <a:spcAft>
                <a:spcPts val="0"/>
              </a:spcAft>
              <a:buClr>
                <a:srgbClr val="000000"/>
              </a:buClr>
              <a:buSzPts val="1100"/>
              <a:buFont typeface="Arial"/>
              <a:buNone/>
            </a:pPr>
            <a:r>
              <a:rPr b="1" lang="en-GB" sz="1800">
                <a:solidFill>
                  <a:srgbClr val="282828"/>
                </a:solidFill>
                <a:highlight>
                  <a:srgbClr val="FFFFFF"/>
                </a:highlight>
              </a:rPr>
              <a:t>First method:</a:t>
            </a:r>
            <a:endParaRPr b="1" sz="1800">
              <a:solidFill>
                <a:srgbClr val="282828"/>
              </a:solidFill>
              <a:highlight>
                <a:srgbClr val="FFFFFF"/>
              </a:highlight>
            </a:endParaRPr>
          </a:p>
          <a:p>
            <a:pPr indent="-317500" lvl="0" marL="622300" rtl="0" algn="l">
              <a:lnSpc>
                <a:spcPct val="115000"/>
              </a:lnSpc>
              <a:spcBef>
                <a:spcPts val="1500"/>
              </a:spcBef>
              <a:spcAft>
                <a:spcPts val="0"/>
              </a:spcAft>
              <a:buClr>
                <a:srgbClr val="282828"/>
              </a:buClr>
              <a:buSzPts val="1400"/>
              <a:buFont typeface="Arial"/>
              <a:buAutoNum type="arabicPeriod"/>
            </a:pPr>
            <a:r>
              <a:rPr lang="en-GB">
                <a:solidFill>
                  <a:srgbClr val="282828"/>
                </a:solidFill>
                <a:highlight>
                  <a:srgbClr val="FFFFFF"/>
                </a:highlight>
              </a:rPr>
              <a:t>Take the last digit in a number.</a:t>
            </a:r>
            <a:endParaRPr>
              <a:solidFill>
                <a:srgbClr val="282828"/>
              </a:solidFill>
              <a:highlight>
                <a:srgbClr val="FFFFFF"/>
              </a:highlight>
            </a:endParaRPr>
          </a:p>
          <a:p>
            <a:pPr indent="-317500" lvl="0" marL="622300" rtl="0" algn="l">
              <a:lnSpc>
                <a:spcPct val="115000"/>
              </a:lnSpc>
              <a:spcBef>
                <a:spcPts val="0"/>
              </a:spcBef>
              <a:spcAft>
                <a:spcPts val="0"/>
              </a:spcAft>
              <a:buClr>
                <a:srgbClr val="282828"/>
              </a:buClr>
              <a:buSzPts val="1400"/>
              <a:buFont typeface="Arial"/>
              <a:buAutoNum type="arabicPeriod"/>
            </a:pPr>
            <a:r>
              <a:rPr lang="en-GB">
                <a:solidFill>
                  <a:srgbClr val="282828"/>
                </a:solidFill>
                <a:highlight>
                  <a:srgbClr val="FFFFFF"/>
                </a:highlight>
              </a:rPr>
              <a:t>Double and subtract the last digit in your number from the rest of the digits.</a:t>
            </a:r>
            <a:endParaRPr>
              <a:solidFill>
                <a:srgbClr val="282828"/>
              </a:solidFill>
              <a:highlight>
                <a:srgbClr val="FFFFFF"/>
              </a:highlight>
            </a:endParaRPr>
          </a:p>
          <a:p>
            <a:pPr indent="-317500" lvl="0" marL="622300" rtl="0" algn="l">
              <a:lnSpc>
                <a:spcPct val="115000"/>
              </a:lnSpc>
              <a:spcBef>
                <a:spcPts val="0"/>
              </a:spcBef>
              <a:spcAft>
                <a:spcPts val="0"/>
              </a:spcAft>
              <a:buClr>
                <a:srgbClr val="282828"/>
              </a:buClr>
              <a:buSzPts val="1400"/>
              <a:buFont typeface="Arial"/>
              <a:buAutoNum type="arabicPeriod"/>
            </a:pPr>
            <a:r>
              <a:rPr lang="en-GB">
                <a:solidFill>
                  <a:srgbClr val="282828"/>
                </a:solidFill>
                <a:highlight>
                  <a:srgbClr val="FFFFFF"/>
                </a:highlight>
              </a:rPr>
              <a:t>Repeat the process for larger numbers.</a:t>
            </a:r>
            <a:endParaRPr>
              <a:solidFill>
                <a:srgbClr val="282828"/>
              </a:solidFill>
              <a:highlight>
                <a:srgbClr val="FFFFFF"/>
              </a:highlight>
            </a:endParaRPr>
          </a:p>
          <a:p>
            <a:pPr indent="-317500" lvl="0" marL="622300" rtl="0" algn="l">
              <a:lnSpc>
                <a:spcPct val="115000"/>
              </a:lnSpc>
              <a:spcBef>
                <a:spcPts val="0"/>
              </a:spcBef>
              <a:spcAft>
                <a:spcPts val="0"/>
              </a:spcAft>
              <a:buClr>
                <a:srgbClr val="282828"/>
              </a:buClr>
              <a:buSzPts val="1400"/>
              <a:buFont typeface="Arial"/>
              <a:buAutoNum type="arabicPeriod"/>
            </a:pPr>
            <a:r>
              <a:rPr b="1" lang="en-GB">
                <a:solidFill>
                  <a:srgbClr val="282828"/>
                </a:solidFill>
                <a:highlight>
                  <a:srgbClr val="FFFFFF"/>
                </a:highlight>
              </a:rPr>
              <a:t>Example</a:t>
            </a:r>
            <a:r>
              <a:rPr lang="en-GB">
                <a:solidFill>
                  <a:srgbClr val="282828"/>
                </a:solidFill>
                <a:highlight>
                  <a:srgbClr val="FFFFFF"/>
                </a:highlight>
              </a:rPr>
              <a:t>: Take 357. Double the 7 to get 14. Subtract 14 from 35 to get 21, which is divisible by 7, and we can now say that 357 is divisible by 7.</a:t>
            </a:r>
            <a:endParaRPr>
              <a:solidFill>
                <a:srgbClr val="282828"/>
              </a:solidFill>
              <a:highlight>
                <a:srgbClr val="FFFFFF"/>
              </a:highlight>
            </a:endParaRPr>
          </a:p>
          <a:p>
            <a:pPr indent="0" lvl="0" marL="0" rtl="0" algn="l">
              <a:lnSpc>
                <a:spcPct val="115000"/>
              </a:lnSpc>
              <a:spcBef>
                <a:spcPts val="1500"/>
              </a:spcBef>
              <a:spcAft>
                <a:spcPts val="1500"/>
              </a:spcAft>
              <a:buNone/>
            </a:pPr>
            <a:r>
              <a:t/>
            </a:r>
            <a:endParaRPr>
              <a:solidFill>
                <a:srgbClr val="282828"/>
              </a:solidFill>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1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96" name="Google Shape;96;p18"/>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97" name="Google Shape;97;p1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8"/>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457200" lvl="0" marL="457200" rtl="0" algn="l">
              <a:spcBef>
                <a:spcPts val="0"/>
              </a:spcBef>
              <a:spcAft>
                <a:spcPts val="800"/>
              </a:spcAft>
              <a:buNone/>
            </a:pPr>
            <a:r>
              <a:t/>
            </a:r>
            <a:endParaRPr/>
          </a:p>
        </p:txBody>
      </p:sp>
      <p:sp>
        <p:nvSpPr>
          <p:cNvPr id="99" name="Google Shape;99;p18"/>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rgbClr val="FFFFFF"/>
                </a:solidFill>
                <a:latin typeface="Roboto"/>
                <a:ea typeface="Roboto"/>
                <a:cs typeface="Roboto"/>
                <a:sym typeface="Roboto"/>
              </a:rPr>
              <a:t>Divisibility rules</a:t>
            </a:r>
            <a:endParaRPr sz="2000">
              <a:solidFill>
                <a:srgbClr val="FFFFFF"/>
              </a:solidFill>
              <a:latin typeface="Roboto"/>
              <a:ea typeface="Roboto"/>
              <a:cs typeface="Roboto"/>
              <a:sym typeface="Roboto"/>
            </a:endParaRPr>
          </a:p>
        </p:txBody>
      </p:sp>
      <p:sp>
        <p:nvSpPr>
          <p:cNvPr id="100" name="Google Shape;100;p18"/>
          <p:cNvSpPr txBox="1"/>
          <p:nvPr/>
        </p:nvSpPr>
        <p:spPr>
          <a:xfrm>
            <a:off x="327600" y="826750"/>
            <a:ext cx="7595700" cy="3475200"/>
          </a:xfrm>
          <a:prstGeom prst="rect">
            <a:avLst/>
          </a:pr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800"/>
              </a:spcBef>
              <a:spcAft>
                <a:spcPts val="0"/>
              </a:spcAft>
              <a:buClr>
                <a:srgbClr val="000000"/>
              </a:buClr>
              <a:buSzPts val="1100"/>
              <a:buFont typeface="Arial"/>
              <a:buNone/>
            </a:pPr>
            <a:r>
              <a:rPr b="1" lang="en-GB" sz="1800" u="sng">
                <a:solidFill>
                  <a:srgbClr val="282828"/>
                </a:solidFill>
                <a:highlight>
                  <a:srgbClr val="FFFFFF"/>
                </a:highlight>
              </a:rPr>
              <a:t>Second method</a:t>
            </a:r>
            <a:r>
              <a:rPr b="1" lang="en-GB">
                <a:solidFill>
                  <a:srgbClr val="282828"/>
                </a:solidFill>
                <a:highlight>
                  <a:srgbClr val="FFFFFF"/>
                </a:highlight>
              </a:rPr>
              <a:t>:</a:t>
            </a:r>
            <a:endParaRPr b="1">
              <a:solidFill>
                <a:srgbClr val="282828"/>
              </a:solidFill>
              <a:highlight>
                <a:srgbClr val="FFFFFF"/>
              </a:highlight>
            </a:endParaRPr>
          </a:p>
          <a:p>
            <a:pPr indent="-317500" lvl="0" marL="622300" rtl="0" algn="l">
              <a:lnSpc>
                <a:spcPct val="115000"/>
              </a:lnSpc>
              <a:spcBef>
                <a:spcPts val="1500"/>
              </a:spcBef>
              <a:spcAft>
                <a:spcPts val="0"/>
              </a:spcAft>
              <a:buClr>
                <a:srgbClr val="282828"/>
              </a:buClr>
              <a:buSzPts val="1400"/>
              <a:buFont typeface="Arial"/>
              <a:buAutoNum type="arabicPeriod"/>
            </a:pPr>
            <a:r>
              <a:rPr lang="en-GB">
                <a:solidFill>
                  <a:srgbClr val="282828"/>
                </a:solidFill>
                <a:highlight>
                  <a:srgbClr val="FFFFFF"/>
                </a:highlight>
              </a:rPr>
              <a:t>Take the number and multiply each digit beginning on the right-hand side (ones) by 1, 3, 2, 6, 4, 5. Repeat this sequence as necessary.</a:t>
            </a:r>
            <a:endParaRPr>
              <a:solidFill>
                <a:srgbClr val="282828"/>
              </a:solidFill>
              <a:highlight>
                <a:srgbClr val="FFFFFF"/>
              </a:highlight>
            </a:endParaRPr>
          </a:p>
          <a:p>
            <a:pPr indent="-317500" lvl="0" marL="622300" rtl="0" algn="l">
              <a:lnSpc>
                <a:spcPct val="115000"/>
              </a:lnSpc>
              <a:spcBef>
                <a:spcPts val="0"/>
              </a:spcBef>
              <a:spcAft>
                <a:spcPts val="0"/>
              </a:spcAft>
              <a:buClr>
                <a:srgbClr val="282828"/>
              </a:buClr>
              <a:buSzPts val="1400"/>
              <a:buFont typeface="Arial"/>
              <a:buAutoNum type="arabicPeriod"/>
            </a:pPr>
            <a:r>
              <a:rPr lang="en-GB">
                <a:solidFill>
                  <a:srgbClr val="282828"/>
                </a:solidFill>
                <a:highlight>
                  <a:srgbClr val="FFFFFF"/>
                </a:highlight>
              </a:rPr>
              <a:t>Add the products.</a:t>
            </a:r>
            <a:endParaRPr>
              <a:solidFill>
                <a:srgbClr val="282828"/>
              </a:solidFill>
              <a:highlight>
                <a:srgbClr val="FFFFFF"/>
              </a:highlight>
            </a:endParaRPr>
          </a:p>
          <a:p>
            <a:pPr indent="-317500" lvl="0" marL="622300" rtl="0" algn="l">
              <a:lnSpc>
                <a:spcPct val="115000"/>
              </a:lnSpc>
              <a:spcBef>
                <a:spcPts val="0"/>
              </a:spcBef>
              <a:spcAft>
                <a:spcPts val="0"/>
              </a:spcAft>
              <a:buClr>
                <a:srgbClr val="282828"/>
              </a:buClr>
              <a:buSzPts val="1400"/>
              <a:buFont typeface="Arial"/>
              <a:buAutoNum type="arabicPeriod"/>
            </a:pPr>
            <a:r>
              <a:rPr lang="en-GB">
                <a:solidFill>
                  <a:srgbClr val="282828"/>
                </a:solidFill>
                <a:highlight>
                  <a:srgbClr val="FFFFFF"/>
                </a:highlight>
              </a:rPr>
              <a:t>If the sum is divisible by 7, so is your number.</a:t>
            </a:r>
            <a:endParaRPr>
              <a:solidFill>
                <a:srgbClr val="282828"/>
              </a:solidFill>
              <a:highlight>
                <a:srgbClr val="FFFFFF"/>
              </a:highlight>
            </a:endParaRPr>
          </a:p>
          <a:p>
            <a:pPr indent="-317500" lvl="0" marL="622300" rtl="0" algn="l">
              <a:lnSpc>
                <a:spcPct val="115000"/>
              </a:lnSpc>
              <a:spcBef>
                <a:spcPts val="0"/>
              </a:spcBef>
              <a:spcAft>
                <a:spcPts val="0"/>
              </a:spcAft>
              <a:buClr>
                <a:srgbClr val="282828"/>
              </a:buClr>
              <a:buSzPts val="1400"/>
              <a:buFont typeface="Arial"/>
              <a:buAutoNum type="arabicPeriod"/>
            </a:pPr>
            <a:r>
              <a:rPr b="1" lang="en-GB">
                <a:solidFill>
                  <a:srgbClr val="282828"/>
                </a:solidFill>
                <a:highlight>
                  <a:srgbClr val="FFFFFF"/>
                </a:highlight>
              </a:rPr>
              <a:t>Example:</a:t>
            </a:r>
            <a:r>
              <a:rPr lang="en-GB">
                <a:solidFill>
                  <a:srgbClr val="282828"/>
                </a:solidFill>
                <a:highlight>
                  <a:srgbClr val="FFFFFF"/>
                </a:highlight>
              </a:rPr>
              <a:t> Is 2016 divisible by 7?</a:t>
            </a:r>
            <a:endParaRPr>
              <a:solidFill>
                <a:srgbClr val="282828"/>
              </a:solidFill>
              <a:highlight>
                <a:srgbClr val="FFFFFF"/>
              </a:highlight>
            </a:endParaRPr>
          </a:p>
          <a:p>
            <a:pPr indent="-317500" lvl="0" marL="622300" rtl="0" algn="l">
              <a:lnSpc>
                <a:spcPct val="115000"/>
              </a:lnSpc>
              <a:spcBef>
                <a:spcPts val="0"/>
              </a:spcBef>
              <a:spcAft>
                <a:spcPts val="0"/>
              </a:spcAft>
              <a:buClr>
                <a:srgbClr val="282828"/>
              </a:buClr>
              <a:buSzPts val="1400"/>
              <a:buFont typeface="Arial"/>
              <a:buAutoNum type="arabicPeriod"/>
            </a:pPr>
            <a:r>
              <a:rPr lang="en-GB">
                <a:solidFill>
                  <a:srgbClr val="282828"/>
                </a:solidFill>
                <a:highlight>
                  <a:srgbClr val="FFFFFF"/>
                </a:highlight>
              </a:rPr>
              <a:t>6(1) + 1(3) + 0(2) + 2(6) = 21</a:t>
            </a:r>
            <a:endParaRPr>
              <a:solidFill>
                <a:srgbClr val="282828"/>
              </a:solidFill>
              <a:highlight>
                <a:srgbClr val="FFFFFF"/>
              </a:highlight>
            </a:endParaRPr>
          </a:p>
          <a:p>
            <a:pPr indent="-317500" lvl="0" marL="622300" rtl="0" algn="l">
              <a:lnSpc>
                <a:spcPct val="115000"/>
              </a:lnSpc>
              <a:spcBef>
                <a:spcPts val="0"/>
              </a:spcBef>
              <a:spcAft>
                <a:spcPts val="0"/>
              </a:spcAft>
              <a:buClr>
                <a:srgbClr val="282828"/>
              </a:buClr>
              <a:buSzPts val="1400"/>
              <a:buFont typeface="Arial"/>
              <a:buAutoNum type="arabicPeriod"/>
            </a:pPr>
            <a:r>
              <a:rPr lang="en-GB">
                <a:solidFill>
                  <a:srgbClr val="282828"/>
                </a:solidFill>
                <a:highlight>
                  <a:srgbClr val="FFFFFF"/>
                </a:highlight>
              </a:rPr>
              <a:t>21 is divisible by 7, and we can now say that 2016 is also divisible by 7.</a:t>
            </a:r>
            <a:endParaRPr>
              <a:solidFill>
                <a:srgbClr val="282828"/>
              </a:solidFill>
              <a:highlight>
                <a:srgbClr val="FFFFFF"/>
              </a:highlight>
            </a:endParaRPr>
          </a:p>
          <a:p>
            <a:pPr indent="0" lvl="0" marL="0" rtl="0" algn="l">
              <a:lnSpc>
                <a:spcPct val="115000"/>
              </a:lnSpc>
              <a:spcBef>
                <a:spcPts val="1500"/>
              </a:spcBef>
              <a:spcAft>
                <a:spcPts val="0"/>
              </a:spcAft>
              <a:buNone/>
            </a:pPr>
            <a:r>
              <a:rPr b="1" lang="en-GB" sz="1800" u="sng">
                <a:solidFill>
                  <a:srgbClr val="282828"/>
                </a:solidFill>
                <a:highlight>
                  <a:srgbClr val="FFFFFF"/>
                </a:highlight>
              </a:rPr>
              <a:t>Dividing by 8</a:t>
            </a:r>
            <a:endParaRPr b="1" sz="1800" u="sng">
              <a:solidFill>
                <a:srgbClr val="282828"/>
              </a:solidFill>
              <a:highlight>
                <a:srgbClr val="FFFFFF"/>
              </a:highlight>
            </a:endParaRPr>
          </a:p>
          <a:p>
            <a:pPr indent="-317500" lvl="0" marL="622300" rtl="0" algn="l">
              <a:lnSpc>
                <a:spcPct val="115000"/>
              </a:lnSpc>
              <a:spcBef>
                <a:spcPts val="1500"/>
              </a:spcBef>
              <a:spcAft>
                <a:spcPts val="0"/>
              </a:spcAft>
              <a:buClr>
                <a:srgbClr val="282828"/>
              </a:buClr>
              <a:buSzPts val="1400"/>
              <a:buFont typeface="Arial"/>
              <a:buAutoNum type="arabicPeriod"/>
            </a:pPr>
            <a:r>
              <a:rPr lang="en-GB">
                <a:solidFill>
                  <a:srgbClr val="282828"/>
                </a:solidFill>
                <a:highlight>
                  <a:srgbClr val="FFFFFF"/>
                </a:highlight>
              </a:rPr>
              <a:t> If the last 3 digits are divisible by 8, so is the entire number is divisble by 8.</a:t>
            </a:r>
            <a:endParaRPr>
              <a:solidFill>
                <a:srgbClr val="282828"/>
              </a:solidFill>
              <a:highlight>
                <a:srgbClr val="FFFFFF"/>
              </a:highlight>
            </a:endParaRPr>
          </a:p>
          <a:p>
            <a:pPr indent="-317500" lvl="0" marL="622300" rtl="0" algn="l">
              <a:lnSpc>
                <a:spcPct val="115000"/>
              </a:lnSpc>
              <a:spcBef>
                <a:spcPts val="0"/>
              </a:spcBef>
              <a:spcAft>
                <a:spcPts val="0"/>
              </a:spcAft>
              <a:buClr>
                <a:srgbClr val="282828"/>
              </a:buClr>
              <a:buSzPts val="1400"/>
              <a:buFont typeface="Arial"/>
              <a:buAutoNum type="arabicPeriod"/>
            </a:pPr>
            <a:r>
              <a:rPr b="1" lang="en-GB">
                <a:solidFill>
                  <a:srgbClr val="282828"/>
                </a:solidFill>
                <a:highlight>
                  <a:srgbClr val="FFFFFF"/>
                </a:highlight>
              </a:rPr>
              <a:t>Example</a:t>
            </a:r>
            <a:r>
              <a:rPr lang="en-GB">
                <a:solidFill>
                  <a:srgbClr val="282828"/>
                </a:solidFill>
                <a:highlight>
                  <a:srgbClr val="FFFFFF"/>
                </a:highlight>
              </a:rPr>
              <a:t>: 6008. The last 3 digits are divisible by 8, meaning 6008 is as well</a:t>
            </a:r>
            <a:endParaRPr>
              <a:solidFill>
                <a:srgbClr val="282828"/>
              </a:solidFill>
              <a:highlight>
                <a:srgbClr val="FFFFFF"/>
              </a:highlight>
            </a:endParaRPr>
          </a:p>
          <a:p>
            <a:pPr indent="0" lvl="0" marL="0" rtl="0" algn="l">
              <a:lnSpc>
                <a:spcPct val="115000"/>
              </a:lnSpc>
              <a:spcBef>
                <a:spcPts val="1500"/>
              </a:spcBef>
              <a:spcAft>
                <a:spcPts val="0"/>
              </a:spcAft>
              <a:buNone/>
            </a:pPr>
            <a:r>
              <a:t/>
            </a:r>
            <a:endParaRPr>
              <a:solidFill>
                <a:srgbClr val="282828"/>
              </a:solidFill>
              <a:highlight>
                <a:srgbClr val="FFFFFF"/>
              </a:highlight>
            </a:endParaRPr>
          </a:p>
          <a:p>
            <a:pPr indent="0" lvl="0" marL="0" rtl="0" algn="l">
              <a:lnSpc>
                <a:spcPct val="115000"/>
              </a:lnSpc>
              <a:spcBef>
                <a:spcPts val="1500"/>
              </a:spcBef>
              <a:spcAft>
                <a:spcPts val="1500"/>
              </a:spcAft>
              <a:buNone/>
            </a:pPr>
            <a:r>
              <a:t/>
            </a:r>
            <a:endParaRPr>
              <a:solidFill>
                <a:srgbClr val="282828"/>
              </a:solidFill>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1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06" name="Google Shape;106;p19"/>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07" name="Google Shape;107;p1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457200" lvl="0" marL="457200" rtl="0" algn="l">
              <a:spcBef>
                <a:spcPts val="0"/>
              </a:spcBef>
              <a:spcAft>
                <a:spcPts val="800"/>
              </a:spcAft>
              <a:buNone/>
            </a:pPr>
            <a:r>
              <a:t/>
            </a:r>
            <a:endParaRPr/>
          </a:p>
        </p:txBody>
      </p:sp>
      <p:sp>
        <p:nvSpPr>
          <p:cNvPr id="109" name="Google Shape;109;p19"/>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2000">
              <a:solidFill>
                <a:srgbClr val="FFFFFF"/>
              </a:solidFill>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rPr lang="en-GB" sz="2000">
                <a:solidFill>
                  <a:srgbClr val="FFFFFF"/>
                </a:solidFill>
                <a:latin typeface="Roboto"/>
                <a:ea typeface="Roboto"/>
                <a:cs typeface="Roboto"/>
                <a:sym typeface="Roboto"/>
              </a:rPr>
              <a:t>Divisibility rules</a:t>
            </a:r>
            <a:endParaRPr sz="2000">
              <a:solidFill>
                <a:srgbClr val="FFFFFF"/>
              </a:solidFill>
              <a:latin typeface="Roboto"/>
              <a:ea typeface="Roboto"/>
              <a:cs typeface="Roboto"/>
              <a:sym typeface="Roboto"/>
            </a:endParaRPr>
          </a:p>
          <a:p>
            <a:pPr indent="0" lvl="0" marL="0" rtl="0" algn="l">
              <a:spcBef>
                <a:spcPts val="0"/>
              </a:spcBef>
              <a:spcAft>
                <a:spcPts val="0"/>
              </a:spcAft>
              <a:buNone/>
            </a:pPr>
            <a:r>
              <a:t/>
            </a:r>
            <a:endParaRPr sz="2000">
              <a:solidFill>
                <a:srgbClr val="FFFFFF"/>
              </a:solidFill>
              <a:latin typeface="Roboto"/>
              <a:ea typeface="Roboto"/>
              <a:cs typeface="Roboto"/>
              <a:sym typeface="Roboto"/>
            </a:endParaRPr>
          </a:p>
        </p:txBody>
      </p:sp>
      <p:sp>
        <p:nvSpPr>
          <p:cNvPr id="110" name="Google Shape;110;p19"/>
          <p:cNvSpPr txBox="1"/>
          <p:nvPr/>
        </p:nvSpPr>
        <p:spPr>
          <a:xfrm>
            <a:off x="327600" y="930575"/>
            <a:ext cx="7595700" cy="3144600"/>
          </a:xfrm>
          <a:prstGeom prst="rect">
            <a:avLst/>
          </a:pr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lnSpc>
                <a:spcPct val="120000"/>
              </a:lnSpc>
              <a:spcBef>
                <a:spcPts val="1800"/>
              </a:spcBef>
              <a:spcAft>
                <a:spcPts val="0"/>
              </a:spcAft>
              <a:buNone/>
            </a:pPr>
            <a:r>
              <a:rPr b="1" lang="en-GB" sz="1800" u="sng">
                <a:highlight>
                  <a:srgbClr val="FFFFFF"/>
                </a:highlight>
              </a:rPr>
              <a:t>Dividing by 9</a:t>
            </a:r>
            <a:endParaRPr b="1" sz="1800" u="sng">
              <a:highlight>
                <a:srgbClr val="FFFFFF"/>
              </a:highlight>
            </a:endParaRPr>
          </a:p>
          <a:p>
            <a:pPr indent="-317500" lvl="0" marL="622300" rtl="0" algn="l">
              <a:lnSpc>
                <a:spcPct val="115000"/>
              </a:lnSpc>
              <a:spcBef>
                <a:spcPts val="1500"/>
              </a:spcBef>
              <a:spcAft>
                <a:spcPts val="0"/>
              </a:spcAft>
              <a:buClr>
                <a:srgbClr val="000000"/>
              </a:buClr>
              <a:buSzPts val="1400"/>
              <a:buFont typeface="Arial"/>
              <a:buAutoNum type="arabicPeriod"/>
            </a:pPr>
            <a:r>
              <a:rPr lang="en-GB">
                <a:highlight>
                  <a:srgbClr val="FFFFFF"/>
                </a:highlight>
              </a:rPr>
              <a:t>Almost the same rule and dividing by 3. Add up all the digits in the number.</a:t>
            </a:r>
            <a:endParaRPr>
              <a:highlight>
                <a:srgbClr val="FFFFFF"/>
              </a:highlight>
            </a:endParaRPr>
          </a:p>
          <a:p>
            <a:pPr indent="-317500" lvl="0" marL="622300" rtl="0" algn="l">
              <a:lnSpc>
                <a:spcPct val="115000"/>
              </a:lnSpc>
              <a:spcBef>
                <a:spcPts val="0"/>
              </a:spcBef>
              <a:spcAft>
                <a:spcPts val="0"/>
              </a:spcAft>
              <a:buClr>
                <a:srgbClr val="000000"/>
              </a:buClr>
              <a:buSzPts val="1400"/>
              <a:buFont typeface="Arial"/>
              <a:buAutoNum type="arabicPeriod"/>
            </a:pPr>
            <a:r>
              <a:rPr lang="en-GB">
                <a:highlight>
                  <a:srgbClr val="FFFFFF"/>
                </a:highlight>
              </a:rPr>
              <a:t>Find out what the sum is. If the sum is divisible by 9, so is the number.</a:t>
            </a:r>
            <a:endParaRPr>
              <a:highlight>
                <a:srgbClr val="FFFFFF"/>
              </a:highlight>
            </a:endParaRPr>
          </a:p>
          <a:p>
            <a:pPr indent="-317500" lvl="0" marL="622300" rtl="0" algn="l">
              <a:lnSpc>
                <a:spcPct val="115000"/>
              </a:lnSpc>
              <a:spcBef>
                <a:spcPts val="0"/>
              </a:spcBef>
              <a:spcAft>
                <a:spcPts val="0"/>
              </a:spcAft>
              <a:buClr>
                <a:srgbClr val="000000"/>
              </a:buClr>
              <a:buSzPts val="1400"/>
              <a:buFont typeface="Arial"/>
              <a:buAutoNum type="arabicPeriod"/>
            </a:pPr>
            <a:r>
              <a:rPr lang="en-GB">
                <a:highlight>
                  <a:srgbClr val="FFFFFF"/>
                </a:highlight>
              </a:rPr>
              <a:t>For example: 43785 (4+3+7+8+5=27) 27 is divisible by 9, therefore 43785 is too!</a:t>
            </a:r>
            <a:endParaRPr>
              <a:highlight>
                <a:srgbClr val="FFFFFF"/>
              </a:highlight>
            </a:endParaRPr>
          </a:p>
          <a:p>
            <a:pPr indent="0" lvl="0" marL="0" rtl="0" algn="l">
              <a:lnSpc>
                <a:spcPct val="120000"/>
              </a:lnSpc>
              <a:spcBef>
                <a:spcPts val="1800"/>
              </a:spcBef>
              <a:spcAft>
                <a:spcPts val="0"/>
              </a:spcAft>
              <a:buNone/>
            </a:pPr>
            <a:r>
              <a:rPr b="1" lang="en-GB" sz="1800" u="sng">
                <a:highlight>
                  <a:srgbClr val="FFFFFF"/>
                </a:highlight>
              </a:rPr>
              <a:t>Dividing by 10</a:t>
            </a:r>
            <a:endParaRPr b="1" sz="1800" u="sng">
              <a:highlight>
                <a:srgbClr val="FFFFFF"/>
              </a:highlight>
            </a:endParaRPr>
          </a:p>
          <a:p>
            <a:pPr indent="-317500" lvl="0" marL="622300" rtl="0" algn="l">
              <a:lnSpc>
                <a:spcPct val="115000"/>
              </a:lnSpc>
              <a:spcBef>
                <a:spcPts val="1500"/>
              </a:spcBef>
              <a:spcAft>
                <a:spcPts val="0"/>
              </a:spcAft>
              <a:buClr>
                <a:srgbClr val="000000"/>
              </a:buClr>
              <a:buSzPts val="1400"/>
              <a:buFont typeface="Arial"/>
              <a:buAutoNum type="arabicPeriod"/>
            </a:pPr>
            <a:r>
              <a:rPr lang="en-GB">
                <a:highlight>
                  <a:srgbClr val="FFFFFF"/>
                </a:highlight>
              </a:rPr>
              <a:t>If the number ends in a 0, it is divisible by 10.</a:t>
            </a:r>
            <a:endParaRPr>
              <a:highlight>
                <a:srgbClr val="FFFFFF"/>
              </a:highlight>
            </a:endParaRPr>
          </a:p>
          <a:p>
            <a:pPr indent="0" lvl="0" marL="0" rtl="0" algn="l">
              <a:lnSpc>
                <a:spcPct val="115000"/>
              </a:lnSpc>
              <a:spcBef>
                <a:spcPts val="1500"/>
              </a:spcBef>
              <a:spcAft>
                <a:spcPts val="1500"/>
              </a:spcAft>
              <a:buNone/>
            </a:pPr>
            <a:r>
              <a:t/>
            </a:r>
            <a:endParaRPr b="1">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16" name="Google Shape;116;p20"/>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17" name="Google Shape;117;p20"/>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2000">
              <a:solidFill>
                <a:schemeClr val="lt1"/>
              </a:solidFill>
              <a:latin typeface="Roboto"/>
              <a:ea typeface="Roboto"/>
              <a:cs typeface="Roboto"/>
              <a:sym typeface="Roboto"/>
            </a:endParaRPr>
          </a:p>
          <a:p>
            <a:pPr indent="0" lvl="0" marL="0" rtl="0" algn="l">
              <a:spcBef>
                <a:spcPts val="0"/>
              </a:spcBef>
              <a:spcAft>
                <a:spcPts val="0"/>
              </a:spcAft>
              <a:buNone/>
            </a:pPr>
            <a:r>
              <a:rPr lang="en-GB" sz="2000">
                <a:solidFill>
                  <a:schemeClr val="lt1"/>
                </a:solidFill>
                <a:latin typeface="Roboto"/>
                <a:ea typeface="Roboto"/>
                <a:cs typeface="Roboto"/>
                <a:sym typeface="Roboto"/>
              </a:rPr>
              <a:t>Divisibility rules</a:t>
            </a:r>
            <a:endParaRPr sz="2000">
              <a:solidFill>
                <a:schemeClr val="lt1"/>
              </a:solidFill>
              <a:latin typeface="Roboto"/>
              <a:ea typeface="Roboto"/>
              <a:cs typeface="Roboto"/>
              <a:sym typeface="Roboto"/>
            </a:endParaRPr>
          </a:p>
          <a:p>
            <a:pPr indent="0" lvl="0" marL="0" rtl="0" algn="l">
              <a:spcBef>
                <a:spcPts val="0"/>
              </a:spcBef>
              <a:spcAft>
                <a:spcPts val="0"/>
              </a:spcAft>
              <a:buNone/>
            </a:pPr>
            <a:r>
              <a:t/>
            </a:r>
            <a:endParaRPr sz="2000">
              <a:solidFill>
                <a:schemeClr val="lt1"/>
              </a:solidFill>
              <a:latin typeface="Roboto"/>
              <a:ea typeface="Roboto"/>
              <a:cs typeface="Roboto"/>
              <a:sym typeface="Roboto"/>
            </a:endParaRPr>
          </a:p>
        </p:txBody>
      </p:sp>
      <p:sp>
        <p:nvSpPr>
          <p:cNvPr id="119" name="Google Shape;119;p20"/>
          <p:cNvSpPr txBox="1"/>
          <p:nvPr/>
        </p:nvSpPr>
        <p:spPr>
          <a:xfrm>
            <a:off x="327600" y="930575"/>
            <a:ext cx="7595700" cy="33072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1500"/>
              </a:spcBef>
              <a:spcAft>
                <a:spcPts val="0"/>
              </a:spcAft>
              <a:buNone/>
            </a:pPr>
            <a:r>
              <a:rPr b="1" lang="en-GB" sz="1800" u="sng">
                <a:highlight>
                  <a:srgbClr val="FFFFFF"/>
                </a:highlight>
              </a:rPr>
              <a:t>Dividing by 11:</a:t>
            </a:r>
            <a:endParaRPr sz="1800"/>
          </a:p>
          <a:p>
            <a:pPr indent="0" lvl="0" marL="0" rtl="0" algn="l">
              <a:lnSpc>
                <a:spcPct val="115000"/>
              </a:lnSpc>
              <a:spcBef>
                <a:spcPts val="1500"/>
              </a:spcBef>
              <a:spcAft>
                <a:spcPts val="0"/>
              </a:spcAft>
              <a:buClr>
                <a:schemeClr val="dk1"/>
              </a:buClr>
              <a:buSzPts val="1100"/>
              <a:buFont typeface="Arial"/>
              <a:buNone/>
            </a:pPr>
            <a:r>
              <a:rPr lang="en-GB"/>
              <a:t>Find the sum of the digits in the even places and the sum of the digits in the odd places.</a:t>
            </a:r>
            <a:endParaRPr/>
          </a:p>
          <a:p>
            <a:pPr indent="0" lvl="0" marL="0" rtl="0" algn="l">
              <a:lnSpc>
                <a:spcPct val="115000"/>
              </a:lnSpc>
              <a:spcBef>
                <a:spcPts val="1100"/>
              </a:spcBef>
              <a:spcAft>
                <a:spcPts val="0"/>
              </a:spcAft>
              <a:buClr>
                <a:schemeClr val="dk1"/>
              </a:buClr>
              <a:buSzPts val="1100"/>
              <a:buFont typeface="Arial"/>
              <a:buNone/>
            </a:pPr>
            <a:r>
              <a:rPr lang="en-GB"/>
              <a:t>If the differences between the two sums is 0 or a multiple of 11, then the given number would be divisible by 11</a:t>
            </a:r>
            <a:endParaRPr/>
          </a:p>
          <a:p>
            <a:pPr indent="0" lvl="0" marL="0" rtl="0" algn="l">
              <a:lnSpc>
                <a:spcPct val="115000"/>
              </a:lnSpc>
              <a:spcBef>
                <a:spcPts val="1100"/>
              </a:spcBef>
              <a:spcAft>
                <a:spcPts val="0"/>
              </a:spcAft>
              <a:buClr>
                <a:schemeClr val="dk1"/>
              </a:buClr>
              <a:buSzPts val="1100"/>
              <a:buFont typeface="Arial"/>
              <a:buNone/>
            </a:pPr>
            <a:r>
              <a:rPr lang="en-GB"/>
              <a:t>For example, 72545.</a:t>
            </a:r>
            <a:endParaRPr/>
          </a:p>
          <a:p>
            <a:pPr indent="0" lvl="0" marL="0" rtl="0" algn="l">
              <a:lnSpc>
                <a:spcPct val="115000"/>
              </a:lnSpc>
              <a:spcBef>
                <a:spcPts val="1100"/>
              </a:spcBef>
              <a:spcAft>
                <a:spcPts val="0"/>
              </a:spcAft>
              <a:buClr>
                <a:schemeClr val="dk1"/>
              </a:buClr>
              <a:buSzPts val="1100"/>
              <a:buFont typeface="Arial"/>
              <a:buNone/>
            </a:pPr>
            <a:r>
              <a:rPr lang="en-GB"/>
              <a:t>Digits in odd places - 7,5,5. Sum of these digits is 17</a:t>
            </a:r>
            <a:endParaRPr/>
          </a:p>
          <a:p>
            <a:pPr indent="0" lvl="0" marL="0" rtl="0" algn="l">
              <a:lnSpc>
                <a:spcPct val="115000"/>
              </a:lnSpc>
              <a:spcBef>
                <a:spcPts val="1100"/>
              </a:spcBef>
              <a:spcAft>
                <a:spcPts val="0"/>
              </a:spcAft>
              <a:buClr>
                <a:schemeClr val="dk1"/>
              </a:buClr>
              <a:buSzPts val="1100"/>
              <a:buFont typeface="Arial"/>
              <a:buNone/>
            </a:pPr>
            <a:r>
              <a:rPr lang="en-GB"/>
              <a:t>Digits in even places - 2,4. Sum of these 2 digits is 6.</a:t>
            </a:r>
            <a:endParaRPr/>
          </a:p>
          <a:p>
            <a:pPr indent="0" lvl="0" marL="0" rtl="0" algn="l">
              <a:lnSpc>
                <a:spcPct val="115000"/>
              </a:lnSpc>
              <a:spcBef>
                <a:spcPts val="1100"/>
              </a:spcBef>
              <a:spcAft>
                <a:spcPts val="0"/>
              </a:spcAft>
              <a:buClr>
                <a:schemeClr val="dk1"/>
              </a:buClr>
              <a:buSzPts val="1100"/>
              <a:buFont typeface="Arial"/>
              <a:buNone/>
            </a:pPr>
            <a:r>
              <a:rPr lang="en-GB"/>
              <a:t>Difference between both the sums = 17 - 6 = 11.</a:t>
            </a:r>
            <a:endParaRPr/>
          </a:p>
          <a:p>
            <a:pPr indent="0" lvl="0" marL="0" rtl="0" algn="l">
              <a:lnSpc>
                <a:spcPct val="115000"/>
              </a:lnSpc>
              <a:spcBef>
                <a:spcPts val="1100"/>
              </a:spcBef>
              <a:spcAft>
                <a:spcPts val="0"/>
              </a:spcAft>
              <a:buClr>
                <a:schemeClr val="dk1"/>
              </a:buClr>
              <a:buSzPts val="1100"/>
              <a:buFont typeface="Arial"/>
              <a:buNone/>
            </a:pPr>
            <a:r>
              <a:rPr lang="en-GB"/>
              <a:t>                Thus sum is divisible by ,Hence 72545 would be divisible by 11.</a:t>
            </a:r>
            <a:endParaRPr/>
          </a:p>
          <a:p>
            <a:pPr indent="0" lvl="0" marL="0" rtl="0" algn="l">
              <a:lnSpc>
                <a:spcPct val="115000"/>
              </a:lnSpc>
              <a:spcBef>
                <a:spcPts val="1100"/>
              </a:spcBef>
              <a:spcAft>
                <a:spcPts val="0"/>
              </a:spcAft>
              <a:buClr>
                <a:schemeClr val="dk1"/>
              </a:buClr>
              <a:buSzPts val="1100"/>
              <a:buFont typeface="Arial"/>
              <a:buNone/>
            </a:pPr>
            <a:r>
              <a:t/>
            </a:r>
            <a:endParaRPr/>
          </a:p>
          <a:p>
            <a:pPr indent="0" lvl="0" marL="0" rtl="0" algn="l">
              <a:lnSpc>
                <a:spcPct val="115000"/>
              </a:lnSpc>
              <a:spcBef>
                <a:spcPts val="1500"/>
              </a:spcBef>
              <a:spcAft>
                <a:spcPts val="1500"/>
              </a:spcAft>
              <a:buNone/>
            </a:pPr>
            <a:r>
              <a:t/>
            </a:r>
            <a:endParaRPr b="1" u="sng">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1"/>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25" name="Google Shape;125;p21"/>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26" name="Google Shape;126;p21"/>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sz="2000">
              <a:solidFill>
                <a:schemeClr val="lt1"/>
              </a:solidFill>
              <a:latin typeface="Roboto"/>
              <a:ea typeface="Roboto"/>
              <a:cs typeface="Roboto"/>
              <a:sym typeface="Roboto"/>
            </a:endParaRPr>
          </a:p>
          <a:p>
            <a:pPr indent="0" lvl="0" marL="0" rtl="0" algn="l">
              <a:spcBef>
                <a:spcPts val="0"/>
              </a:spcBef>
              <a:spcAft>
                <a:spcPts val="0"/>
              </a:spcAft>
              <a:buNone/>
            </a:pPr>
            <a:r>
              <a:rPr lang="en-GB" sz="2000">
                <a:solidFill>
                  <a:schemeClr val="lt1"/>
                </a:solidFill>
                <a:latin typeface="Roboto"/>
                <a:ea typeface="Roboto"/>
                <a:cs typeface="Roboto"/>
                <a:sym typeface="Roboto"/>
              </a:rPr>
              <a:t>Divisibility rules</a:t>
            </a:r>
            <a:endParaRPr sz="2000">
              <a:solidFill>
                <a:schemeClr val="lt1"/>
              </a:solidFill>
              <a:latin typeface="Roboto"/>
              <a:ea typeface="Roboto"/>
              <a:cs typeface="Roboto"/>
              <a:sym typeface="Roboto"/>
            </a:endParaRPr>
          </a:p>
          <a:p>
            <a:pPr indent="0" lvl="0" marL="0" rtl="0" algn="l">
              <a:spcBef>
                <a:spcPts val="0"/>
              </a:spcBef>
              <a:spcAft>
                <a:spcPts val="0"/>
              </a:spcAft>
              <a:buNone/>
            </a:pPr>
            <a:r>
              <a:t/>
            </a:r>
            <a:endParaRPr sz="2000">
              <a:solidFill>
                <a:schemeClr val="lt1"/>
              </a:solidFill>
              <a:latin typeface="Roboto"/>
              <a:ea typeface="Roboto"/>
              <a:cs typeface="Roboto"/>
              <a:sym typeface="Roboto"/>
            </a:endParaRPr>
          </a:p>
        </p:txBody>
      </p:sp>
      <p:sp>
        <p:nvSpPr>
          <p:cNvPr id="128" name="Google Shape;128;p21"/>
          <p:cNvSpPr txBox="1"/>
          <p:nvPr/>
        </p:nvSpPr>
        <p:spPr>
          <a:xfrm>
            <a:off x="327600" y="918150"/>
            <a:ext cx="7595700" cy="33072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1500"/>
              </a:spcBef>
              <a:spcAft>
                <a:spcPts val="0"/>
              </a:spcAft>
              <a:buNone/>
            </a:pPr>
            <a:r>
              <a:rPr b="1" lang="en-GB" sz="1800" u="sng">
                <a:highlight>
                  <a:srgbClr val="FFFFFF"/>
                </a:highlight>
              </a:rPr>
              <a:t>Dividing by 12:</a:t>
            </a:r>
            <a:endParaRPr b="1" sz="1800" u="sng">
              <a:highlight>
                <a:srgbClr val="FFFFFF"/>
              </a:highlight>
            </a:endParaRPr>
          </a:p>
          <a:p>
            <a:pPr indent="0" lvl="0" marL="0" rtl="0" algn="l">
              <a:lnSpc>
                <a:spcPct val="115000"/>
              </a:lnSpc>
              <a:spcBef>
                <a:spcPts val="1500"/>
              </a:spcBef>
              <a:spcAft>
                <a:spcPts val="0"/>
              </a:spcAft>
              <a:buNone/>
            </a:pPr>
            <a:r>
              <a:rPr lang="en-GB">
                <a:highlight>
                  <a:srgbClr val="FFFFFF"/>
                </a:highlight>
              </a:rPr>
              <a:t>The number is divisible by 4 &amp; 3,it is also divisible by 12</a:t>
            </a:r>
            <a:endParaRPr>
              <a:highlight>
                <a:srgbClr val="FFFFFF"/>
              </a:highlight>
            </a:endParaRPr>
          </a:p>
          <a:p>
            <a:pPr indent="0" lvl="0" marL="0" rtl="0" algn="l">
              <a:lnSpc>
                <a:spcPct val="110000"/>
              </a:lnSpc>
              <a:spcBef>
                <a:spcPts val="1500"/>
              </a:spcBef>
              <a:spcAft>
                <a:spcPts val="0"/>
              </a:spcAft>
              <a:buNone/>
            </a:pPr>
            <a:r>
              <a:rPr b="1" lang="en-GB" sz="1800" u="sng">
                <a:highlight>
                  <a:srgbClr val="FFFFFF"/>
                </a:highlight>
              </a:rPr>
              <a:t>Dividing by 13</a:t>
            </a:r>
            <a:endParaRPr b="1" sz="1800" u="sng">
              <a:highlight>
                <a:srgbClr val="FFFFFF"/>
              </a:highlight>
            </a:endParaRPr>
          </a:p>
          <a:p>
            <a:pPr indent="0" lvl="0" marL="0" rtl="0" algn="just">
              <a:lnSpc>
                <a:spcPct val="115000"/>
              </a:lnSpc>
              <a:spcBef>
                <a:spcPts val="0"/>
              </a:spcBef>
              <a:spcAft>
                <a:spcPts val="0"/>
              </a:spcAft>
              <a:buNone/>
            </a:pPr>
            <a:r>
              <a:rPr lang="en-GB">
                <a:highlight>
                  <a:srgbClr val="FFFFFF"/>
                </a:highlight>
              </a:rPr>
              <a:t>Divisibility of 13 is similar to the method 2 mentioned in divisibility of 7. Assume a number abcdefghij. In this method, the number is divided into blocks of 3 digits each beginning from the right, i.e. a | bcd | efg | hij and alternate blocks are added to give two number N1 = a + efg and N2 = bcd + hij. If the difference of the numbers N1 and N2, i.e. N1 - N2 is divisible by 13, then the number abcdefghij is divisible by 13 too.</a:t>
            </a:r>
            <a:endParaRPr>
              <a:highlight>
                <a:srgbClr val="FFFFFF"/>
              </a:highlight>
            </a:endParaRPr>
          </a:p>
          <a:p>
            <a:pPr indent="0" lvl="0" marL="0" rtl="0" algn="just">
              <a:lnSpc>
                <a:spcPct val="115000"/>
              </a:lnSpc>
              <a:spcBef>
                <a:spcPts val="800"/>
              </a:spcBef>
              <a:spcAft>
                <a:spcPts val="0"/>
              </a:spcAft>
              <a:buNone/>
            </a:pPr>
            <a:r>
              <a:rPr lang="en-GB">
                <a:highlight>
                  <a:srgbClr val="FFFFFF"/>
                </a:highlight>
              </a:rPr>
              <a:t>For example, 6517739020 → 6 | 517 | 739 | 020 → N1 = 745 and N2 = 537 → N1 - N2 = 208 which is divisible by 13.</a:t>
            </a:r>
            <a:endParaRPr>
              <a:highlight>
                <a:srgbClr val="FFFFFF"/>
              </a:highlight>
            </a:endParaRPr>
          </a:p>
          <a:p>
            <a:pPr indent="0" lvl="0" marL="0" rtl="0" algn="l">
              <a:lnSpc>
                <a:spcPct val="115000"/>
              </a:lnSpc>
              <a:spcBef>
                <a:spcPts val="800"/>
              </a:spcBef>
              <a:spcAft>
                <a:spcPts val="0"/>
              </a:spcAft>
              <a:buNone/>
            </a:pPr>
            <a:r>
              <a:t/>
            </a:r>
            <a:endParaRPr/>
          </a:p>
          <a:p>
            <a:pPr indent="0" lvl="0" marL="0" rtl="0" algn="l">
              <a:lnSpc>
                <a:spcPct val="115000"/>
              </a:lnSpc>
              <a:spcBef>
                <a:spcPts val="1500"/>
              </a:spcBef>
              <a:spcAft>
                <a:spcPts val="0"/>
              </a:spcAft>
              <a:buNone/>
            </a:pPr>
            <a:r>
              <a:t/>
            </a:r>
            <a:endParaRPr b="1" u="sng">
              <a:highlight>
                <a:srgbClr val="FFFFFF"/>
              </a:highlight>
            </a:endParaRPr>
          </a:p>
          <a:p>
            <a:pPr indent="0" lvl="0" marL="0" rtl="0" algn="l">
              <a:lnSpc>
                <a:spcPct val="115000"/>
              </a:lnSpc>
              <a:spcBef>
                <a:spcPts val="1500"/>
              </a:spcBef>
              <a:spcAft>
                <a:spcPts val="1500"/>
              </a:spcAft>
              <a:buClr>
                <a:schemeClr val="dk1"/>
              </a:buClr>
              <a:buSzPts val="1100"/>
              <a:buFont typeface="Arial"/>
              <a:buNone/>
            </a:pPr>
            <a:r>
              <a:t/>
            </a:r>
            <a:endParaRPr>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94C154A3AB8845B63F82A60355126F" ma:contentTypeVersion="2" ma:contentTypeDescription="Create a new document." ma:contentTypeScope="" ma:versionID="82056ecf6543a72c48eced55a2f4f7eb">
  <xsd:schema xmlns:xsd="http://www.w3.org/2001/XMLSchema" xmlns:xs="http://www.w3.org/2001/XMLSchema" xmlns:p="http://schemas.microsoft.com/office/2006/metadata/properties" xmlns:ns2="b1ae701d-e924-4924-8b38-7b38cc615244" targetNamespace="http://schemas.microsoft.com/office/2006/metadata/properties" ma:root="true" ma:fieldsID="068fbc32eaec0706401a5b5c74ac58c9" ns2:_="">
    <xsd:import namespace="b1ae701d-e924-4924-8b38-7b38cc61524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ae701d-e924-4924-8b38-7b38cc6152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F5B6A39-33AA-4C30-A51E-3E22A0909904}"/>
</file>

<file path=customXml/itemProps2.xml><?xml version="1.0" encoding="utf-8"?>
<ds:datastoreItem xmlns:ds="http://schemas.openxmlformats.org/officeDocument/2006/customXml" ds:itemID="{FA29FB7B-D2F3-4790-B66D-DC70E8C1CD12}"/>
</file>

<file path=customXml/itemProps3.xml><?xml version="1.0" encoding="utf-8"?>
<ds:datastoreItem xmlns:ds="http://schemas.openxmlformats.org/officeDocument/2006/customXml" ds:itemID="{C65D610F-CB0B-460B-91B9-2AE34930508F}"/>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0x0101007D94C154A3AB8845B63F82A60355126F</vt:lpwstr>
  </property>
</Properties>
</file>