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93" r:id="rId4"/>
    <p:sldId id="29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cc398c44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cc398c44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cc398c44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cc398c44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cc398c44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cc398c44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cc398c44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cc398c44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cc398c44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cc398c44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cc398c44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cc398c44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cc398c44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cc398c44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cc398c44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cc398c44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cc398c44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cc398c44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1cc398c44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1cc398c44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cc398c44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cc398c44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cc398c44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1cc398c44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cc398c44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cc398c44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1cc398c44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1cc398c44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cc398c44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1cc398c44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cc398c44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cc398c44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3a0c1820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3a0c1820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1cc398c44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1cc398c44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1cc398c44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1cc398c44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1cc398c44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1cc398c44_1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277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1cc398c44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1cc398c44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1cc398c44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1cc398c44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1cc398c44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1cc398c44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1cc398c44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1cc398c44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cc398c44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1cc398c44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1cc398c44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1cc398c44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1cc398c44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1cc398c44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1cc398c44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1cc398c44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1cc398c44_1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1cc398c44_1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26ad4b7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26ad4b7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0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a0c182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a0c182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a0c1820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a0c1820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cc398c4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cc398c4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candidates, Ajay, Bijoy &amp; Chandu contested an election and received 1800, 3300 and votes 3900 respectively. What percent of the total votes did A get?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20%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40%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45%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D. 70%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no. of votes polled = (1800 + 3300 + 3900) = 9000.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Required percentage = (1800/9000 * 100)% = 20%.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total population of a village increased from 1,80,00 to 22, 500 in a decade. The average percentage increase of population per year of that village is: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2.37%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2.5%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3. 6%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D. 6.75%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Population increase in 10 years = (22500- 18000) = 4500.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Increase% = (4500/18000 x 100)% = 25%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Required average = (25/10)% = 2. 5%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percentage of numbers from 1 to 30 has 1 or 9 in the unit's digit?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12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15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20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D. 22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Such numbers from 1 to 30 are 1, 9, 11, 19, 21, 29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such numbers =6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Required percentage is (6/20 * 100) % = 20%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ABC College, 63% of students are less than 20 years of age. The number of students more than 20 years of age is 2/3 of number of students of 20 years of age which is 42. What is the total number of students in the ABC College?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75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90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130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D. 200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the total number of students be x.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Then, Number of students more than 20 years of age = (100 - 63)% of x = 37% of x.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37% of x = 42 + 2/3 of 48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37/100 x = 74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= 200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tax on an article is increased by 20 %. As a result of which the consumption decreases by 25 %. What is the % change in the tax revenue received by the government from this article?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10 % decrease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15 % increase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10 % increase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D. None of these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% Change in Tax revenue = 1.2 * 0.75 = 0.9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⇒ Net decrease of 10 %.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879900" y="1998900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 b="1">
                <a:solidFill>
                  <a:schemeClr val="dk1"/>
                </a:solidFill>
              </a:rPr>
              <a:t>PERCENTAGES</a:t>
            </a:r>
            <a:endParaRPr sz="4800" b="1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 the barber shaved 40 % of his customers and gave a haircut to 80 % of his customers. He charged Rs. 7 for a shave and Rs. 5 for a haircut. If 20 % of customers who opted for a shave also had a haircut, what were Khan’s earnings if he had 75 customers (in Rs.)?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A. 410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B. 1,020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C. 510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D. None of these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Explanation: Total customers = 75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Numbers of customers shaved = 75 * 40/100 = 30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customers who got hair cut = 75 * 80/100 = 60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∴ His total income= (30 * 7) + (60 * 5) = 210 + 300 = 510.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Alroy gave his sister 40 % of his pocket money and was left with Rs. 8. What is his pocket money (in Rs.)?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A. 20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B. 13.33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C. 11.20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D. 12.80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 gave his sister 40 % i.e. he is left with 60 % of the total money which is Rs. 8.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Hence 60x/100 = 8 ⇒ x = 13.33.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B has 50% more students than class A. Number of girls in class A is equal to number of boys in class B. The percentage of girls is the same in both classes. What percentage of the student group are boys?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33.33%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40%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25%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D. 60%</a:t>
            </a:r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50% more than x is 1.5x. Simple, but very useful idea that might help you in solving these kinds of problems.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Let number of girls in class A = 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Let number of boys in class A = 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Total number of students = x + 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Proportion of girls = x/x+y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Number of boys in class B = 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Total number of students in class B = 1.5(x + y)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Proportion of girls = 1 - x/1.5(x + y)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Percentage of boys in the overall student community = x+y/2.5 * (x + y) * 100 = 40%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The question is " What percentage of the student group are boys? "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40% of the student group are boys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Hence, the answer is 40%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an examination, 35% of students failed in quants and 42% of students failed in verbal while 14% failed in both the topics. If 222 students passed in both the topics, how many students appeared to write the examination?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 500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 600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 700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D. 800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Finding out percent of students failing either one would help.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Percent of students failing quants = 35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Percent of students failing verbal = 42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Sum = 35 + 42 = 77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Percent of students failing both = 14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=&gt; Percent of students failing either one = 77 – 14 = 63. Thus, 37% students passed in both the topics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=&gt; 37% of x = 222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=&gt; x = 600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An electric iron is offered at a discount of 10%. It is sold during clearance sale at 6% discount over the already discounted price at Rs. 1692/- . The original marked price of the electric iron is: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A. Rs. 2000/-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B. Rs. 1896/-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C. Rs. 1900/-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D.Rs. 1946/-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8408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SP before 6% discount = 1692 * 100/94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So, original MP = 1692 x 100/94 * 100/90 = 2000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 student took five papers in an examination, where the full marks were the same for each paper. His marks in these papers were in the proportion of 3: 4: 9: 11: 13. In all papers together, the candidate obtained 60% of the total marks. Then, the number of papers in which he got less than 70% marks is: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A.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B. 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C. 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D. 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Let the marks scored in five subjects be 3x, 4x, 9x, 11x and 13x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Total marks in all the five subjects = 40x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Max marks of the five subjects = 40x/0.6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(∵ 40x is 60% of total marks)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∴ Max marks in each subject = 40x/(0.6 × 5) = 13.3x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Hence, percentage in each subject = 3x/13.33x × 100,   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4x/13.33 × 100, 9x/13.33x × 100, (11x × 100)/13.33x and (16x × 100)/13.33x 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Or 22.50%, 30 %, 67.51%, 82.52% and 97.52%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∴ Number of papers in which he got less than 70% marks is 3.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2/5 of the voters promise to vote for A and the rest promised to vote for B. Of these, on the last day 15% of the voters went back their promise to vote for A and 25% of voters went back of their promise to vote for B, and A lost by 4 votes. Then, the total number of voters is: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A. 200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B. 210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C. 190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D. 195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Let total number of votes polled by 100%, then votes polled in favour of P = 40 - 6 + 15 = 49%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Voters polled in favour of Q = 60 -15 + 6 = 51%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Difference = 51 - 49 = 2%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It is already given that a lost by 4 votes, hence total number of votes polled = 200.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 man bought two books for Rs. 250 each. If he sells one at a profit of 5%, then how much should he sell the other so that he makes a profit of 20% on the whole?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A. 32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B. 29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C. 35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D. 24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352" name="Google Shape;352;p4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6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highlight>
                  <a:srgbClr val="FFFFFF"/>
                </a:highlight>
              </a:rPr>
              <a:t> </a:t>
            </a:r>
            <a:r>
              <a:rPr lang="en-GB">
                <a:highlight>
                  <a:srgbClr val="FFFFFF"/>
                </a:highlight>
              </a:rPr>
              <a:t>Before we start, it’s important to note here that it is not 15% to be added to 5% to make it a total of 20%.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Let the other profit percent be x.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Then, our equation looks like this.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105/100 * 250 + [(100+x)/100] * 250 = 120/100 * 500 → x= 35.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Hence, if he makes a profit of 35% on the second, it comes to a total of 20% profit on the whole.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4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In an examination it is required to get 40% of the aggregate marks to pass. A student gets 522 marks and is declared failed by 4% marks. What are the maximum aggregate marks a student can get?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A. 1700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B. 1730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C. 1450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D. 1765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71" name="Google Shape;371;p4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Let the total marks be x.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4% less than 40% is 522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So, 36% of the total marks = 522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36/100 × x = 522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x = 522 × 100/36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x = 1450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i="1"/>
              <a:t>THANK YOU</a:t>
            </a: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7233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84825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Concepts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Percentage is a fraction whose denominator is always 100. x percentage is represented by x%.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To express x% as a fraction</a:t>
            </a:r>
            <a:r>
              <a:rPr lang="en-GB">
                <a:solidFill>
                  <a:schemeClr val="dk1"/>
                </a:solidFill>
              </a:rPr>
              <a:t>: x% = x/100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Thus 10% = 10/100 (means 10 parts out of 100 parts) = 1/10 (means 1 part out of 10 parts)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To express x/y as a percentage</a:t>
            </a:r>
            <a:r>
              <a:rPr lang="en-GB">
                <a:solidFill>
                  <a:schemeClr val="dk1"/>
                </a:solidFill>
              </a:rPr>
              <a:t>: x/y = (x/y× 100 )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Thus 1/4 = ( 1/4 ×100 )% = 25% and 0.8 = ( 8/10 ×100 )% = 80%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84825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Concepts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If the price of a commodity increases by R%, then reduction in consumption as not to increase the expenditure is: [ R/(100+R)×100 ] %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If the price of a commodity decreases by R%, then the increase in consumption as not to decrease the expenditure is: [ R/(100-R)×100 ] %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Result on Population: </a:t>
            </a:r>
            <a:r>
              <a:rPr lang="en-GB">
                <a:solidFill>
                  <a:schemeClr val="dk1"/>
                </a:solidFill>
              </a:rPr>
              <a:t>Let the population of a town be P now and suppose increases the rate of R% per annum, then: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1.Population after n years = P ( 1+ R/100 )^n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2.Population n years ago = P /( 1+ R/100 )^n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84825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Concepts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84825" y="999450"/>
            <a:ext cx="84885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Result on Depreciation</a:t>
            </a:r>
            <a:r>
              <a:rPr lang="en-GB">
                <a:solidFill>
                  <a:schemeClr val="dk1"/>
                </a:solidFill>
              </a:rPr>
              <a:t>: Let the present value of a machine be P. Suppose depreciates at the rate of R% per annum Then: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1. Value of the machine after n Years = P ( 1- R/100 )^n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2. Value of the machine n years ago = P /( 1- R/100 )^n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If A is R% more than B, then B is less than A by [ R/(100+R)×100 ]% If A is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R% less than B, then B is more than A by [ R/(100-R)×100 ]%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Net % change = x + y + xy/100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Two students appeared at an examination. One of them secured 9 marks more than the other and his marks was 56% of the sum of their marks. The marks obtained by them are: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A. 39, 30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B. 41, 32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C.42, 33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D.43, 34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Let their marks be (</a:t>
            </a: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 + 9) and </a:t>
            </a: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Then, </a:t>
            </a:r>
            <a:r>
              <a:rPr lang="en-GB" i="1"/>
              <a:t>x</a:t>
            </a:r>
            <a:r>
              <a:rPr lang="en-GB"/>
              <a:t> + 9 =56/100(</a:t>
            </a:r>
            <a:r>
              <a:rPr lang="en-GB" i="1"/>
              <a:t>x</a:t>
            </a:r>
            <a:r>
              <a:rPr lang="en-GB"/>
              <a:t> + 9 + </a:t>
            </a:r>
            <a:r>
              <a:rPr lang="en-GB" i="1"/>
              <a:t>x</a:t>
            </a:r>
            <a:r>
              <a:rPr lang="en-GB"/>
              <a:t>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25(</a:t>
            </a: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 + 9) = 14(2</a:t>
            </a: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 + 9)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3</a:t>
            </a: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 = 99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 = 33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So, their marks are 42 and 33.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0" ma:contentTypeDescription="Create a new document." ma:contentTypeScope="" ma:versionID="4fbd16dcc721353b2aef8971c9bdc62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D035A8-88FD-4670-8866-604230B76F1E}"/>
</file>

<file path=customXml/itemProps2.xml><?xml version="1.0" encoding="utf-8"?>
<ds:datastoreItem xmlns:ds="http://schemas.openxmlformats.org/officeDocument/2006/customXml" ds:itemID="{688EC91A-2D58-4243-A900-B3A3D4C28805}"/>
</file>

<file path=customXml/itemProps3.xml><?xml version="1.0" encoding="utf-8"?>
<ds:datastoreItem xmlns:ds="http://schemas.openxmlformats.org/officeDocument/2006/customXml" ds:itemID="{35A51C07-84DC-4ED4-B385-9A366842FAAC}"/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2249</Words>
  <Application>Microsoft Office PowerPoint</Application>
  <PresentationFormat>On-screen Show (16:9)</PresentationFormat>
  <Paragraphs>227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Dhanya</cp:lastModifiedBy>
  <cp:revision>2</cp:revision>
  <dcterms:modified xsi:type="dcterms:W3CDTF">2022-02-08T04:21:44Z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