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cc398c44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cc398c44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cc398c44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cc398c44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cc398c44_1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cc398c44_1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cc398c44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1cc398c44_1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1cc398c44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1cc398c44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1cc398c44_1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1cc398c44_1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cc398c44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cc398c44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26ad4b7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26ad4b7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3af670f01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3af670f01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3af670f01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3af670f01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1cc398c4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1cc398c4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1cc398c44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1cc398c44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cc398c44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1cc398c44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5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 </a:t>
            </a:r>
            <a:endParaRPr b="1"/>
          </a:p>
        </p:txBody>
      </p:sp>
      <p:sp>
        <p:nvSpPr>
          <p:cNvPr id="135" name="Google Shape;135;p22"/>
          <p:cNvSpPr txBox="1"/>
          <p:nvPr/>
        </p:nvSpPr>
        <p:spPr>
          <a:xfrm>
            <a:off x="404900" y="891963"/>
            <a:ext cx="652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 how many different ways can the letters of the word ‘CORPORATION’ be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arranged so that the vowels always come together?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A.47200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B.48000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C.42000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D.50400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word ‘CORPORATION’ has 11 letters. It has the vowels ‘O’,’O’,’A’,’I’,’O’ in 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 these 5 vowels should always come together. Hence these 5 vowels can be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Grouped and considered as a single letter. that is, CRPRTN(OOAIO).Hence we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can assume total  letters as 7. But in these 7 letters, ‘R’ occurs 2 times and rest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of the letters are different.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to arrange these letters = 7!2!=7×6×5×4×3×2×12×1=2520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the 5 vowels (OOAIO), 'O' occurs 3 and rest of the vowels are different.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to arrange these vowels among themselves = 5!3!=5×4×3×2×13×2×1=20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Hence, required number of ways = 2520 x 20 = 50400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How many 3-letter words with or without meaning, can be formed out of the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letters of the word, ‘LOGARITHMS’, if repetition of letters is not allowed?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 720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 420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 None of these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 5040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word ‘LOGARITHMS’ has 10 different letters. Hence, the number of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3-letter words(with or without meaning) formed by using these letters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10P3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10 x 9 x 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720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how many different ways can the letters of the word ‘DETAIL’ be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arranged such that the vowels must occupy only the odd positions?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A.None of these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C.64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D.36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05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word ‘DETAIL’ has 6 letters which has 3 vowels (EAI) and 3 consonants(DTL)The 3 vowels(EAI) must occupy only the odd positions.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Let’s mark the positions as (1) (2) (3) (4) (5) (6).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Now, the 3 vowels should only occupy the 3 positions marked as (1),(3) and (5) in any order.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Hence, number of ways to arrange these vowels = 3P3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	= 3! = 3 x 2 x 1 = 6 Now we have 3 consonants(DTL) which can be arranged in the remaining 3 positions in any order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Hence, number of ways to arrange these consonants = 3P3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	= 3! = 3 x 2 x 1 = 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Total number of ways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number of ways to arrange the vowels x number of ways to arrange the consonants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 	= 6 x 6 = 36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In how many ways can an interview panel of 3 members be formed from 3 engineers, 2 psychologists and 3 managers if at least 1 engineer must be included?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A. 30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 .15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C .46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 .45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Answer:C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Explanation:06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The interview panel of 3 members can be formed in 3 ways by selecting 1 engineer and 2 other professionals, 2 engineers and 1 other professionals and all 3 engineers.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1 engineer out of 3 engineers and 2 other professionals out of 5 professionals can be selected as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 3C1 * 5C2 = 3 * 10 = 30 ways…...      2 engineers out of 3 engineers and 1 other professional out of 5 professionals can be selected as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 3C2 * 5C1 = 3 * 5 = 15 ways.   3 engineers out of 3 engineers and 0 other professional out of 5 professionals can be selected as</a:t>
            </a:r>
            <a:b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= 3C3 * 5C0 = 1 way.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71429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</a:rPr>
              <a:t>Hence, total number of ways = 30 + 15 + 1 = 46 ways.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How many words can be formed by using 3 letters from the word “INDIA” 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A.40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B.50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C.60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D.70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</a:t>
            </a: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Permutation and combinations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The word “INDIA” has 5 different words.</a:t>
            </a:r>
            <a:endParaRPr sz="120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baseline="30000">
                <a:solidFill>
                  <a:schemeClr val="dk1"/>
                </a:solidFill>
              </a:rPr>
              <a:t>n</a:t>
            </a: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 b="1">
                <a:solidFill>
                  <a:schemeClr val="dk1"/>
                </a:solidFill>
              </a:rPr>
              <a:t>P</a:t>
            </a:r>
            <a:r>
              <a:rPr lang="en-GB" sz="1200" b="1" baseline="-25000">
                <a:solidFill>
                  <a:schemeClr val="dk1"/>
                </a:solidFill>
              </a:rPr>
              <a:t>r</a:t>
            </a:r>
            <a:r>
              <a:rPr lang="en-GB" sz="1200" b="1">
                <a:solidFill>
                  <a:schemeClr val="dk1"/>
                </a:solidFill>
              </a:rPr>
              <a:t> = n! / (n – r)!</a:t>
            </a:r>
            <a:endParaRPr sz="1200" b="1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Required number of words = </a:t>
            </a:r>
            <a:r>
              <a:rPr lang="en-GB" sz="1200" baseline="30000">
                <a:solidFill>
                  <a:schemeClr val="dk1"/>
                </a:solidFill>
              </a:rPr>
              <a:t>5</a:t>
            </a:r>
            <a:r>
              <a:rPr lang="en-GB" sz="1200">
                <a:solidFill>
                  <a:schemeClr val="dk1"/>
                </a:solidFill>
              </a:rPr>
              <a:t> P </a:t>
            </a:r>
            <a:r>
              <a:rPr lang="en-GB" sz="1200" baseline="-25000">
                <a:solidFill>
                  <a:schemeClr val="dk1"/>
                </a:solidFill>
              </a:rPr>
              <a:t>3</a:t>
            </a:r>
            <a:r>
              <a:rPr lang="en-GB" sz="1200">
                <a:solidFill>
                  <a:schemeClr val="dk1"/>
                </a:solidFill>
              </a:rPr>
              <a:t> = 5! / (5 – 3)!</a:t>
            </a:r>
            <a:endParaRPr sz="1200">
              <a:solidFill>
                <a:schemeClr val="dk1"/>
              </a:solidFill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Required number of words = 5! / 2! = 120 / 2 = 60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How many words can be formed by using the letters from the word “DRIVER” such that all the vowels are always together 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A.60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C.70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D.80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Assume all the vowels to be a single character,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i.e., “IE” is a single character.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So, now we have a total of 5 characters in the word, namely, D, R, V, R, IE.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But, R occurs 2 times.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=&gt; Number of possible arrangements = 5! / 2! = 60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Now, the two vowels can be arranged in 2! = 2 ways.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=&gt; Total number of possible words such that the vowels are always together= 60 x 2 = 120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how many ways, can we select a team of 4 students from a given choice of 15 students?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A.1234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B.1364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C.1365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D.1563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C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09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possible ways of selection = </a:t>
            </a:r>
            <a:r>
              <a:rPr lang="en-GB" baseline="30000">
                <a:solidFill>
                  <a:schemeClr val="dk1"/>
                </a:solidFill>
              </a:rPr>
              <a:t>15</a:t>
            </a:r>
            <a:r>
              <a:rPr lang="en-GB">
                <a:solidFill>
                  <a:schemeClr val="dk1"/>
                </a:solidFill>
              </a:rPr>
              <a:t> C </a:t>
            </a:r>
            <a:r>
              <a:rPr lang="en-GB" baseline="-25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 = 15 ! / [(4 !) x (11 !)]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possible ways of selection = (15 x 14 x 13 x 12) / (4 x 3 x 2 x 1) = 1365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n how many ways can a group of 5 members be formed by selecting 3 boys out of 6 and 2 girls out of 5 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A.100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C.180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D.200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10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3 boys can be selected out of 6 = 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 C </a:t>
            </a:r>
            <a:r>
              <a:rPr lang="en-GB" baseline="-25000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 = 6 ! / [(3 !) x (3 !)] = (6 x 5 x 4) / (3 x 2 x 1) = 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2 girls can be selected out of 5 = </a:t>
            </a:r>
            <a:r>
              <a:rPr lang="en-GB" baseline="30000">
                <a:solidFill>
                  <a:schemeClr val="dk1"/>
                </a:solidFill>
              </a:rPr>
              <a:t>5</a:t>
            </a:r>
            <a:r>
              <a:rPr lang="en-GB">
                <a:solidFill>
                  <a:schemeClr val="dk1"/>
                </a:solidFill>
              </a:rPr>
              <a:t> C 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= 5 ! / [(2 !) x (3 !)] = (5 x 4) / (2 x 1) =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Therefore, total number of ways of forming the group = 20 x 10 = 200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How many number greater than thousand can be formed from the digits 0, 1, 2, 3, 4 without repetition 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B.96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C.72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D.64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order to form a number greater than 1000 we should have only 5 digits. Since, we have 5 digits we cannot take 0 in starting position.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For first digit, we have 4 choices.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For second digit, again we have 4 choices because we can include 0 from here onwards.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For third digit, we have 3 choices.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for fourth digit only left 2 choices.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Total numbers = 4x4x3x2= 96 	Hence, only 96 numbers possible.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a group of 6 boys and 4 girls, four children are to be selected. In how many different ways can they be selected such that at least one boy should be there?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A.86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B.209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C.720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D.950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B 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Definition: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Both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permutations and combinations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are collections of objects. But while a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combination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is a collection of the objects where the order doesn't matter, a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permutation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is an arrangement of a group of objects where the order does matter.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 may have (1 boy and 3 girls) or (2 boys and 2 girls) or (3 boys and 1 girl) or (4 boys).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Required number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of ways=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)=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3</a:t>
            </a:r>
            <a:r>
              <a:rPr lang="en-GB">
                <a:solidFill>
                  <a:schemeClr val="dk1"/>
                </a:solidFill>
              </a:rPr>
              <a:t> x </a:t>
            </a:r>
            <a:r>
              <a:rPr lang="en-GB" baseline="30000">
                <a:solidFill>
                  <a:schemeClr val="dk1"/>
                </a:solidFill>
              </a:rPr>
              <a:t>4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) + (</a:t>
            </a:r>
            <a:r>
              <a:rPr lang="en-GB" baseline="30000">
                <a:solidFill>
                  <a:schemeClr val="dk1"/>
                </a:solidFill>
              </a:rPr>
              <a:t>6</a:t>
            </a:r>
            <a:r>
              <a:rPr lang="en-GB">
                <a:solidFill>
                  <a:schemeClr val="dk1"/>
                </a:solidFill>
              </a:rPr>
              <a:t>C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(24 + 90 + 80 + 15)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= 209.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800"/>
          </a:p>
        </p:txBody>
      </p:sp>
      <p:sp>
        <p:nvSpPr>
          <p:cNvPr id="325" name="Google Shape;32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 </a:t>
            </a:r>
            <a:endParaRPr b="1"/>
          </a:p>
        </p:txBody>
      </p:sp>
      <p:sp>
        <p:nvSpPr>
          <p:cNvPr id="326" name="Google Shape;326;p42"/>
          <p:cNvSpPr txBox="1"/>
          <p:nvPr/>
        </p:nvSpPr>
        <p:spPr>
          <a:xfrm>
            <a:off x="408750" y="1002875"/>
            <a:ext cx="6238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How many 3-digit numbers can be formed from the digits 2, 3, 5, 6, 7 and 9, which are divisible by 5 and none of the digits is repeated?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A.20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B.24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C.72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D.150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3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Each desired number is divisible by 5, so we must have 5 at the unit place.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there is 1 way of doing it.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tens place can now be filled by any of the remaining 5 digits (2, 3, 6, 7, 9).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So, there are 5 ways of filling the tens place.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hundreds place can now be filled by any of the remaining 4 digits. So, there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are 4 ways of filling it.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Required number of numbers = (1 x 5 x 4) = 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highlight>
                  <a:srgbClr val="F3FAFD"/>
                </a:highlight>
              </a:rPr>
              <a:t>How many three letter words are formed using the letters of the word TIME?</a:t>
            </a:r>
            <a:endParaRPr>
              <a:solidFill>
                <a:srgbClr val="333333"/>
              </a:solidFill>
              <a:highlight>
                <a:srgbClr val="F3FAFD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lphaUcPeriod"/>
            </a:pPr>
            <a:r>
              <a:rPr lang="en-GB">
                <a:solidFill>
                  <a:srgbClr val="333333"/>
                </a:solidFill>
                <a:highlight>
                  <a:srgbClr val="F3FAFD"/>
                </a:highlight>
              </a:rPr>
              <a:t>12</a:t>
            </a:r>
            <a:endParaRPr>
              <a:solidFill>
                <a:srgbClr val="333333"/>
              </a:solidFill>
              <a:highlight>
                <a:srgbClr val="F3FAFD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lphaUcPeriod"/>
            </a:pPr>
            <a:r>
              <a:rPr lang="en-GB">
                <a:solidFill>
                  <a:srgbClr val="333333"/>
                </a:solidFill>
                <a:highlight>
                  <a:srgbClr val="F3FAFD"/>
                </a:highlight>
              </a:rPr>
              <a:t>20</a:t>
            </a:r>
            <a:endParaRPr>
              <a:solidFill>
                <a:srgbClr val="333333"/>
              </a:solidFill>
              <a:highlight>
                <a:srgbClr val="F3FAFD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lphaUcPeriod"/>
            </a:pPr>
            <a:r>
              <a:rPr lang="en-GB">
                <a:solidFill>
                  <a:srgbClr val="333333"/>
                </a:solidFill>
                <a:highlight>
                  <a:srgbClr val="F3FAFD"/>
                </a:highlight>
              </a:rPr>
              <a:t>16</a:t>
            </a:r>
            <a:endParaRPr>
              <a:solidFill>
                <a:srgbClr val="333333"/>
              </a:solidFill>
              <a:highlight>
                <a:srgbClr val="F3FAFD"/>
              </a:highlight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lphaUcPeriod"/>
            </a:pPr>
            <a:r>
              <a:rPr lang="en-GB">
                <a:solidFill>
                  <a:srgbClr val="333333"/>
                </a:solidFill>
                <a:highlight>
                  <a:srgbClr val="F3FAFD"/>
                </a:highlight>
              </a:rPr>
              <a:t>24</a:t>
            </a:r>
            <a:endParaRPr>
              <a:solidFill>
                <a:srgbClr val="333333"/>
              </a:solidFill>
              <a:highlight>
                <a:srgbClr val="F3FAFD"/>
              </a:highlight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45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327600" y="1074450"/>
            <a:ext cx="83940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10160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</a:rPr>
              <a:t>The number of letters in the given word is four. 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</a:rPr>
              <a:t>The number of three letter words that can be formed using these four letters is ⁴P₃ = 4 * 3 * 2 = 24.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how many different ways can the letters of the word 'OPTICAL' be arranged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that the vowels always come together?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A.120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B.150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C.550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D.720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word 'OPTICAL' contains 7 different letters.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When the vowels OIA are always together, they can be supposed to form one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letter.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Then, we have to arrange the letters PTCL (OIA).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Now, 5 letters can be arranged in 5! = 120 ways.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vowels (OIA) can be arranged among themselves in 3! = 6 ways.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Required number of ways = (120 x 6) = 720.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i="1"/>
              <a:t>THANK YOU</a:t>
            </a:r>
            <a:endParaRPr sz="28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Example: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84825" y="999450"/>
            <a:ext cx="8076900" cy="326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permutation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is an arrangement of all or part of a set of objects, with regard to the order of the arrangement.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Formula: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nPr = (n!) / (n-r)!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Consider arranging 3 letters: A, B, C. How many ways can this be done?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The possible permutations are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ABC, ACB,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BAC, BCA,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CAB, CBA.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</a:rPr>
              <a:t>Hence, there are six distinct arrangements.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Example: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4825" y="999450"/>
            <a:ext cx="8076900" cy="326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A0A0A"/>
                </a:solidFill>
                <a:highlight>
                  <a:srgbClr val="FFFFFF"/>
                </a:highlight>
              </a:rPr>
              <a:t>An arrangement of objects in which the order is not important is called a </a:t>
            </a:r>
            <a:r>
              <a:rPr lang="en-GB" b="1">
                <a:solidFill>
                  <a:srgbClr val="0A0A0A"/>
                </a:solidFill>
                <a:highlight>
                  <a:srgbClr val="FFFFFF"/>
                </a:highlight>
              </a:rPr>
              <a:t>combination.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is denoted by </a:t>
            </a:r>
            <a:r>
              <a:rPr lang="en-GB" b="1" baseline="30000">
                <a:solidFill>
                  <a:schemeClr val="dk1"/>
                </a:solidFill>
              </a:rPr>
              <a:t>n</a:t>
            </a:r>
            <a:r>
              <a:rPr lang="en-GB" b="1">
                <a:solidFill>
                  <a:schemeClr val="dk1"/>
                </a:solidFill>
              </a:rPr>
              <a:t>C</a:t>
            </a:r>
            <a:r>
              <a:rPr lang="en-GB" b="1" baseline="-25000">
                <a:solidFill>
                  <a:schemeClr val="dk1"/>
                </a:solidFill>
              </a:rPr>
              <a:t>r</a:t>
            </a:r>
            <a:r>
              <a:rPr lang="en-GB" baseline="-250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which is equal to </a:t>
            </a:r>
            <a:r>
              <a:rPr lang="en-GB" b="1">
                <a:solidFill>
                  <a:schemeClr val="dk1"/>
                </a:solidFill>
              </a:rPr>
              <a:t>n!/r!(n-r)!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Picking a team of 3 people from a group of 10. C(10,3) = 10!/(7! · 3!) = 10 · 9 · 8 / (3 · 2 · 1) = 120. ...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Out of 7 consonants and 4 vowels, how many words of 3 consonants and 2 vowels can be formed?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A.24400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B.21300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C.210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D.25200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D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01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of selecting 3 consonants out of 7 = 7C3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Number of ways of selecting 2 vowels out of 4 = 4C2Number of ways of selecting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3 consonants out of 7 and 2 vowels out of 4 = 7C3 x 4C2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=(7×6×53×2×1)×(4×32×1)=210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 means that we can have 210 groups where each group contains total 5 letters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(3 consonants and 2 vowels).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Number of ways of arranging 5 letters among themselves =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5! = 5 x 4 x 3 x 2 x = 120 Hence, Required number of ways = 210 x 120 = 25200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What is the rank of a word "college" using permutations?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A.179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B.190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C.178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D.180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Answer: A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r="57233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02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Dictionary order of letters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C,E,E,G,L,L,O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E _ _ _ _ _ = 5!/2!= 60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G _ _ _ _ _ = 5!/(2!*2!)= 30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L _ _ _ _ _ = 5!/2! = 60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E _ _ _ _ = 4!/2! = 12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G _ _ _ _ = 4!/(2!*2!)= 6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L E _ _ _ = 3! = 6words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L G _ _ _ = 3!/2! = 3 words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L L E E _ = 1!= 1 word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 O L L E G E = 1 word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                	= 60 + 30 + 60 + 12 + 6 + 6 + 3 + 1 + 1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                            =179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A7D527-FDFF-47FD-9B05-EAF20FA7182E}"/>
</file>

<file path=customXml/itemProps2.xml><?xml version="1.0" encoding="utf-8"?>
<ds:datastoreItem xmlns:ds="http://schemas.openxmlformats.org/officeDocument/2006/customXml" ds:itemID="{4AB62EF8-4221-4D5E-8A99-5046B4A88344}"/>
</file>

<file path=customXml/itemProps3.xml><?xml version="1.0" encoding="utf-8"?>
<ds:datastoreItem xmlns:ds="http://schemas.openxmlformats.org/officeDocument/2006/customXml" ds:itemID="{55F868E3-7353-407C-8CAC-D341E128B70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2375</Words>
  <Application>Microsoft Office PowerPoint</Application>
  <PresentationFormat>On-screen Show (16:9)</PresentationFormat>
  <Paragraphs>246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Dhanya</cp:lastModifiedBy>
  <cp:revision>1</cp:revision>
  <dcterms:modified xsi:type="dcterms:W3CDTF">2022-04-18T03:33:19Z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