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7" r:id="rId9"/>
    <p:sldId id="271" r:id="rId10"/>
    <p:sldId id="273" r:id="rId11"/>
    <p:sldId id="274" r:id="rId12"/>
    <p:sldId id="293" r:id="rId13"/>
    <p:sldId id="291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2D5E8F-58C0-49C8-8238-932DDDEC04ED}">
  <a:tblStyle styleId="{022D5E8F-58C0-49C8-8238-932DDDEC04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pos="2222"/>
        <p:guide orient="horz" pos="2755"/>
        <p:guide orient="horz" pos="776"/>
        <p:guide pos="206"/>
        <p:guide pos="5553"/>
        <p:guide orient="horz" pos="914"/>
        <p:guide orient="horz" pos="2451"/>
        <p:guide pos="871"/>
        <p:guide pos="2880"/>
        <p:guide pos="4909"/>
        <p:guide orient="horz" pos="2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cc398c44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1cc398c44_1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cc398c44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cc398c44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cc398c44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cc398c44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43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26ad4b7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26ad4b7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c54d2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c54d2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9f0191a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9f0191a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cc398c44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cc398c44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cc398c44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cc398c44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cc398c44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cc398c44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1cc398c44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1cc398c44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Odd_numb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99ED65-9552-4BD4-A0F4-FAB1E994FB28}"/>
              </a:ext>
            </a:extLst>
          </p:cNvPr>
          <p:cNvSpPr txBox="1"/>
          <p:nvPr/>
        </p:nvSpPr>
        <p:spPr>
          <a:xfrm>
            <a:off x="2286000" y="2419978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/>
              <a:t>POWER CYCLE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Find  last digit of the number 4444^2015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4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8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3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highlight>
                  <a:srgbClr val="FFFFFF"/>
                </a:highlight>
              </a:rPr>
              <a:t>Here power value is </a:t>
            </a:r>
            <a:r>
              <a:rPr lang="en-GB" dirty="0">
                <a:highlight>
                  <a:srgbClr val="FFFFFF"/>
                </a:highlight>
                <a:uFill>
                  <a:noFill/>
                </a:uFill>
                <a:hlinkClick r:id="rId3"/>
              </a:rPr>
              <a:t>odd number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highlight>
                  <a:srgbClr val="FFFFFF"/>
                </a:highlight>
              </a:rPr>
              <a:t>So last digit of the given number is 4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highlight>
                  <a:srgbClr val="FFFFFF"/>
                </a:highlight>
              </a:rPr>
              <a:t>Hint: The last digit of any number having  “4”  then power having even number then unit place comes 6  and power having odd number then unit place comes 4</a:t>
            </a:r>
            <a:endParaRPr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highlight>
                  <a:srgbClr val="FFFFFF"/>
                </a:highlight>
              </a:rPr>
              <a:t>2016^2015 – 2015^2016</a:t>
            </a:r>
            <a:endParaRPr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661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i="1"/>
              <a:t>THANK YOU</a:t>
            </a: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Power cycle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75825" y="1072088"/>
            <a:ext cx="80769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➔"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</a:rPr>
              <a:t>When any number is raised to the power n, where n = 1, 2, 3..., its units digit follows a pattern or a cycle.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➔"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</a:rPr>
              <a:t>The last digit of a number of the form ab falls in a particular sequence or order depending on the unit digit of the number “a” and the power the number is raised to “b”. Thus, the </a:t>
            </a:r>
            <a:r>
              <a:rPr lang="en-GB" b="1" i="1" dirty="0">
                <a:solidFill>
                  <a:srgbClr val="333333"/>
                </a:solidFill>
                <a:highlight>
                  <a:srgbClr val="FFFFFF"/>
                </a:highlight>
              </a:rPr>
              <a:t>power cycle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</a:rPr>
              <a:t> of a number depends on its’ unit digit.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333333"/>
                </a:solidFill>
                <a:highlight>
                  <a:srgbClr val="FFFFFF"/>
                </a:highlight>
              </a:rPr>
              <a:t>Consider the power cycle of 2:</a:t>
            </a:r>
            <a:endParaRPr b="1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</a:rPr>
              <a:t>2^1 = 2     2^5 = 32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</a:rPr>
              <a:t>2^2 = 4     2^6 = 64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</a:rPr>
              <a:t>2^3 = 8     2^7 =128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</a:rPr>
              <a:t>2^4 =16   2^8 =256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</a:rPr>
              <a:t>         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Power cycle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83100" y="854138"/>
            <a:ext cx="80769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2290500" y="854150"/>
          <a:ext cx="5352675" cy="3962100"/>
        </p:xfrm>
        <a:graphic>
          <a:graphicData uri="http://schemas.openxmlformats.org/drawingml/2006/table">
            <a:tbl>
              <a:tblPr>
                <a:noFill/>
                <a:tableStyleId>{022D5E8F-58C0-49C8-8238-932DDDEC04ED}</a:tableStyleId>
              </a:tblPr>
              <a:tblGrid>
                <a:gridCol w="1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Cycle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Pattern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2,4,8,6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3,9,7,1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4,6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7,9,3,1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8,4,2,6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9,1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Find the last digit of 4^55.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4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2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5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Find the last digit of 123457^34</a:t>
            </a:r>
            <a:endParaRPr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7</a:t>
            </a:r>
            <a:endParaRPr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8</a:t>
            </a:r>
            <a:endParaRPr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9</a:t>
            </a:r>
            <a:endParaRPr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C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What is the unit digit in {(6374)</a:t>
            </a:r>
            <a:r>
              <a:rPr lang="en-GB" baseline="30000">
                <a:solidFill>
                  <a:schemeClr val="dk1"/>
                </a:solidFill>
                <a:highlight>
                  <a:srgbClr val="FFFFFF"/>
                </a:highlight>
              </a:rPr>
              <a:t>1793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x (625)</a:t>
            </a:r>
            <a:r>
              <a:rPr lang="en-GB" baseline="30000">
                <a:solidFill>
                  <a:schemeClr val="dk1"/>
                </a:solidFill>
                <a:highlight>
                  <a:srgbClr val="FFFFFF"/>
                </a:highlight>
              </a:rPr>
              <a:t>317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x (341</a:t>
            </a:r>
            <a:r>
              <a:rPr lang="en-GB" baseline="30000">
                <a:solidFill>
                  <a:schemeClr val="dk1"/>
                </a:solidFill>
                <a:highlight>
                  <a:srgbClr val="FFFFFF"/>
                </a:highlight>
              </a:rPr>
              <a:t>491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)}?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3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5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 A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Find the Unit digit of (3547)^153 * (251)^72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7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3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9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8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 A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Find last digit of the number  3^2015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5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9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7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 D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4C154A3AB8845B63F82A60355126F" ma:contentTypeVersion="2" ma:contentTypeDescription="Create a new document." ma:contentTypeScope="" ma:versionID="82056ecf6543a72c48eced55a2f4f7eb">
  <xsd:schema xmlns:xsd="http://www.w3.org/2001/XMLSchema" xmlns:xs="http://www.w3.org/2001/XMLSchema" xmlns:p="http://schemas.microsoft.com/office/2006/metadata/properties" xmlns:ns2="b1ae701d-e924-4924-8b38-7b38cc615244" targetNamespace="http://schemas.microsoft.com/office/2006/metadata/properties" ma:root="true" ma:fieldsID="068fbc32eaec0706401a5b5c74ac58c9" ns2:_="">
    <xsd:import namespace="b1ae701d-e924-4924-8b38-7b38cc615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701d-e924-4924-8b38-7b38cc61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C70B06-554D-4105-A7C5-A66FC8EE234D}"/>
</file>

<file path=customXml/itemProps2.xml><?xml version="1.0" encoding="utf-8"?>
<ds:datastoreItem xmlns:ds="http://schemas.openxmlformats.org/officeDocument/2006/customXml" ds:itemID="{E2D12118-6C0A-4EB5-A68B-780E7832AAE0}"/>
</file>

<file path=customXml/itemProps3.xml><?xml version="1.0" encoding="utf-8"?>
<ds:datastoreItem xmlns:ds="http://schemas.openxmlformats.org/officeDocument/2006/customXml" ds:itemID="{69BA4FB5-0519-47E0-A39F-72036417AA66}"/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331</Words>
  <Application>Microsoft Office PowerPoint</Application>
  <PresentationFormat>On-screen Show (16:9)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DHANYASHREE K R</dc:creator>
  <cp:lastModifiedBy>Dhanya</cp:lastModifiedBy>
  <cp:revision>5</cp:revision>
  <dcterms:modified xsi:type="dcterms:W3CDTF">2021-11-21T04:55:16Z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0x0101007D94C154A3AB8845B63F82A60355126F</vt:lpwstr>
  </property>
</Properties>
</file>