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regular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93A68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</a:t>
            </a:r>
            <a:r>
              <a:rPr b="1" lang="en-GB" sz="2400"/>
              <a:t>Topic Name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18B280-41E6-4154-8E71-59FC0FAFD10A}"/>
</file>

<file path=customXml/itemProps2.xml><?xml version="1.0" encoding="utf-8"?>
<ds:datastoreItem xmlns:ds="http://schemas.openxmlformats.org/officeDocument/2006/customXml" ds:itemID="{EF21EEEE-1E04-43DB-9213-924F60BAA949}"/>
</file>

<file path=customXml/itemProps3.xml><?xml version="1.0" encoding="utf-8"?>
<ds:datastoreItem xmlns:ds="http://schemas.openxmlformats.org/officeDocument/2006/customXml" ds:itemID="{AE4C3555-C829-40DF-A4D5-56145D1D731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