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font" Target="fonts/Roboto-regular.fntdata"/><Relationship Id="rId18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oboto-bold.fntdata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5" Type="http://schemas.openxmlformats.org/officeDocument/2006/relationships/customXml" Target="../customXml/item3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4" Type="http://schemas.openxmlformats.org/officeDocument/2006/relationships/customXml" Target="../customXml/item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43" Type="http://schemas.openxmlformats.org/officeDocument/2006/relationships/customXml" Target="../customXml/item1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1cc398c4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1cc398c4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1cc398c4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1cc398c4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1cc398c44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1cc398c44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cc398c44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1cc398c44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1cc398c44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1cc398c44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26ad4b7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26ad4b7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hyperlink" Target="https://www.mbatious.com/prepnote/factorials?utm_source=MBAtious&amp;utm_medium=inline_link&amp;utm_campaign=Related%20Contents" TargetMode="External"/><Relationship Id="rId6" Type="http://schemas.openxmlformats.org/officeDocument/2006/relationships/hyperlink" Target="https://www.mbatious.com/prepnote/factorials?utm_source=MBAtious&amp;utm_medium=inline_link&amp;utm_campaign=Related%20Content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27600" y="1375275"/>
            <a:ext cx="2827800" cy="133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= \frac{ 73 \ \times 75 \times \ 57 \ \times\ 194657}{25}"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787" y="1961725"/>
            <a:ext cx="15144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\frac{ -2 \ \times 0 \times \ 7 \ \times\ 7 }{25}"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1913" y="1541149"/>
            <a:ext cx="10572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39875" y="1450825"/>
            <a:ext cx="30000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</a:t>
            </a:r>
            <a:endParaRPr/>
          </a:p>
          <a:p>
            <a:pPr indent="0" lvl="0" marL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          = 0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0" y="2565050"/>
            <a:ext cx="81897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shortcut tricks</a:t>
            </a:r>
            <a:r>
              <a:rPr lang="en-GB" sz="1500">
                <a:solidFill>
                  <a:schemeClr val="dk1"/>
                </a:solidFill>
              </a:rPr>
              <a:t> :</a:t>
            </a:r>
            <a:r>
              <a:rPr i="1" lang="en-GB" sz="1500">
                <a:solidFill>
                  <a:schemeClr val="dk1"/>
                </a:solidFill>
              </a:rPr>
              <a:t> If denominator is perfectly divisible by any one number of given numerator expression values then remainder of the whole expression is Zero.</a:t>
            </a:r>
            <a:endParaRPr i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remainder when 84 + 98+ 197 + 240 + 140  is divided by 32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27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27600" y="1622825"/>
            <a:ext cx="3303000" cy="766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= \frac{ 84 + 98 + 197 + 240 +140 }{ 32 }" id="159" name="Google Shape;1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8750" y="1692700"/>
            <a:ext cx="17240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\frac{ -12 + 2 +5 +16 +12 }{32}" id="160" name="Google Shape;16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7337" y="2230038"/>
            <a:ext cx="146685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457200" y="1231200"/>
            <a:ext cx="30000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1658750" y="2601300"/>
            <a:ext cx="4002000" cy="25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=759/32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reminder of the above expression is 23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remainder of 1421 * 1423 * 1425 when divided by 12 ?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1421, 1423 and 1425 gives 5, 7 and 9 as remainders respectively when divided by 12.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Remainder [ (1421 * 1423 * 1425 ) / 12 ] = Remainder [ (5 * 7 * 9) ] / 12, gives a remainder of 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</a:t>
            </a:r>
            <a:r>
              <a:rPr lang="en-GB"/>
              <a:t>remainder</a:t>
            </a:r>
            <a:r>
              <a:rPr lang="en-GB"/>
              <a:t> when 1! + 2! + 3! + . . . . .. . .. 99! + 100! is divided by the product of first 7 natural numbers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870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873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875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876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From 7! the remainder will be zero. Why ?  because 7! is nothing but product of first 7 natural numbers and all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GB" u="sng">
                <a:solidFill>
                  <a:srgbClr val="00808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factorial</a:t>
            </a:r>
            <a:r>
              <a:rPr lang="en-GB">
                <a:solidFill>
                  <a:schemeClr val="dk1"/>
                </a:solidFill>
              </a:rPr>
              <a:t> after that will have 7! as one of the factor. so we are concerned only factorials till 7!, i.e, 1! + 2! + 3! + 4! + 5! + 6!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1! + 2! + 3! + 4! + 5! + 6! = 873 and as 7! &gt; 873 our remainder will be 873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remainder when 64</a:t>
            </a:r>
            <a:r>
              <a:rPr baseline="30000" lang="en-GB"/>
              <a:t>999 </a:t>
            </a:r>
            <a:r>
              <a:rPr lang="en-GB"/>
              <a:t>is divided by 7?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</a:t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 [64</a:t>
            </a:r>
            <a:r>
              <a:rPr baseline="30000" lang="en-GB">
                <a:solidFill>
                  <a:schemeClr val="dk1"/>
                </a:solidFill>
              </a:rPr>
              <a:t>999 </a:t>
            </a:r>
            <a:r>
              <a:rPr lang="en-GB">
                <a:solidFill>
                  <a:schemeClr val="dk1"/>
                </a:solidFill>
              </a:rPr>
              <a:t>/ 7 ] = Remainder[ 64 * 64 * …. 64 (999 times) / 7 ]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Remainder[64/7] = 1, hence Remainder [64</a:t>
            </a:r>
            <a:r>
              <a:rPr baseline="30000" lang="en-GB">
                <a:solidFill>
                  <a:schemeClr val="dk1"/>
                </a:solidFill>
              </a:rPr>
              <a:t>999 </a:t>
            </a:r>
            <a:r>
              <a:rPr lang="en-GB">
                <a:solidFill>
                  <a:schemeClr val="dk1"/>
                </a:solidFill>
              </a:rPr>
              <a:t>/ 7 ] = Remainder [ 1 </a:t>
            </a:r>
            <a:r>
              <a:rPr baseline="30000" lang="en-GB">
                <a:solidFill>
                  <a:schemeClr val="dk1"/>
                </a:solidFill>
              </a:rPr>
              <a:t>999 </a:t>
            </a:r>
            <a:r>
              <a:rPr lang="en-GB">
                <a:solidFill>
                  <a:schemeClr val="dk1"/>
                </a:solidFill>
              </a:rPr>
              <a:t>/ 7 ] = 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remainder when 444</a:t>
            </a:r>
            <a:r>
              <a:rPr baseline="30000" lang="en-GB"/>
              <a:t>444 ^ 444</a:t>
            </a:r>
            <a:r>
              <a:rPr lang="en-GB"/>
              <a:t> is divided by 7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			 </a:t>
            </a:r>
            <a:r>
              <a:rPr b="1" lang="en-GB" sz="2400"/>
              <a:t>Reminder cycle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Remainder[444/7] =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Remainder[ 444 </a:t>
            </a:r>
            <a:r>
              <a:rPr baseline="30000" lang="en-GB">
                <a:solidFill>
                  <a:schemeClr val="dk1"/>
                </a:solidFill>
              </a:rPr>
              <a:t>444 ^ 444  </a:t>
            </a:r>
            <a:r>
              <a:rPr lang="en-GB">
                <a:solidFill>
                  <a:schemeClr val="dk1"/>
                </a:solidFill>
              </a:rPr>
              <a:t>/ 7 ] = Remainder [ 3 </a:t>
            </a:r>
            <a:r>
              <a:rPr baseline="30000" lang="en-GB">
                <a:solidFill>
                  <a:schemeClr val="dk1"/>
                </a:solidFill>
              </a:rPr>
              <a:t>444 ^ 444 </a:t>
            </a:r>
            <a:r>
              <a:rPr lang="en-GB">
                <a:solidFill>
                  <a:schemeClr val="dk1"/>
                </a:solidFill>
              </a:rPr>
              <a:t>/ 7 ]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 Remainder [ ( 3</a:t>
            </a:r>
            <a:r>
              <a:rPr baseline="30000" lang="en-GB">
                <a:solidFill>
                  <a:schemeClr val="dk1"/>
                </a:solidFill>
              </a:rPr>
              <a:t>2  </a:t>
            </a:r>
            <a:r>
              <a:rPr lang="en-GB">
                <a:solidFill>
                  <a:schemeClr val="dk1"/>
                </a:solidFill>
              </a:rPr>
              <a:t>) </a:t>
            </a:r>
            <a:r>
              <a:rPr baseline="30000" lang="en-GB">
                <a:solidFill>
                  <a:schemeClr val="dk1"/>
                </a:solidFill>
              </a:rPr>
              <a:t>222 ^ 444 </a:t>
            </a:r>
            <a:r>
              <a:rPr lang="en-GB">
                <a:solidFill>
                  <a:schemeClr val="dk1"/>
                </a:solidFill>
              </a:rPr>
              <a:t>/ 7 ] = Remainder [ 2</a:t>
            </a:r>
            <a:r>
              <a:rPr baseline="30000" lang="en-GB">
                <a:solidFill>
                  <a:schemeClr val="dk1"/>
                </a:solidFill>
              </a:rPr>
              <a:t>222 ^ 444 </a:t>
            </a:r>
            <a:r>
              <a:rPr lang="en-GB">
                <a:solidFill>
                  <a:schemeClr val="dk1"/>
                </a:solidFill>
              </a:rPr>
              <a:t>/ 7 ] ( As Remainder [ 3</a:t>
            </a:r>
            <a:r>
              <a:rPr baseline="30000" lang="en-GB">
                <a:solidFill>
                  <a:schemeClr val="dk1"/>
                </a:solidFill>
              </a:rPr>
              <a:t>2 </a:t>
            </a:r>
            <a:r>
              <a:rPr lang="en-GB">
                <a:solidFill>
                  <a:schemeClr val="dk1"/>
                </a:solidFill>
              </a:rPr>
              <a:t>/ 7 ] = 2 )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 Remainder [ ( 2</a:t>
            </a:r>
            <a:r>
              <a:rPr baseline="30000" lang="en-GB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 ) </a:t>
            </a:r>
            <a:r>
              <a:rPr baseline="30000" lang="en-GB">
                <a:solidFill>
                  <a:schemeClr val="dk1"/>
                </a:solidFill>
              </a:rPr>
              <a:t>74 ^ 444  </a:t>
            </a:r>
            <a:r>
              <a:rPr lang="en-GB">
                <a:solidFill>
                  <a:schemeClr val="dk1"/>
                </a:solidFill>
              </a:rPr>
              <a:t>/ 7] =  Remainder [ 1 </a:t>
            </a:r>
            <a:r>
              <a:rPr baseline="30000" lang="en-GB">
                <a:solidFill>
                  <a:schemeClr val="dk1"/>
                </a:solidFill>
              </a:rPr>
              <a:t>74 ^ 444  </a:t>
            </a:r>
            <a:r>
              <a:rPr lang="en-GB">
                <a:solidFill>
                  <a:schemeClr val="dk1"/>
                </a:solidFill>
              </a:rPr>
              <a:t>/ 7 ] = 1 ( As Remainder [ 2</a:t>
            </a:r>
            <a:r>
              <a:rPr baseline="30000" lang="en-GB">
                <a:solidFill>
                  <a:schemeClr val="dk1"/>
                </a:solidFill>
              </a:rPr>
              <a:t>3 </a:t>
            </a:r>
            <a:r>
              <a:rPr lang="en-GB">
                <a:solidFill>
                  <a:schemeClr val="dk1"/>
                </a:solidFill>
              </a:rPr>
              <a:t>/ 7 ] = 1 )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remainder when 15</a:t>
            </a:r>
            <a:r>
              <a:rPr baseline="30000" lang="en-GB"/>
              <a:t>23 </a:t>
            </a:r>
            <a:r>
              <a:rPr lang="en-GB"/>
              <a:t>+ 23</a:t>
            </a:r>
            <a:r>
              <a:rPr baseline="30000" lang="en-GB"/>
              <a:t>23 </a:t>
            </a:r>
            <a:r>
              <a:rPr lang="en-GB"/>
              <a:t>is divided by 19 ?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15</a:t>
            </a:r>
            <a:r>
              <a:rPr baseline="30000" lang="en-GB">
                <a:solidFill>
                  <a:schemeClr val="dk1"/>
                </a:solidFill>
              </a:rPr>
              <a:t>23 </a:t>
            </a:r>
            <a:r>
              <a:rPr lang="en-GB">
                <a:solidFill>
                  <a:schemeClr val="dk1"/>
                </a:solidFill>
              </a:rPr>
              <a:t>+ 23</a:t>
            </a:r>
            <a:r>
              <a:rPr baseline="30000" lang="en-GB">
                <a:solidFill>
                  <a:schemeClr val="dk1"/>
                </a:solidFill>
              </a:rPr>
              <a:t>23 </a:t>
            </a:r>
            <a:r>
              <a:rPr lang="en-GB">
                <a:solidFill>
                  <a:schemeClr val="dk1"/>
                </a:solidFill>
              </a:rPr>
              <a:t>is divisible by 15 + 23 = 38 ( as 23 is odd).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 Rem[(15</a:t>
            </a:r>
            <a:r>
              <a:rPr baseline="30000" lang="en-GB">
                <a:solidFill>
                  <a:schemeClr val="dk1"/>
                </a:solidFill>
              </a:rPr>
              <a:t>23 </a:t>
            </a:r>
            <a:r>
              <a:rPr lang="en-GB">
                <a:solidFill>
                  <a:schemeClr val="dk1"/>
                </a:solidFill>
              </a:rPr>
              <a:t>+ 23</a:t>
            </a:r>
            <a:r>
              <a:rPr baseline="30000" lang="en-GB">
                <a:solidFill>
                  <a:schemeClr val="dk1"/>
                </a:solidFill>
              </a:rPr>
              <a:t>23</a:t>
            </a:r>
            <a:r>
              <a:rPr lang="en-GB">
                <a:solidFill>
                  <a:schemeClr val="dk1"/>
                </a:solidFill>
              </a:rPr>
              <a:t>)/19]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Find the remainder when 97 </a:t>
            </a:r>
            <a:r>
              <a:rPr baseline="30000" lang="en-GB"/>
              <a:t>97 ^ 97 </a:t>
            </a:r>
            <a:r>
              <a:rPr lang="en-GB"/>
              <a:t>is divided by 11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327600" y="770150"/>
            <a:ext cx="7384200" cy="330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 [97/11] = 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So, Remainder [97</a:t>
            </a:r>
            <a:r>
              <a:rPr baseline="30000" lang="en-GB">
                <a:solidFill>
                  <a:schemeClr val="dk1"/>
                </a:solidFill>
              </a:rPr>
              <a:t>97^97</a:t>
            </a:r>
            <a:r>
              <a:rPr lang="en-GB">
                <a:solidFill>
                  <a:schemeClr val="dk1"/>
                </a:solidFill>
              </a:rPr>
              <a:t>/11] = Remainder [9</a:t>
            </a:r>
            <a:r>
              <a:rPr baseline="30000" lang="en-GB">
                <a:solidFill>
                  <a:schemeClr val="dk1"/>
                </a:solidFill>
              </a:rPr>
              <a:t> 97^97</a:t>
            </a:r>
            <a:r>
              <a:rPr lang="en-GB">
                <a:solidFill>
                  <a:schemeClr val="dk1"/>
                </a:solidFill>
              </a:rPr>
              <a:t>/11]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From Euler’s theorem, Remainder [9</a:t>
            </a:r>
            <a:r>
              <a:rPr baseline="30000" lang="en-GB">
                <a:solidFill>
                  <a:schemeClr val="dk1"/>
                </a:solidFill>
              </a:rPr>
              <a:t>10</a:t>
            </a:r>
            <a:r>
              <a:rPr lang="en-GB">
                <a:solidFill>
                  <a:schemeClr val="dk1"/>
                </a:solidFill>
              </a:rPr>
              <a:t>/11] 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97 and 10 are again co primes. So φ(10) = 10 (1-1/2) (1-1/5) =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 [97</a:t>
            </a:r>
            <a:r>
              <a:rPr baseline="30000" lang="en-GB">
                <a:solidFill>
                  <a:schemeClr val="dk1"/>
                </a:solidFill>
              </a:rPr>
              <a:t>4</a:t>
            </a:r>
            <a:r>
              <a:rPr lang="en-GB">
                <a:solidFill>
                  <a:schemeClr val="dk1"/>
                </a:solidFill>
              </a:rPr>
              <a:t>/11] 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97 = 4n + 1, So Remainder [97</a:t>
            </a:r>
            <a:r>
              <a:rPr baseline="30000" lang="en-GB">
                <a:solidFill>
                  <a:schemeClr val="dk1"/>
                </a:solidFill>
              </a:rPr>
              <a:t>97</a:t>
            </a:r>
            <a:r>
              <a:rPr lang="en-GB">
                <a:solidFill>
                  <a:schemeClr val="dk1"/>
                </a:solidFill>
              </a:rPr>
              <a:t>/11] = Remainder [97/10] =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Means 97</a:t>
            </a:r>
            <a:r>
              <a:rPr baseline="30000" lang="en-GB">
                <a:solidFill>
                  <a:schemeClr val="dk1"/>
                </a:solidFill>
              </a:rPr>
              <a:t>97 </a:t>
            </a:r>
            <a:r>
              <a:rPr lang="en-GB">
                <a:solidFill>
                  <a:schemeClr val="dk1"/>
                </a:solidFill>
              </a:rPr>
              <a:t>can be written as 10n + 7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Now our original question,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 [9</a:t>
            </a:r>
            <a:r>
              <a:rPr baseline="30000" lang="en-GB">
                <a:solidFill>
                  <a:schemeClr val="dk1"/>
                </a:solidFill>
              </a:rPr>
              <a:t>97^97</a:t>
            </a:r>
            <a:r>
              <a:rPr lang="en-GB">
                <a:solidFill>
                  <a:schemeClr val="dk1"/>
                </a:solidFill>
              </a:rPr>
              <a:t>/11] = Remainder [9</a:t>
            </a:r>
            <a:r>
              <a:rPr baseline="30000" lang="en-GB">
                <a:solidFill>
                  <a:schemeClr val="dk1"/>
                </a:solidFill>
              </a:rPr>
              <a:t>10n+7</a:t>
            </a:r>
            <a:r>
              <a:rPr lang="en-GB">
                <a:solidFill>
                  <a:schemeClr val="dk1"/>
                </a:solidFill>
              </a:rPr>
              <a:t>/11] = Remainder [9</a:t>
            </a:r>
            <a:r>
              <a:rPr baseline="30000" lang="en-GB">
                <a:solidFill>
                  <a:schemeClr val="dk1"/>
                </a:solidFill>
              </a:rPr>
              <a:t>7</a:t>
            </a:r>
            <a:r>
              <a:rPr lang="en-GB">
                <a:solidFill>
                  <a:schemeClr val="dk1"/>
                </a:solidFill>
              </a:rPr>
              <a:t>/11] = 4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is the remainder when 21</a:t>
            </a:r>
            <a:r>
              <a:rPr baseline="30000" lang="en-GB"/>
              <a:t>865 </a:t>
            </a:r>
            <a:r>
              <a:rPr lang="en-GB"/>
              <a:t>is divided by 17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Remainder[21/17] =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 [ 21</a:t>
            </a:r>
            <a:r>
              <a:rPr baseline="30000" lang="en-GB">
                <a:solidFill>
                  <a:schemeClr val="dk1"/>
                </a:solidFill>
              </a:rPr>
              <a:t>865</a:t>
            </a:r>
            <a:r>
              <a:rPr lang="en-GB">
                <a:solidFill>
                  <a:schemeClr val="dk1"/>
                </a:solidFill>
              </a:rPr>
              <a:t>/ 17 ] = Remainder [ 4</a:t>
            </a:r>
            <a:r>
              <a:rPr baseline="30000" lang="en-GB">
                <a:solidFill>
                  <a:schemeClr val="dk1"/>
                </a:solidFill>
              </a:rPr>
              <a:t>865</a:t>
            </a:r>
            <a:r>
              <a:rPr lang="en-GB">
                <a:solidFill>
                  <a:schemeClr val="dk1"/>
                </a:solidFill>
              </a:rPr>
              <a:t>/ 17 ]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4 and 17 are co prime numbers. ( A prime number is always coprime to any other number)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φ(17) = 17 x ( 1 – 1 / 17) = 16.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 Euler’s theorem says Remainder [ 4</a:t>
            </a:r>
            <a:r>
              <a:rPr baseline="30000" lang="en-GB">
                <a:solidFill>
                  <a:schemeClr val="dk1"/>
                </a:solidFill>
              </a:rPr>
              <a:t>16</a:t>
            </a:r>
            <a:r>
              <a:rPr lang="en-GB">
                <a:solidFill>
                  <a:schemeClr val="dk1"/>
                </a:solidFill>
              </a:rPr>
              <a:t>/ 17 ] 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 use this result in the given problem we need to write 865 in 16n + r form.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865 = 16 * 54 + 1, so 4</a:t>
            </a:r>
            <a:r>
              <a:rPr baseline="30000" lang="en-GB">
                <a:solidFill>
                  <a:schemeClr val="dk1"/>
                </a:solidFill>
              </a:rPr>
              <a:t>865 </a:t>
            </a:r>
            <a:r>
              <a:rPr lang="en-GB">
                <a:solidFill>
                  <a:schemeClr val="dk1"/>
                </a:solidFill>
              </a:rPr>
              <a:t>can be written as 4</a:t>
            </a:r>
            <a:r>
              <a:rPr baseline="30000" lang="en-GB">
                <a:solidFill>
                  <a:schemeClr val="dk1"/>
                </a:solidFill>
              </a:rPr>
              <a:t>16 * 54  </a:t>
            </a:r>
            <a:r>
              <a:rPr lang="en-GB">
                <a:solidFill>
                  <a:schemeClr val="dk1"/>
                </a:solidFill>
              </a:rPr>
              <a:t>x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Remainder[4</a:t>
            </a:r>
            <a:r>
              <a:rPr baseline="30000" lang="en-GB">
                <a:solidFill>
                  <a:schemeClr val="dk1"/>
                </a:solidFill>
              </a:rPr>
              <a:t>865</a:t>
            </a:r>
            <a:r>
              <a:rPr lang="en-GB">
                <a:solidFill>
                  <a:schemeClr val="dk1"/>
                </a:solidFill>
              </a:rPr>
              <a:t>/17] = Remainder[ 4</a:t>
            </a:r>
            <a:r>
              <a:rPr baseline="30000" lang="en-GB">
                <a:solidFill>
                  <a:schemeClr val="dk1"/>
                </a:solidFill>
              </a:rPr>
              <a:t>16*54</a:t>
            </a:r>
            <a:r>
              <a:rPr lang="en-GB">
                <a:solidFill>
                  <a:schemeClr val="dk1"/>
                </a:solidFill>
              </a:rPr>
              <a:t>/17] * Remainder[4/17] = 1 * 4 = 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is the remainder when 7</a:t>
            </a:r>
            <a:r>
              <a:rPr baseline="30000" lang="en-GB"/>
              <a:t>100 </a:t>
            </a:r>
            <a:r>
              <a:rPr lang="en-GB"/>
              <a:t>is divided by 4?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0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Remainder[ 7</a:t>
            </a:r>
            <a:r>
              <a:rPr baseline="30000" lang="en-GB">
                <a:solidFill>
                  <a:schemeClr val="dk1"/>
                </a:solidFill>
              </a:rPr>
              <a:t>1 </a:t>
            </a:r>
            <a:r>
              <a:rPr lang="en-GB">
                <a:solidFill>
                  <a:schemeClr val="dk1"/>
                </a:solidFill>
              </a:rPr>
              <a:t>/ 4 ] = 3, Remainder[ 7</a:t>
            </a:r>
            <a:r>
              <a:rPr baseline="30000" lang="en-GB">
                <a:solidFill>
                  <a:schemeClr val="dk1"/>
                </a:solidFill>
              </a:rPr>
              <a:t>2 </a:t>
            </a:r>
            <a:r>
              <a:rPr lang="en-GB">
                <a:solidFill>
                  <a:schemeClr val="dk1"/>
                </a:solidFill>
              </a:rPr>
              <a:t>/ 4 ] = 1, Remainder[ 7</a:t>
            </a:r>
            <a:r>
              <a:rPr baseline="30000" lang="en-GB">
                <a:solidFill>
                  <a:schemeClr val="dk1"/>
                </a:solidFill>
              </a:rPr>
              <a:t>3 </a:t>
            </a:r>
            <a:r>
              <a:rPr lang="en-GB">
                <a:solidFill>
                  <a:schemeClr val="dk1"/>
                </a:solidFill>
              </a:rPr>
              <a:t>/ 4 ] = 3, Remainder[ 7</a:t>
            </a:r>
            <a:r>
              <a:rPr baseline="30000" lang="en-GB">
                <a:solidFill>
                  <a:schemeClr val="dk1"/>
                </a:solidFill>
              </a:rPr>
              <a:t>4 </a:t>
            </a:r>
            <a:r>
              <a:rPr lang="en-GB">
                <a:solidFill>
                  <a:schemeClr val="dk1"/>
                </a:solidFill>
              </a:rPr>
              <a:t>/ 4 ] = 1 and so on...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Pattern repeats in cycles of 2.  Remainder [ 7</a:t>
            </a:r>
            <a:r>
              <a:rPr baseline="30000" lang="en-GB">
                <a:solidFill>
                  <a:schemeClr val="dk1"/>
                </a:solidFill>
              </a:rPr>
              <a:t>n </a:t>
            </a:r>
            <a:r>
              <a:rPr lang="en-GB">
                <a:solidFill>
                  <a:schemeClr val="dk1"/>
                </a:solidFill>
              </a:rPr>
              <a:t>/ 4 ] is 3 when n is odd and is 1 when n is even.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7</a:t>
            </a:r>
            <a:r>
              <a:rPr baseline="30000" lang="en-GB">
                <a:solidFill>
                  <a:schemeClr val="dk1"/>
                </a:solidFill>
              </a:rPr>
              <a:t>100 </a:t>
            </a:r>
            <a:r>
              <a:rPr lang="en-GB">
                <a:solidFill>
                  <a:schemeClr val="dk1"/>
                </a:solidFill>
              </a:rPr>
              <a:t>when divided by 4 gives a remainder of 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Find the remainder when 100</a:t>
            </a:r>
            <a:r>
              <a:rPr baseline="30000" lang="en-GB"/>
              <a:t>99 </a:t>
            </a:r>
            <a:r>
              <a:rPr lang="en-GB"/>
              <a:t>is divided by 11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0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remainder  when  (321)</a:t>
            </a:r>
            <a:r>
              <a:rPr baseline="30000" lang="en-GB"/>
              <a:t>5687</a:t>
            </a:r>
            <a:r>
              <a:rPr lang="en-GB"/>
              <a:t>  is divided by 8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Remainder[100</a:t>
            </a:r>
            <a:r>
              <a:rPr baseline="30000" lang="en-GB">
                <a:solidFill>
                  <a:schemeClr val="dk1"/>
                </a:solidFill>
              </a:rPr>
              <a:t>99 </a:t>
            </a:r>
            <a:r>
              <a:rPr lang="en-GB">
                <a:solidFill>
                  <a:schemeClr val="dk1"/>
                </a:solidFill>
              </a:rPr>
              <a:t>/ 11 ] = Remainder[(11* 9 + 1)</a:t>
            </a:r>
            <a:r>
              <a:rPr baseline="30000" lang="en-GB">
                <a:solidFill>
                  <a:schemeClr val="dk1"/>
                </a:solidFill>
              </a:rPr>
              <a:t>99 </a:t>
            </a:r>
            <a:r>
              <a:rPr lang="en-GB">
                <a:solidFill>
                  <a:schemeClr val="dk1"/>
                </a:solidFill>
              </a:rPr>
              <a:t>/ 11] = 1.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numbers 1 to 29 are written side by side as follows 1234567891011......2829. If the number is divided by 9, then what is the remainder?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 of digits from 1 to 10=46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 of digits from 11 to 20=56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 of digits from 21 to 29=63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 of digits in the number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165=12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which gives a </a:t>
            </a:r>
            <a:r>
              <a:rPr b="1" lang="en-GB">
                <a:solidFill>
                  <a:schemeClr val="dk1"/>
                </a:solidFill>
              </a:rPr>
              <a:t>remainder of 3</a:t>
            </a:r>
            <a:r>
              <a:rPr lang="en-GB">
                <a:solidFill>
                  <a:schemeClr val="dk1"/>
                </a:solidFill>
              </a:rPr>
              <a:t> when divided by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800"/>
              <a:t>THANK YOU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Solution:</a:t>
            </a:r>
            <a:r>
              <a:rPr lang="en-GB">
                <a:solidFill>
                  <a:schemeClr val="dk1"/>
                </a:solidFill>
              </a:rPr>
              <a:t> 321 can be expressed as [(8×40) + 1] so</a:t>
            </a:r>
            <a:endParaRPr>
              <a:solidFill>
                <a:schemeClr val="dk1"/>
              </a:solidFill>
            </a:endParaRPr>
          </a:p>
          <a:p>
            <a:pPr indent="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 of the above question is (1)</a:t>
            </a:r>
            <a:r>
              <a:rPr baseline="30000" lang="en-GB">
                <a:solidFill>
                  <a:schemeClr val="dk1"/>
                </a:solidFill>
              </a:rPr>
              <a:t>5687</a:t>
            </a:r>
            <a:r>
              <a:rPr lang="en-GB">
                <a:solidFill>
                  <a:schemeClr val="dk1"/>
                </a:solidFill>
              </a:rPr>
              <a:t>  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remainder  when  (146)</a:t>
            </a:r>
            <a:r>
              <a:rPr baseline="30000" lang="en-GB"/>
              <a:t>56</a:t>
            </a:r>
            <a:r>
              <a:rPr lang="en-GB"/>
              <a:t>  is divided by 7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7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 146 can be expressed as [(7×21) – 1] so</a:t>
            </a:r>
            <a:endParaRPr>
              <a:solidFill>
                <a:schemeClr val="dk1"/>
              </a:solidFill>
            </a:endParaRPr>
          </a:p>
          <a:p>
            <a:pPr indent="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 of the above question is (- 1)</a:t>
            </a:r>
            <a:r>
              <a:rPr baseline="30000" lang="en-GB">
                <a:solidFill>
                  <a:schemeClr val="dk1"/>
                </a:solidFill>
              </a:rPr>
              <a:t>56</a:t>
            </a:r>
            <a:r>
              <a:rPr lang="en-GB">
                <a:solidFill>
                  <a:schemeClr val="dk1"/>
                </a:solidFill>
              </a:rPr>
              <a:t>  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remainder  when  (269)</a:t>
            </a:r>
            <a:r>
              <a:rPr baseline="30000" lang="en-GB"/>
              <a:t>57587</a:t>
            </a:r>
            <a:r>
              <a:rPr lang="en-GB"/>
              <a:t>  is divided by 6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Solution: 269 can be expressed as [( 6x 45) – 1] so</a:t>
            </a:r>
            <a:endParaRPr>
              <a:solidFill>
                <a:schemeClr val="dk1"/>
              </a:solidFill>
            </a:endParaRPr>
          </a:p>
          <a:p>
            <a:pPr indent="0" lvl="0" marL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Remainder of the above question is (- 1)</a:t>
            </a:r>
            <a:r>
              <a:rPr baseline="30000" lang="en-GB">
                <a:solidFill>
                  <a:schemeClr val="dk1"/>
                </a:solidFill>
              </a:rPr>
              <a:t>57587</a:t>
            </a:r>
            <a:r>
              <a:rPr lang="en-GB">
                <a:solidFill>
                  <a:schemeClr val="dk1"/>
                </a:solidFill>
              </a:rPr>
              <a:t>  =  – 1 = -1 + 6 =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remainder when 73 x 75 x 78 x 194 </a:t>
            </a:r>
            <a:r>
              <a:rPr lang="en-GB">
                <a:solidFill>
                  <a:schemeClr val="dk1"/>
                </a:solidFill>
              </a:rPr>
              <a:t>x </a:t>
            </a:r>
            <a:r>
              <a:rPr lang="en-GB"/>
              <a:t>57 is divided by 25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7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92C7B9-B0A8-4A30-9293-49C146EDB6E6}"/>
</file>

<file path=customXml/itemProps2.xml><?xml version="1.0" encoding="utf-8"?>
<ds:datastoreItem xmlns:ds="http://schemas.openxmlformats.org/officeDocument/2006/customXml" ds:itemID="{DEFF209C-F1B2-463F-ABD3-BD2EC12BFBFE}"/>
</file>

<file path=customXml/itemProps3.xml><?xml version="1.0" encoding="utf-8"?>
<ds:datastoreItem xmlns:ds="http://schemas.openxmlformats.org/officeDocument/2006/customXml" ds:itemID="{F63C9CB9-4877-43E5-8F3D-D0513F1F373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