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regular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trains approach each other at 30 km/hr and 27km/hr from two places 342km apart after how many hours will they meet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 hours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Suppose the two trains meet after x hours, then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30x + 27x = 342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57x = 342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X = 6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the two trains will meet after 6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and B are 20 km apart. A can walk at an average speed of 4 km/hr and B at 6 km/h. If they start walking towards each other at 7:000 am, when they will meet?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8.00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8.30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9.00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10.00 am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Suppose they will meet after T hours.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Distance = Speed x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 of distance travelled by them after T hours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6T + 4T = 20 km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 = 2 hours.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they will meet at 7:00 AM + 2 hours = 9:00 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how many minutes will Rohit cover a distance of 800 m, if he runs at speed of 10 km/hr?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 min 12 sec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 min 40 sec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 min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 min 48 sec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Rohit's speed = 10 Km/hr = (10 x 5/18) m/sec = 50/18 m/sec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 taken to cover 800 m = (800 / (50/18) ) sec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(800 x 18/50) sec = 288 sec = 4 min 48 sec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plane flies along the four sides of a square field at a speed of 200, 400, 600 and 800 km/hr. Then find the average speed of plane around the square field.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394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384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the side of the square field be x and the average speed of plane be 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x/200 + x/400 + x/600 + x/800 = 4x/y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25x/2400 = 4x/y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y =384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Average speed is 384 km/hr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Laxman has to cover a distance of 6 km in 45 minutes . If he cover one half of the distance in 2/3</a:t>
            </a:r>
            <a:r>
              <a:rPr baseline="30000" lang="en-GB">
                <a:solidFill>
                  <a:schemeClr val="dk1"/>
                </a:solidFill>
              </a:rPr>
              <a:t>rd </a:t>
            </a:r>
            <a:r>
              <a:rPr lang="en-GB">
                <a:solidFill>
                  <a:schemeClr val="dk1"/>
                </a:solidFill>
              </a:rPr>
              <a:t>time . what should be his speed to cover the remaining distance in the remaining time?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8 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 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 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16 km/hr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∵ Time left = (1/3 X 45/60) hr.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1/4 hr.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Distance left = 3km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speed required = [3 / (1/4) ] km/hr.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3 x 4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=12km/hr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           </a:t>
            </a:r>
            <a:r>
              <a:rPr b="1" lang="en-GB" sz="2400"/>
              <a:t>Time, speed and distance(basics of TSD)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person goes from one point to another point with a speed of 5 km/h and comes back to starting point with a speed of 3 km/h. Find the average speed for the whole journey.?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3.75 km/h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4.25 km/h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 km/hr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 km/hr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Average speed = 2AB/(A + B)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2 x 5 x 3/(5 + 3)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30/8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3.75 km/h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a train runs at 5/6 of its original speed, then it reaches the station 10 min late. Then find out the usual time taken by train to cover the distance.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40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50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45 min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15 min</a:t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the actual speed of train be x and actual time taken be 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 new speed of train = 5x/6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Therefore, new time taken = 6y/5 (as distance is same in both case</a:t>
            </a:r>
            <a:r>
              <a:rPr lang="en-GB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Given, 6y/5 - y = 1/6 hr , therefore actual time = 50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Ashutosh can cover a certain distance in 84 min by covering 2/3rd of distance at 4 km/h and the rest at 5 km/h. Find the total distance.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5.5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 km</a:t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the total distance = 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Then, according to the question,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(2L/3)/ 4 + (1 - 2/3)L/5 = 84/60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2L/12 + L/15 = 84/60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L/6 + L/15 = 84/60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5L + 2L = 42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7L = 42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L = 42/7 = 6 km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bullock cart has to cover a distance of 80 km in 10 h. If it covers half of the journey in 3/5th time, what should be its speed to cover the remaining distance in the left time?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15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18 km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Total distance to covered in 10 h = 80 km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it covers 40 km in 3/5th of time, i.e., 40 km in 6 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Required time = 10 - 6 = 4 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And remaining distance = 40 km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Thus, required speed = 40/4 =10 km/h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94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person can walk a certain distance and drive back in 6 h. He can also walk both ways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10h. How much time will he take to drive both ways?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 hour 30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 hour 30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 hour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Given that, W + D = 6 ...(i)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[ w = Time taken while walking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 = Time taken while driving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Eq.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 +D =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D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2D = 2 x 1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He will take 2 h to drive both ways.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58161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Time, speed and distance(basics of TSD)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499625" y="1213225"/>
            <a:ext cx="3896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POINTS TO REMEMBER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</a:t>
            </a:r>
            <a:r>
              <a:rPr b="1" lang="en-GB">
                <a:solidFill>
                  <a:schemeClr val="dk1"/>
                </a:solidFill>
              </a:rPr>
              <a:t>. Speed, Time and Distance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	Speed = (Distance/Time)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	Time = (Distance/Speed)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	Distance = (Speed x Time).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2. km per hr to m per sec conversion x km/hr = (x*5/18) m/sec.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m/sec to km/hr conversion x m/sec = (x *18/5) km/hr.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takes 4 h more than the time taken by B to walk D km. If A doubles his speed, he can make it in 2 h less than that of B. How much time does B require for walking D km?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6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8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9 hour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B takes x h to walk D km.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Then, A takes ( x + 4 ) h to walk D km.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With double of the speed,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will take ( x+ 4)/2 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According to the question,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 - (x + 4)/2 =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2x - (x + 4)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2x - x - 4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∴ x = 4 + 4 = 8 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Sohail walks from his home to office at 16 km/h, he is late by 5 min. If he walks at 20 km/h, he reaches 10 min before the office time. Find the distance of his office from his 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17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 km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20 km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22 km</a:t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required distance = 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According to the question,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L/16 - L/20 = 15/20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⇒ (5L - 4L)/80 = 1/4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∴ L = (1/4) x 80 = 20 km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what time will a railway train 60 m long moving at the rate of 36 kmph pass a telegraph post on its way?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 = 60/36 * 18/5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= 6 sec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a man walks to his office at 3/4 of his usual rate, he reaches office 1/3 of an hour late than usual. What is his usual time to reach office?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3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4 hour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Speed Ratio = 1:3/4 = 4:3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 Ratio = 3:4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1 -------- 1/3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3 --------- 1 hour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ratio between the speed of two trains is 7: 8.If the second train runs 400km in 5 hours. The speed of the first train 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200 </a:t>
            </a:r>
            <a:r>
              <a:rPr lang="en-GB">
                <a:solidFill>
                  <a:schemeClr val="dk1"/>
                </a:solidFill>
              </a:rPr>
              <a:t>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70 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250 km/hr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80 km/hr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the speed of the first train be 7x km/hr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 the speed of the second train is 8x km/hr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speed of the second train = 400/5 km/hr = 80km/hr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8x =80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X=10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Hence the speed of first train is (7 x 10)km/hr = 70km/hr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9BC13-73CA-44EA-BD0E-B09E929A5560}"/>
</file>

<file path=customXml/itemProps2.xml><?xml version="1.0" encoding="utf-8"?>
<ds:datastoreItem xmlns:ds="http://schemas.openxmlformats.org/officeDocument/2006/customXml" ds:itemID="{A9DC84F4-DB79-4EFA-A839-5B29BD292DF8}"/>
</file>

<file path=customXml/itemProps3.xml><?xml version="1.0" encoding="utf-8"?>
<ds:datastoreItem xmlns:ds="http://schemas.openxmlformats.org/officeDocument/2006/customXml" ds:itemID="{F697752E-5C55-4260-A499-89BC326838E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