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6319599" y="2804041"/>
            <a:ext cx="5332690" cy="86653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823"/>
              </a:lnSpc>
              <a:buNone/>
            </a:pPr>
            <a:r>
              <a:rPr lang="en-US" sz="5249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学术汇报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6319599" y="4003834"/>
            <a:ext cx="7477601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激光脉冲被广泛应用于物理、化学和生物领域，本次汇报将介绍其物理原理和性质。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319599" y="502562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CD878F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05801" y="5020508"/>
            <a:ext cx="182880" cy="365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1152" dirty="0">
                <a:solidFill>
                  <a:srgbClr val="3C3838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af</a:t>
            </a:r>
            <a:endParaRPr lang="en-US" sz="1152" dirty="0"/>
          </a:p>
        </p:txBody>
      </p:sp>
      <p:sp>
        <p:nvSpPr>
          <p:cNvPr id="8" name="Text 5"/>
          <p:cNvSpPr/>
          <p:nvPr/>
        </p:nvSpPr>
        <p:spPr>
          <a:xfrm>
            <a:off x="6786086" y="5031105"/>
            <a:ext cx="10896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by an fax</a:t>
            </a:r>
            <a:endParaRPr lang="en-US" sz="2187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665928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时域和频域表征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62990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时域分析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1062990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通过时间上的变化来分析脉冲的性质和组成。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28630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458420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频域分析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58420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将脉冲转换到频域上进行分析，提取其频谱信息。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24060" y="3721298"/>
            <a:ext cx="4173260" cy="1842373"/>
          </a:xfrm>
          <a:prstGeom prst="roundRect">
            <a:avLst>
              <a:gd name="adj" fmla="val 2978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853851" y="3951089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综合分析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9853851" y="4534257"/>
            <a:ext cx="3713678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将时域和频域信息相结合，得出更加准确的脉冲性质。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34028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物理性质检验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395657"/>
            <a:ext cx="2888575" cy="2888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808798" y="550640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穿透深度检验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6089571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通过不同介质中脉冲的传播规律，分析其穿透深度。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395657"/>
            <a:ext cx="2888575" cy="2888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04228" y="550640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反射特性检验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6089571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研究脉冲在不同表面反射的规律，并分析其光学特性。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395657"/>
            <a:ext cx="2888575" cy="28885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599658" y="5506403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衍射效应检验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6089571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观察脉冲经过衍射器后的特殊图案，并分析其背后的物理效应。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404342"/>
            <a:ext cx="5006340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检验实数性和因果性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833199" y="4442579"/>
            <a:ext cx="12964001" cy="44410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6" name="Shape 3"/>
          <p:cNvSpPr/>
          <p:nvPr/>
        </p:nvSpPr>
        <p:spPr>
          <a:xfrm>
            <a:off x="3996392" y="4442579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7" name="Shape 4"/>
          <p:cNvSpPr/>
          <p:nvPr/>
        </p:nvSpPr>
        <p:spPr>
          <a:xfrm>
            <a:off x="3768685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927158" y="4226004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907625" y="5442466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实数性检验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1055370" y="6025634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研究脉冲的实数属性和数学规律，以确保其符合物理实验结果。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292876" y="3664982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69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641" y="4226004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6204109" y="2459712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因果性检验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4351853" y="3042880"/>
            <a:ext cx="5926574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通过研究脉冲的频域和时域信息，确保其满足因果性。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10589478" y="4442579"/>
            <a:ext cx="44410" cy="777597"/>
          </a:xfrm>
          <a:prstGeom prst="rect">
            <a:avLst/>
          </a:prstGeom>
          <a:solidFill>
            <a:srgbClr val="D1D1C7"/>
          </a:solidFill>
          <a:ln/>
        </p:spPr>
      </p:sp>
      <p:sp>
        <p:nvSpPr>
          <p:cNvPr id="17" name="Shape 14"/>
          <p:cNvSpPr/>
          <p:nvPr/>
        </p:nvSpPr>
        <p:spPr>
          <a:xfrm>
            <a:off x="10361771" y="4192667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10520243" y="4226004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9500711" y="5442466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局域性检验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7648456" y="6025634"/>
            <a:ext cx="5926574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进一步研究脉冲的空间局限性质，以排除可能存在的异常情况。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833199" y="2784634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应用与发展前景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833199" y="39927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91672" y="4026098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1555313" y="4062174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医学应用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1555313" y="4645343"/>
            <a:ext cx="345114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利用激光脉冲进行精细手术，显微成像和治疗等医学应用广泛。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5228630" y="39927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5387102" y="4026098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9"/>
          <p:cNvSpPr/>
          <p:nvPr/>
        </p:nvSpPr>
        <p:spPr>
          <a:xfrm>
            <a:off x="5950744" y="4062174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能源领域</a:t>
            </a:r>
            <a:endParaRPr lang="en-US" sz="2187" dirty="0"/>
          </a:p>
        </p:txBody>
      </p:sp>
      <p:sp>
        <p:nvSpPr>
          <p:cNvPr id="14" name="Text 10"/>
          <p:cNvSpPr/>
          <p:nvPr/>
        </p:nvSpPr>
        <p:spPr>
          <a:xfrm>
            <a:off x="5950744" y="4645343"/>
            <a:ext cx="345114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激光聚变研究、光伏电池制造等都离不开激光脉冲的应用。</a:t>
            </a:r>
            <a:endParaRPr lang="en-US" sz="1750" dirty="0"/>
          </a:p>
        </p:txBody>
      </p:sp>
      <p:sp>
        <p:nvSpPr>
          <p:cNvPr id="15" name="Shape 11"/>
          <p:cNvSpPr/>
          <p:nvPr/>
        </p:nvSpPr>
        <p:spPr>
          <a:xfrm>
            <a:off x="9624060" y="3992761"/>
            <a:ext cx="499943" cy="499943"/>
          </a:xfrm>
          <a:prstGeom prst="roundRect">
            <a:avLst>
              <a:gd name="adj" fmla="val 10974"/>
            </a:avLst>
          </a:prstGeom>
          <a:solidFill>
            <a:srgbClr val="E8E8E3"/>
          </a:solidFill>
          <a:ln w="7620">
            <a:solidFill>
              <a:srgbClr val="D1D1C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9782532" y="4026098"/>
            <a:ext cx="182880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3"/>
          <p:cNvSpPr/>
          <p:nvPr/>
        </p:nvSpPr>
        <p:spPr>
          <a:xfrm>
            <a:off x="10346174" y="4062174"/>
            <a:ext cx="2221944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272525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科技创新</a:t>
            </a:r>
            <a:endParaRPr lang="en-US" sz="2187" dirty="0"/>
          </a:p>
        </p:txBody>
      </p:sp>
      <p:sp>
        <p:nvSpPr>
          <p:cNvPr id="18" name="Text 14"/>
          <p:cNvSpPr/>
          <p:nvPr/>
        </p:nvSpPr>
        <p:spPr>
          <a:xfrm>
            <a:off x="10346174" y="4645343"/>
            <a:ext cx="3451146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近年来，人们还在探索利用激光脉冲进行量子计算等高精尖领域。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2526387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总结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833199" y="3915013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优势</a:t>
            </a:r>
            <a:endParaRPr lang="en-US" sz="2624" dirty="0"/>
          </a:p>
        </p:txBody>
      </p:sp>
      <p:sp>
        <p:nvSpPr>
          <p:cNvPr id="6" name="Text 3"/>
          <p:cNvSpPr/>
          <p:nvPr/>
        </p:nvSpPr>
        <p:spPr>
          <a:xfrm>
            <a:off x="1188601" y="4681418"/>
            <a:ext cx="58556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精确控制脉冲的频率和时间特性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88601" y="5192316"/>
            <a:ext cx="58556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生成高功率、高能量、高重复频率的脉冲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3806" y="3915013"/>
            <a:ext cx="2666286" cy="4331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412"/>
              </a:lnSpc>
              <a:buNone/>
            </a:pPr>
            <a:r>
              <a:rPr lang="en-US" sz="262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劣势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7949208" y="4681418"/>
            <a:ext cx="58556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设备价格昂贵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49208" y="5192316"/>
            <a:ext cx="5855613" cy="3998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marL="342900" indent="-342900">
              <a:lnSpc>
                <a:spcPts val="3149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发射器件易烧损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 w="7620">
            <a:solidFill>
              <a:srgbClr val="FFFFFF">
                <a:alpha val="64000"/>
              </a:srgbClr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833199" y="1140381"/>
            <a:ext cx="4443889" cy="72211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86"/>
              </a:lnSpc>
              <a:buNone/>
            </a:pPr>
            <a:r>
              <a:rPr lang="en-US" sz="4374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未来展望</a:t>
            </a:r>
            <a:endParaRPr lang="en-US" sz="4374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542" y="2195751"/>
            <a:ext cx="2888575" cy="28885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273850" y="5306497"/>
            <a:ext cx="329184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远红外激光产生技术的突破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833199" y="5889665"/>
            <a:ext cx="4173260" cy="7996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有望推进遥感探测、大气污染控制、医学诊断等领域的研究。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972" y="2195751"/>
            <a:ext cx="2888575" cy="28885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080760" y="5306497"/>
            <a:ext cx="24688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激光在太空中的应用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228630" y="5889665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激光作为高精尖技术手段之一，未来可能在天基光学对准、宇航飞行器导航等领域得到广泛融合。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402" y="2195751"/>
            <a:ext cx="2888575" cy="28885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476190" y="5306497"/>
            <a:ext cx="2468880" cy="3609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843"/>
              </a:lnSpc>
              <a:buNone/>
            </a:pPr>
            <a:r>
              <a:rPr lang="en-US" sz="2187" dirty="0">
                <a:solidFill>
                  <a:srgbClr val="312F2B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激光通信技术的发展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624060" y="5889665"/>
            <a:ext cx="4173260" cy="11994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lnSpc>
                <a:spcPts val="3149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激光通信技术可为电信行业带来更快速、可靠的数据传输方式，预计将成为未来通信技术的主流。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2023-06-23T16:15:20Z</dcterms:created>
  <dcterms:modified xsi:type="dcterms:W3CDTF">2023-06-23T16:15:20Z</dcterms:modified>
</cp:coreProperties>
</file>