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840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17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676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893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909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636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259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0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05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677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052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81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Insumos agropecuarios - AgroInsumos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SuperSoft</a:t>
            </a:r>
            <a:endParaRPr lang="es-CO" dirty="0"/>
          </a:p>
        </p:txBody>
      </p:sp>
      <p:pic>
        <p:nvPicPr>
          <p:cNvPr id="1026" name="Picture 2" descr="C:\Users\sgarcia\AppData\Local\Microsoft\Windows\Temporary Internet Files\Content.Outlook\CSMR17O9\Logo Agroton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00" b="37000"/>
          <a:stretch/>
        </p:blipFill>
        <p:spPr bwMode="auto">
          <a:xfrm>
            <a:off x="5940152" y="43681"/>
            <a:ext cx="3203848" cy="86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unidad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8640"/>
            <a:ext cx="3175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5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1143000"/>
          </a:xfrm>
        </p:spPr>
        <p:txBody>
          <a:bodyPr/>
          <a:lstStyle/>
          <a:p>
            <a:r>
              <a:rPr lang="es-MX" dirty="0" smtClean="0"/>
              <a:t>MUCHAS GRACIAS</a:t>
            </a:r>
            <a:endParaRPr lang="es-CO" dirty="0"/>
          </a:p>
        </p:txBody>
      </p:sp>
      <p:pic>
        <p:nvPicPr>
          <p:cNvPr id="4" name="Picture 3" descr="unidad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924944"/>
            <a:ext cx="562562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3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encontramos?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1556792"/>
            <a:ext cx="3888432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 smtClean="0"/>
              <a:t>A</a:t>
            </a:r>
            <a:r>
              <a:rPr lang="es-MX" sz="2800" b="1" dirty="0" smtClean="0"/>
              <a:t>ltos precios.</a:t>
            </a:r>
          </a:p>
          <a:p>
            <a:pPr marL="342900" indent="-342900">
              <a:buFont typeface="Arial"/>
              <a:buChar char="•"/>
            </a:pPr>
            <a:endParaRPr lang="es-MX" sz="2800" b="1" dirty="0" smtClean="0"/>
          </a:p>
          <a:p>
            <a:pPr marL="342900" indent="-342900">
              <a:buFont typeface="Arial"/>
              <a:buChar char="•"/>
            </a:pPr>
            <a:r>
              <a:rPr lang="es-MX" sz="2800" b="1" dirty="0"/>
              <a:t>Desconocimiento de las tarifas.</a:t>
            </a:r>
          </a:p>
          <a:p>
            <a:endParaRPr lang="es-MX" sz="2800" b="1" dirty="0" smtClean="0"/>
          </a:p>
          <a:p>
            <a:pPr marL="342900" indent="-342900">
              <a:buFont typeface="Arial"/>
              <a:buChar char="•"/>
            </a:pPr>
            <a:r>
              <a:rPr lang="es-MX" sz="2800" b="1" dirty="0" smtClean="0"/>
              <a:t>Falta información.</a:t>
            </a:r>
          </a:p>
          <a:p>
            <a:pPr marL="342900" indent="-342900">
              <a:buFont typeface="Arial"/>
              <a:buChar char="•"/>
            </a:pPr>
            <a:endParaRPr lang="es-MX" sz="2800" b="1" dirty="0" smtClean="0"/>
          </a:p>
          <a:p>
            <a:pPr marL="342900" indent="-342900">
              <a:buFont typeface="Arial"/>
              <a:buChar char="•"/>
            </a:pPr>
            <a:endParaRPr lang="es-MX" sz="2800" b="1" dirty="0" smtClean="0"/>
          </a:p>
          <a:p>
            <a:pPr marL="342900" indent="-342900">
              <a:buFont typeface="Arial"/>
              <a:buChar char="•"/>
            </a:pPr>
            <a:r>
              <a:rPr lang="es-MX" sz="2800" b="1" dirty="0"/>
              <a:t>P</a:t>
            </a:r>
            <a:r>
              <a:rPr lang="es-MX" sz="2800" b="1" dirty="0" smtClean="0"/>
              <a:t>oca relación cliente </a:t>
            </a:r>
            <a:r>
              <a:rPr lang="en-US" sz="2800" b="1" dirty="0" smtClean="0"/>
              <a:t>–</a:t>
            </a:r>
            <a:r>
              <a:rPr lang="es-MX" sz="2800" b="1" dirty="0" smtClean="0"/>
              <a:t> vendedor.</a:t>
            </a:r>
          </a:p>
          <a:p>
            <a:pPr marL="342900" indent="-342900">
              <a:buFont typeface="Arial"/>
              <a:buChar char="•"/>
            </a:pPr>
            <a:endParaRPr lang="es-MX" sz="2800" b="1" dirty="0" smtClean="0"/>
          </a:p>
        </p:txBody>
      </p:sp>
      <p:pic>
        <p:nvPicPr>
          <p:cNvPr id="4" name="Picture 3" descr="plaguicida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33" y="2564904"/>
            <a:ext cx="4189556" cy="2808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16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s-MX" dirty="0" smtClean="0"/>
              <a:t>¿Cuál es nuestra idea?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424965"/>
            <a:ext cx="41044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MX" sz="2400" b="1" dirty="0" smtClean="0"/>
              <a:t>Información de primera mano.</a:t>
            </a:r>
          </a:p>
          <a:p>
            <a:pPr marL="342900" indent="-342900">
              <a:buFont typeface="Arial"/>
              <a:buChar char="•"/>
            </a:pPr>
            <a:endParaRPr lang="es-MX" sz="2400" b="1" dirty="0" smtClean="0"/>
          </a:p>
          <a:p>
            <a:pPr marL="342900" indent="-342900">
              <a:buFont typeface="Arial"/>
              <a:buChar char="•"/>
            </a:pPr>
            <a:r>
              <a:rPr lang="es-MX" sz="2400" b="1" dirty="0" smtClean="0"/>
              <a:t>Participación </a:t>
            </a:r>
            <a:r>
              <a:rPr lang="es-MX" sz="2400" b="1" dirty="0" smtClean="0"/>
              <a:t>ciudadana (Redes sociales).</a:t>
            </a:r>
            <a:endParaRPr lang="es-MX" sz="2400" b="1" dirty="0" smtClean="0"/>
          </a:p>
          <a:p>
            <a:pPr marL="342900" indent="-342900">
              <a:buFont typeface="Arial"/>
              <a:buChar char="•"/>
            </a:pPr>
            <a:endParaRPr lang="es-MX" sz="2400" b="1" dirty="0" smtClean="0"/>
          </a:p>
          <a:p>
            <a:pPr marL="342900" indent="-342900">
              <a:buFont typeface="Arial"/>
              <a:buChar char="•"/>
            </a:pPr>
            <a:r>
              <a:rPr lang="es-MX" sz="2400" b="1" dirty="0" smtClean="0"/>
              <a:t>GEOREFERENCIACIÓN.</a:t>
            </a:r>
          </a:p>
          <a:p>
            <a:pPr marL="342900" indent="-342900">
              <a:buFont typeface="Arial"/>
              <a:buChar char="•"/>
            </a:pPr>
            <a:endParaRPr lang="es-MX" sz="2400" b="1" dirty="0" smtClean="0"/>
          </a:p>
          <a:p>
            <a:pPr marL="342900" indent="-342900">
              <a:buFont typeface="Arial"/>
              <a:buChar char="•"/>
            </a:pPr>
            <a:r>
              <a:rPr lang="es-MX" sz="2400" b="1" dirty="0" smtClean="0"/>
              <a:t>REGISTRO DE VENDEDORES.</a:t>
            </a:r>
          </a:p>
          <a:p>
            <a:pPr marL="342900" indent="-342900">
              <a:buFont typeface="Arial"/>
              <a:buChar char="•"/>
            </a:pPr>
            <a:endParaRPr lang="es-MX" sz="2400" b="1" dirty="0" smtClean="0"/>
          </a:p>
          <a:p>
            <a:pPr marL="342900" indent="-342900">
              <a:buFont typeface="Arial"/>
              <a:buChar char="•"/>
            </a:pPr>
            <a:r>
              <a:rPr lang="es-MX" sz="2400" b="1" dirty="0" smtClean="0"/>
              <a:t>CONSEJOS PRÁCTICOS.</a:t>
            </a:r>
          </a:p>
          <a:p>
            <a:pPr marL="342900" indent="-342900">
              <a:buFont typeface="Arial"/>
              <a:buChar char="•"/>
            </a:pPr>
            <a:endParaRPr lang="es-MX" sz="2400" b="1" dirty="0" smtClean="0"/>
          </a:p>
          <a:p>
            <a:pPr marL="342900" indent="-342900">
              <a:buFont typeface="Arial"/>
              <a:buChar char="•"/>
            </a:pPr>
            <a:r>
              <a:rPr lang="es-MX" sz="2400" b="1" dirty="0" smtClean="0"/>
              <a:t>NOTICIAS DE INTERÉS.</a:t>
            </a:r>
            <a:endParaRPr lang="es-CO" sz="2400" b="1" dirty="0"/>
          </a:p>
        </p:txBody>
      </p:sp>
      <p:pic>
        <p:nvPicPr>
          <p:cNvPr id="5" name="Picture 4" descr="Screenshot_2014-06-01-07-23-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340768"/>
            <a:ext cx="3180725" cy="5301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002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/>
          <a:lstStyle/>
          <a:p>
            <a:r>
              <a:rPr lang="es-MX" dirty="0" smtClean="0"/>
              <a:t>Ahora si la aplicación</a:t>
            </a:r>
            <a:endParaRPr lang="es-CO" dirty="0"/>
          </a:p>
        </p:txBody>
      </p:sp>
      <p:pic>
        <p:nvPicPr>
          <p:cNvPr id="5" name="Picture 4" descr="unidad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92896"/>
            <a:ext cx="562562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Consulta de precios a nivel nacional</a:t>
            </a:r>
            <a:endParaRPr lang="es-CO" dirty="0"/>
          </a:p>
        </p:txBody>
      </p:sp>
      <p:pic>
        <p:nvPicPr>
          <p:cNvPr id="5" name="Picture 4" descr="Screenshot_2014-06-01-07-23-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3180725" cy="5301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Screenshot_2014-06-01-07-25-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340768"/>
            <a:ext cx="3155979" cy="5259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16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Comparación de precios </a:t>
            </a:r>
            <a:r>
              <a:rPr lang="en-US" dirty="0" smtClean="0"/>
              <a:t>–</a:t>
            </a:r>
            <a:r>
              <a:rPr lang="es-MX" dirty="0" smtClean="0"/>
              <a:t> Reporte de variación</a:t>
            </a:r>
            <a:endParaRPr lang="es-CO" dirty="0"/>
          </a:p>
        </p:txBody>
      </p:sp>
      <p:pic>
        <p:nvPicPr>
          <p:cNvPr id="3" name="Picture 2" descr="Screenshot_2014-06-01-07-26-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00808"/>
            <a:ext cx="2937926" cy="489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Screenshot_2014-06-01-11-08-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772816"/>
            <a:ext cx="2851517" cy="4752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49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Puntos de venta, ubicación geográfica</a:t>
            </a:r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2276872"/>
            <a:ext cx="457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MX" sz="2800" dirty="0"/>
              <a:t>Visualizar reportes realizados por otros usuarios.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3717032"/>
            <a:ext cx="351891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MX" sz="2800" dirty="0"/>
              <a:t>Calificar al vendedor.</a:t>
            </a:r>
            <a:endParaRPr lang="en-US" sz="2800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27984" y="1628800"/>
            <a:ext cx="457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MX" sz="2800" dirty="0" smtClean="0"/>
              <a:t>Consultar puntos de venta.</a:t>
            </a:r>
            <a:endParaRPr lang="en-US" dirty="0"/>
          </a:p>
        </p:txBody>
      </p:sp>
      <p:pic>
        <p:nvPicPr>
          <p:cNvPr id="2" name="Picture 1" descr="Screenshot_2014-06-01-11-09-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3024336" cy="5040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132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Consejos prácticos </a:t>
            </a:r>
            <a:r>
              <a:rPr lang="en-US" dirty="0" smtClean="0"/>
              <a:t>–</a:t>
            </a:r>
            <a:r>
              <a:rPr lang="es-MX" dirty="0" smtClean="0"/>
              <a:t> Noticias y eventos</a:t>
            </a:r>
            <a:endParaRPr lang="es-CO" dirty="0"/>
          </a:p>
        </p:txBody>
      </p:sp>
      <p:pic>
        <p:nvPicPr>
          <p:cNvPr id="3" name="Picture 2" descr="Screenshot_2014-06-01-07-27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3024336" cy="5040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Screenshot_2014-06-01-07-27-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58" y="1412776"/>
            <a:ext cx="3079432" cy="5132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49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MX" dirty="0" smtClean="0"/>
              <a:t>Registrarme como vendedor</a:t>
            </a:r>
            <a:endParaRPr lang="es-CO" dirty="0"/>
          </a:p>
        </p:txBody>
      </p:sp>
      <p:pic>
        <p:nvPicPr>
          <p:cNvPr id="4" name="Picture 3" descr="Screenshot_2014-06-01-07-27-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241376"/>
            <a:ext cx="3168352" cy="5280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083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4873</TotalTime>
  <Words>107</Words>
  <Application>Microsoft Macintosh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Tema de Office</vt:lpstr>
      <vt:lpstr>Insumos agropecuarios - AgroInsumos</vt:lpstr>
      <vt:lpstr>¿Qué encontramos?</vt:lpstr>
      <vt:lpstr>¿Cuál es nuestra idea?</vt:lpstr>
      <vt:lpstr>Ahora si la aplicación</vt:lpstr>
      <vt:lpstr>Consulta de precios a nivel nacional</vt:lpstr>
      <vt:lpstr>Comparación de precios – Reporte de variación</vt:lpstr>
      <vt:lpstr>PowerPoint Presentation</vt:lpstr>
      <vt:lpstr>Consejos prácticos – Noticias y eventos</vt:lpstr>
      <vt:lpstr>Registrarme como vendedor</vt:lpstr>
      <vt:lpstr>MUCHAS GRACIAS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presentación</dc:title>
  <dc:creator>Santiago Garcia Devis</dc:creator>
  <cp:lastModifiedBy>Andres</cp:lastModifiedBy>
  <cp:revision>27</cp:revision>
  <dcterms:created xsi:type="dcterms:W3CDTF">2014-05-27T19:26:45Z</dcterms:created>
  <dcterms:modified xsi:type="dcterms:W3CDTF">2014-06-01T17:50:43Z</dcterms:modified>
</cp:coreProperties>
</file>