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5" d="100"/>
          <a:sy n="85" d="100"/>
        </p:scale>
        <p:origin x="-1744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Corabastos a un click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 - Developers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_o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02"/>
            <a:ext cx="4263244" cy="11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417646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Dificil ubicaci</a:t>
            </a:r>
            <a:r>
              <a:rPr lang="es-MX" sz="2400" b="1" dirty="0" smtClean="0"/>
              <a:t>ón de locales, bodegas y productos.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D</a:t>
            </a:r>
            <a:r>
              <a:rPr lang="es-MX" sz="2400" b="1" dirty="0" smtClean="0"/>
              <a:t>esconocimiento de los precios actuales.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P</a:t>
            </a:r>
            <a:r>
              <a:rPr lang="es-MX" sz="2400" b="1" dirty="0" smtClean="0"/>
              <a:t>erdida de tiempo por falta de una planificación de compras adecuada.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N</a:t>
            </a:r>
            <a:r>
              <a:rPr lang="es-MX" sz="2400" b="1" dirty="0" smtClean="0"/>
              <a:t>o existe forma de fidelizar clientes.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endParaRPr lang="es-CO" sz="2400" b="1" dirty="0"/>
          </a:p>
        </p:txBody>
      </p:sp>
      <p:pic>
        <p:nvPicPr>
          <p:cNvPr id="6" name="Picture 5" descr="cliente_perdi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698400"/>
            <a:ext cx="1950369" cy="20186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77073"/>
            <a:ext cx="4026519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51520" y="980728"/>
            <a:ext cx="5040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I</a:t>
            </a:r>
            <a:r>
              <a:rPr lang="es-MX" sz="2400" b="1" dirty="0" smtClean="0"/>
              <a:t>ntegrar la informaci</a:t>
            </a:r>
            <a:r>
              <a:rPr lang="es-MX" sz="2400" b="1" dirty="0" smtClean="0"/>
              <a:t>ón de los locales y bodegas.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C</a:t>
            </a:r>
            <a:r>
              <a:rPr lang="es-MX" sz="2400" b="1" dirty="0" smtClean="0"/>
              <a:t>riterios de calidad a través de calificaciónes realizadas por los usuarios.</a:t>
            </a: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F</a:t>
            </a:r>
            <a:r>
              <a:rPr lang="es-MX" sz="2400" b="1" dirty="0" smtClean="0"/>
              <a:t>acil ubicación y mayor fluidez de personas.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L</a:t>
            </a:r>
            <a:r>
              <a:rPr lang="es-MX" sz="2400" b="1" dirty="0" smtClean="0"/>
              <a:t>istas de compras personalizadas desde el hogar y manejo de presupuesto.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G</a:t>
            </a:r>
            <a:r>
              <a:rPr lang="es-MX" sz="2400" b="1" dirty="0" smtClean="0"/>
              <a:t>estión de clientes para el vendedor.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U</a:t>
            </a:r>
            <a:r>
              <a:rPr lang="es-MX" sz="2400" b="1" dirty="0" smtClean="0"/>
              <a:t>ltimas noticias de interés.</a:t>
            </a:r>
            <a:endParaRPr lang="es-CO" sz="2400" b="1" dirty="0"/>
          </a:p>
        </p:txBody>
      </p:sp>
      <p:pic>
        <p:nvPicPr>
          <p:cNvPr id="3" name="Picture 2" descr="2014-06-01 09.3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68760"/>
            <a:ext cx="3150096" cy="47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4" name="Picture 3" descr="logo_o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984776" cy="18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1/3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 smtClean="0"/>
              <a:t>2/3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solución que elaboramos </a:t>
            </a:r>
            <a:r>
              <a:rPr lang="es-MX" sz="2000" dirty="0"/>
              <a:t>3</a:t>
            </a:r>
            <a:r>
              <a:rPr lang="es-MX" sz="2000" dirty="0" smtClean="0"/>
              <a:t>/3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5795972"/>
            <a:ext cx="630416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Tenga lista esta parte de la presentación por si resulta ganador. </a:t>
            </a:r>
          </a:p>
          <a:p>
            <a:pPr algn="ctr"/>
            <a:r>
              <a:rPr lang="es-MX" dirty="0" smtClean="0"/>
              <a:t>IMPORTANTE: NO LA USE DURANTE EL PROCESO DE EVALUACIÓN.</a:t>
            </a:r>
          </a:p>
          <a:p>
            <a:pPr algn="ctr"/>
            <a:r>
              <a:rPr lang="es-MX" dirty="0" smtClean="0"/>
              <a:t>Borre este mensaje antes de hacer su presentación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5567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Sugerencias: </a:t>
            </a:r>
          </a:p>
          <a:p>
            <a:pPr marL="342900" indent="-342900">
              <a:buAutoNum type="arabicPeriod"/>
            </a:pPr>
            <a:r>
              <a:rPr lang="es-MX" dirty="0"/>
              <a:t>Utilice </a:t>
            </a:r>
            <a:r>
              <a:rPr lang="es-MX" dirty="0" smtClean="0"/>
              <a:t>imágenes de su aplicación que le sirvan para presentar el desarrollo.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0634"/>
            <a:ext cx="8229600" cy="1143000"/>
          </a:xfrm>
        </p:spPr>
        <p:txBody>
          <a:bodyPr/>
          <a:lstStyle/>
          <a:p>
            <a:r>
              <a:rPr lang="es-MX" dirty="0" smtClean="0"/>
              <a:t>GRACIAS</a:t>
            </a: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1187624" y="4581128"/>
            <a:ext cx="6744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6000" b="1" dirty="0"/>
              <a:t>http://bit.ly/U4lugQ</a:t>
            </a:r>
          </a:p>
        </p:txBody>
      </p:sp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275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Corabastos a un click</vt:lpstr>
      <vt:lpstr>¿Qué encontramos?</vt:lpstr>
      <vt:lpstr>¿Cuál es nuestra idea?</vt:lpstr>
      <vt:lpstr>Ahora si la aplicación</vt:lpstr>
      <vt:lpstr>La solución que elaboramos 1/3</vt:lpstr>
      <vt:lpstr>La solución que elaboramos 2/3</vt:lpstr>
      <vt:lpstr>La solución que elaboramos 3/3</vt:lpstr>
      <vt:lpstr>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16</cp:revision>
  <dcterms:created xsi:type="dcterms:W3CDTF">2014-05-27T19:26:45Z</dcterms:created>
  <dcterms:modified xsi:type="dcterms:W3CDTF">2014-06-01T14:48:43Z</dcterms:modified>
</cp:coreProperties>
</file>