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Corabastos a un click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 - Developers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_o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02"/>
            <a:ext cx="4263244" cy="11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Muchos locales, millones de productos, poco tiempo e información</a:t>
            </a:r>
            <a:endParaRPr lang="es-CO" sz="2000" b="1" dirty="0"/>
          </a:p>
        </p:txBody>
      </p:sp>
      <p:pic>
        <p:nvPicPr>
          <p:cNvPr id="6" name="Picture 5" descr="cliente_perdi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3620120" cy="37468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04864"/>
            <a:ext cx="5752169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5516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Integraci</a:t>
            </a:r>
            <a:r>
              <a:rPr lang="es-MX" sz="2400" b="1" dirty="0" smtClean="0"/>
              <a:t>ón, información actualizada y personalización.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4" name="Picture 3" descr="logo_o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984776" cy="18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1/3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2/3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/>
              <a:t>3</a:t>
            </a:r>
            <a:r>
              <a:rPr lang="es-MX" sz="2000" dirty="0" smtClean="0"/>
              <a:t>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1187624" y="4581128"/>
            <a:ext cx="6744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0" b="1" dirty="0"/>
              <a:t>http://bit.ly/U4lugQ</a:t>
            </a:r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206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Corabastos a un click</vt:lpstr>
      <vt:lpstr>¿Qué encontramos?</vt:lpstr>
      <vt:lpstr>¿Cuál es nuestra idea?</vt:lpstr>
      <vt:lpstr>Ahora si la aplicación</vt:lpstr>
      <vt:lpstr>La solución que elaboramos 1/3</vt:lpstr>
      <vt:lpstr>La solución que elaboramos 2/3</vt:lpstr>
      <vt:lpstr>La solución que elaboramos 3/3</vt:lpstr>
      <vt:lpstr>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14</cp:revision>
  <dcterms:created xsi:type="dcterms:W3CDTF">2014-05-27T19:26:45Z</dcterms:created>
  <dcterms:modified xsi:type="dcterms:W3CDTF">2014-06-01T12:07:11Z</dcterms:modified>
</cp:coreProperties>
</file>