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40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93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909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6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5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0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05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77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F5F4-5F96-470A-B3DF-7CBE615CFF82}" type="datetimeFigureOut">
              <a:rPr lang="es-CO" smtClean="0"/>
              <a:t>1/06/14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031-B9CE-4114-B4B2-10F26177BA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81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Insumos agropecuarios - AgroInsumos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SuperSoft</a:t>
            </a:r>
            <a:endParaRPr lang="es-CO" dirty="0"/>
          </a:p>
        </p:txBody>
      </p:sp>
      <p:pic>
        <p:nvPicPr>
          <p:cNvPr id="1026" name="Picture 2" descr="C:\Users\sgarcia\AppData\Local\Microsoft\Windows\Temporary Internet Files\Content.Outlook\CSMR17O9\Logo Agroton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0" b="37000"/>
          <a:stretch/>
        </p:blipFill>
        <p:spPr bwMode="auto">
          <a:xfrm>
            <a:off x="5940152" y="43681"/>
            <a:ext cx="3203848" cy="86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3175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5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s-MX" dirty="0" smtClean="0"/>
              <a:t>MUCHAS GRACIAS</a:t>
            </a:r>
            <a:endParaRPr lang="es-CO" dirty="0"/>
          </a:p>
        </p:txBody>
      </p:sp>
      <p:pic>
        <p:nvPicPr>
          <p:cNvPr id="4" name="Picture 3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encontramos?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55679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Falta informaci</a:t>
            </a:r>
            <a:r>
              <a:rPr lang="es-MX" sz="2400" b="1" dirty="0" smtClean="0"/>
              <a:t>ón para decidir el lugar de compra de los insumos</a:t>
            </a:r>
            <a:r>
              <a:rPr lang="es-MX" sz="2400" b="1" dirty="0" smtClean="0"/>
              <a:t>, desconocimiento de las tarifas dadas por el ministerio y promediadas por los usuarios a nivel nacional y poca relaci</a:t>
            </a:r>
            <a:r>
              <a:rPr lang="es-MX" sz="2400" b="1" dirty="0" smtClean="0"/>
              <a:t>ón cliente </a:t>
            </a:r>
            <a:r>
              <a:rPr lang="en-US" sz="2400" b="1" dirty="0" smtClean="0"/>
              <a:t>–</a:t>
            </a:r>
            <a:r>
              <a:rPr lang="es-MX" sz="2400" b="1" dirty="0" smtClean="0"/>
              <a:t> vendedor.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004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es nuestra idea?</a:t>
            </a:r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55167"/>
            <a:ext cx="763284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Informaci</a:t>
            </a:r>
            <a:r>
              <a:rPr lang="es-MX" sz="2400" b="1" dirty="0" smtClean="0"/>
              <a:t>ón de primera mano, reportes hechos por usuarios para usuarios, ubicación geográfica y red de vendedores.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50002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/>
          <a:lstStyle/>
          <a:p>
            <a:r>
              <a:rPr lang="es-MX" dirty="0" smtClean="0"/>
              <a:t>Ahora si la aplicación</a:t>
            </a:r>
            <a:endParaRPr lang="es-CO" dirty="0"/>
          </a:p>
        </p:txBody>
      </p:sp>
      <p:pic>
        <p:nvPicPr>
          <p:cNvPr id="5" name="Picture 4" descr="unidad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492896"/>
            <a:ext cx="562562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Consulta de precios a nivel nacional</a:t>
            </a:r>
            <a:endParaRPr lang="es-CO" dirty="0"/>
          </a:p>
        </p:txBody>
      </p:sp>
      <p:pic>
        <p:nvPicPr>
          <p:cNvPr id="5" name="Picture 4" descr="Screenshot_2014-06-01-07-23-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3180725" cy="5301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5-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40768"/>
            <a:ext cx="3155979" cy="5259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1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Comparaci</a:t>
            </a:r>
            <a:r>
              <a:rPr lang="es-MX" dirty="0" smtClean="0"/>
              <a:t>ón de precios </a:t>
            </a:r>
            <a:r>
              <a:rPr lang="en-US" dirty="0" smtClean="0"/>
              <a:t>–</a:t>
            </a:r>
            <a:r>
              <a:rPr lang="es-MX" dirty="0" smtClean="0"/>
              <a:t> Reporte de variación</a:t>
            </a:r>
            <a:endParaRPr lang="es-CO" dirty="0"/>
          </a:p>
        </p:txBody>
      </p:sp>
      <p:pic>
        <p:nvPicPr>
          <p:cNvPr id="3" name="Picture 2" descr="Screenshot_2014-06-01-07-26-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2937926" cy="489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_2014-06-01-07-26-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2909123" cy="4848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mtClean="0"/>
              <a:t>Puntos de venta, ubicación geográfica</a:t>
            </a:r>
            <a:endParaRPr lang="es-CO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2276872"/>
            <a:ext cx="457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Visualizar reportes realizados por otros usuarios.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3717032"/>
            <a:ext cx="35189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/>
              <a:t>Calificar al vendedor.</a:t>
            </a:r>
            <a:endParaRPr lang="en-US" sz="2800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1628800"/>
            <a:ext cx="457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MX" sz="2800" dirty="0" smtClean="0"/>
              <a:t>Consultar puntos de venta.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Consejos pr</a:t>
            </a:r>
            <a:r>
              <a:rPr lang="es-MX" dirty="0" smtClean="0"/>
              <a:t>ácticos </a:t>
            </a:r>
            <a:r>
              <a:rPr lang="en-US" dirty="0" smtClean="0"/>
              <a:t>–</a:t>
            </a:r>
            <a:r>
              <a:rPr lang="es-MX" dirty="0" smtClean="0"/>
              <a:t> Noticias y eventos</a:t>
            </a:r>
            <a:endParaRPr lang="es-CO" dirty="0"/>
          </a:p>
        </p:txBody>
      </p:sp>
      <p:pic>
        <p:nvPicPr>
          <p:cNvPr id="3" name="Picture 2" descr="Screenshot_2014-06-01-07-27-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3024336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Screenshot_2014-06-01-07-27-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58" y="1412776"/>
            <a:ext cx="3079432" cy="513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949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dirty="0" smtClean="0"/>
              <a:t>Registrarme como vendedor</a:t>
            </a:r>
            <a:endParaRPr lang="es-CO" dirty="0"/>
          </a:p>
        </p:txBody>
      </p:sp>
      <p:pic>
        <p:nvPicPr>
          <p:cNvPr id="4" name="Picture 3" descr="Screenshot_2014-06-01-07-27-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41376"/>
            <a:ext cx="3168352" cy="5280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83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119</Words>
  <Application>Microsoft Macintosh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Insumos agropecuarios - AgroInsumos</vt:lpstr>
      <vt:lpstr>¿Qué encontramos?</vt:lpstr>
      <vt:lpstr>¿Cuál es nuestra idea?</vt:lpstr>
      <vt:lpstr>Ahora si la aplicación</vt:lpstr>
      <vt:lpstr>Consulta de precios a nivel nacional</vt:lpstr>
      <vt:lpstr>Comparación de precios – Reporte de variación</vt:lpstr>
      <vt:lpstr>PowerPoint Presentation</vt:lpstr>
      <vt:lpstr>Consejos prácticos – Noticias y eventos</vt:lpstr>
      <vt:lpstr>Registrarme como vendedor</vt:lpstr>
      <vt:lpstr>MUCHAS GRACIAS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presentación</dc:title>
  <dc:creator>Santiago Garcia Devis</dc:creator>
  <cp:lastModifiedBy>Andres</cp:lastModifiedBy>
  <cp:revision>20</cp:revision>
  <dcterms:created xsi:type="dcterms:W3CDTF">2014-05-27T19:26:45Z</dcterms:created>
  <dcterms:modified xsi:type="dcterms:W3CDTF">2014-06-01T12:55:46Z</dcterms:modified>
</cp:coreProperties>
</file>