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Corabastos a un click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 - Developers</a:t>
            </a:r>
            <a:endParaRPr lang="es-CO" dirty="0"/>
          </a:p>
        </p:txBody>
      </p:sp>
      <p:pic>
        <p:nvPicPr>
          <p:cNvPr id="1026" name="Picture 2" descr="C:\Users\sgarcia\AppData\Local\Microsoft\Windows\Temporary Internet Files\Content.Outlook\CSMR17O9\Logo Agroton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 b="37000"/>
          <a:stretch/>
        </p:blipFill>
        <p:spPr bwMode="auto">
          <a:xfrm>
            <a:off x="5940152" y="43681"/>
            <a:ext cx="3203848" cy="8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_o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902"/>
            <a:ext cx="4263244" cy="114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556792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/>
              <a:t>Muchos locales, millones de productos, poco tiempo e informaci</a:t>
            </a:r>
            <a:r>
              <a:rPr lang="es-MX" sz="2000" b="1" dirty="0" smtClean="0"/>
              <a:t>ón</a:t>
            </a:r>
            <a:endParaRPr lang="es-CO" sz="2000" b="1" dirty="0"/>
          </a:p>
        </p:txBody>
      </p:sp>
      <p:pic>
        <p:nvPicPr>
          <p:cNvPr id="6" name="Picture 5" descr="cliente_perdi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3620120" cy="37468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204864"/>
            <a:ext cx="5752169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7987" y="5795972"/>
            <a:ext cx="885421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 smtClean="0"/>
              <a:t>1 minuto para presentar esta diapositiva. Borre este mensaje antes de hacer su presentación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1556792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muy poco texto (los evaluadores le ponen atención o la presentación o al expositor, por eso las imágenes deben ser de soporte). Mejor aún si solo utiliza imágenes y una o dos palabras indicativa.</a:t>
            </a:r>
          </a:p>
          <a:p>
            <a:pPr marL="342900" indent="-342900">
              <a:buAutoNum type="arabicPeriod"/>
            </a:pPr>
            <a:r>
              <a:rPr lang="es-MX" dirty="0" smtClean="0"/>
              <a:t>Explique los elementos de su idea que la hacen novedosa y que generan valor para resolver la problemática identificada.</a:t>
            </a:r>
          </a:p>
          <a:p>
            <a:pPr marL="342900" indent="-342900">
              <a:buAutoNum type="arabicPeriod"/>
            </a:pPr>
            <a:r>
              <a:rPr lang="es-MX" dirty="0" smtClean="0"/>
              <a:t>Si su reto es de emprendimiento no olvide mencionar cómo se monetiza la aplicación (como va a obtener dinero con ésta).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0634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922452" y="5795972"/>
            <a:ext cx="7283661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 smtClean="0"/>
              <a:t>Pase a mostrar la aplicación en los dispositivos para los cuales la desarrolló. </a:t>
            </a:r>
          </a:p>
          <a:p>
            <a:pPr algn="ctr"/>
            <a:r>
              <a:rPr lang="es-MX" dirty="0" smtClean="0"/>
              <a:t>Le quedarán 3 minutos. Borre este mensaje antes de hacer su presentación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 smtClean="0"/>
              <a:t>1/3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 smtClean="0"/>
              <a:t>2/3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/>
              <a:t>3</a:t>
            </a:r>
            <a:r>
              <a:rPr lang="es-MX" sz="2000" dirty="0" smtClean="0"/>
              <a:t>/3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0634"/>
            <a:ext cx="8229600" cy="1143000"/>
          </a:xfrm>
        </p:spPr>
        <p:txBody>
          <a:bodyPr/>
          <a:lstStyle/>
          <a:p>
            <a:r>
              <a:rPr lang="es-MX" dirty="0" smtClean="0"/>
              <a:t>GRACIAS</a:t>
            </a:r>
            <a:endParaRPr lang="es-CO" dirty="0"/>
          </a:p>
        </p:txBody>
      </p:sp>
      <p:sp>
        <p:nvSpPr>
          <p:cNvPr id="3" name="2 Rectángulo"/>
          <p:cNvSpPr/>
          <p:nvPr/>
        </p:nvSpPr>
        <p:spPr>
          <a:xfrm>
            <a:off x="1187624" y="4581128"/>
            <a:ext cx="67440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000" b="1" dirty="0"/>
              <a:t>http://bit.ly/U4lugQ</a:t>
            </a:r>
          </a:p>
        </p:txBody>
      </p:sp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327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de Office</vt:lpstr>
      <vt:lpstr>Corabastos a un click</vt:lpstr>
      <vt:lpstr>¿Qué encontramos?</vt:lpstr>
      <vt:lpstr>¿Cuál es nuestra idea?</vt:lpstr>
      <vt:lpstr>Ahora si la aplicación</vt:lpstr>
      <vt:lpstr>La solución que elaboramos 1/3</vt:lpstr>
      <vt:lpstr>La solución que elaboramos 2/3</vt:lpstr>
      <vt:lpstr>La solución que elaboramos 3/3</vt:lpstr>
      <vt:lpstr>GRACIAS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Andres</cp:lastModifiedBy>
  <cp:revision>13</cp:revision>
  <dcterms:created xsi:type="dcterms:W3CDTF">2014-05-27T19:26:45Z</dcterms:created>
  <dcterms:modified xsi:type="dcterms:W3CDTF">2014-06-01T10:19:46Z</dcterms:modified>
</cp:coreProperties>
</file>