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5" r:id="rId11"/>
    <p:sldId id="266" r:id="rId12"/>
    <p:sldId id="269" r:id="rId13"/>
    <p:sldId id="264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Corabastos a un click</a:t>
            </a:r>
            <a:endParaRPr lang="es-CO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600" dirty="0" smtClean="0"/>
              <a:t>S - Developers</a:t>
            </a:r>
            <a:endParaRPr lang="es-CO" sz="3600" dirty="0"/>
          </a:p>
        </p:txBody>
      </p:sp>
      <p:pic>
        <p:nvPicPr>
          <p:cNvPr id="1026" name="Picture 2" descr="C:\Users\sgarcia\AppData\Local\Microsoft\Windows\Temporary Internet Files\Content.Outlook\CSMR17O9\Logo Agroton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7000"/>
          <a:stretch/>
        </p:blipFill>
        <p:spPr bwMode="auto">
          <a:xfrm>
            <a:off x="5940152" y="43681"/>
            <a:ext cx="3203848" cy="8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_o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902"/>
            <a:ext cx="4263244" cy="11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Gestión y registro de clientes</a:t>
            </a:r>
            <a:endParaRPr lang="es-CO" dirty="0"/>
          </a:p>
        </p:txBody>
      </p:sp>
      <p:pic>
        <p:nvPicPr>
          <p:cNvPr id="3" name="Picture 2" descr="2014-06-01 11.2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3198101" cy="479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2014-06-01 11.21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315" y="1484784"/>
            <a:ext cx="3198101" cy="479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36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Noticias de interés</a:t>
            </a:r>
            <a:endParaRPr lang="es-CO" dirty="0"/>
          </a:p>
        </p:txBody>
      </p:sp>
      <p:pic>
        <p:nvPicPr>
          <p:cNvPr id="3" name="Picture 2" descr="2014-06-01 11.2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484784"/>
            <a:ext cx="3342117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r>
              <a:rPr lang="en-US" dirty="0" smtClean="0"/>
              <a:t> </a:t>
            </a:r>
            <a:r>
              <a:rPr lang="en-US" dirty="0" err="1" smtClean="0"/>
              <a:t>frecuentes</a:t>
            </a:r>
            <a:endParaRPr lang="es-CO" dirty="0"/>
          </a:p>
        </p:txBody>
      </p:sp>
      <p:pic>
        <p:nvPicPr>
          <p:cNvPr id="4" name="Picture 3" descr="2014-06-01 11.2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56184"/>
            <a:ext cx="3054085" cy="4581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83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MUCHAS GRACIAS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endParaRPr lang="es-CO" dirty="0"/>
          </a:p>
        </p:txBody>
      </p:sp>
      <p:pic>
        <p:nvPicPr>
          <p:cNvPr id="4" name="Picture 3" descr="logo_o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6984776" cy="18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41764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s-MX" sz="2800" b="1" dirty="0" smtClean="0"/>
              <a:t>Dif</a:t>
            </a:r>
            <a:r>
              <a:rPr lang="cs-CZ" sz="2800" b="1" dirty="0" err="1"/>
              <a:t>í</a:t>
            </a:r>
            <a:r>
              <a:rPr lang="es-MX" sz="2800" b="1" dirty="0" smtClean="0"/>
              <a:t>cil ubicación</a:t>
            </a:r>
          </a:p>
          <a:p>
            <a:endParaRPr lang="es-MX" sz="2800" b="1" dirty="0" smtClean="0"/>
          </a:p>
          <a:p>
            <a:pPr marL="342900" indent="-342900">
              <a:buFont typeface="Wingdings" charset="2"/>
              <a:buChar char="ü"/>
            </a:pPr>
            <a:r>
              <a:rPr lang="en-US" sz="2800" b="1" dirty="0" smtClean="0"/>
              <a:t>D</a:t>
            </a:r>
            <a:r>
              <a:rPr lang="es-MX" sz="2800" b="1" dirty="0" smtClean="0"/>
              <a:t>esconocimiento de precios</a:t>
            </a:r>
            <a:endParaRPr lang="es-MX" sz="2800" b="1" dirty="0" smtClean="0"/>
          </a:p>
          <a:p>
            <a:pPr marL="342900" indent="-342900">
              <a:buFont typeface="Wingdings" charset="2"/>
              <a:buChar char="ü"/>
            </a:pPr>
            <a:endParaRPr lang="en-US" sz="2800" b="1" dirty="0" smtClean="0"/>
          </a:p>
          <a:p>
            <a:pPr marL="342900" indent="-342900">
              <a:buFont typeface="Wingdings" charset="2"/>
              <a:buChar char="ü"/>
            </a:pPr>
            <a:r>
              <a:rPr lang="en-US" sz="2800" b="1" dirty="0" smtClean="0"/>
              <a:t>P</a:t>
            </a:r>
            <a:r>
              <a:rPr lang="es-ES" sz="2800" b="1" dirty="0"/>
              <a:t>é</a:t>
            </a:r>
            <a:r>
              <a:rPr lang="es-MX" sz="2800" b="1" dirty="0" smtClean="0"/>
              <a:t>rdida </a:t>
            </a:r>
            <a:r>
              <a:rPr lang="es-MX" sz="2800" b="1" dirty="0" smtClean="0"/>
              <a:t>de tiempo </a:t>
            </a:r>
            <a:endParaRPr lang="es-MX" sz="2800" b="1" dirty="0" smtClean="0"/>
          </a:p>
          <a:p>
            <a:pPr marL="342900" indent="-342900">
              <a:buFont typeface="Wingdings" charset="2"/>
              <a:buChar char="ü"/>
            </a:pPr>
            <a:endParaRPr lang="es-MX" sz="2800" b="1" dirty="0"/>
          </a:p>
          <a:p>
            <a:pPr marL="342900" indent="-342900">
              <a:buFont typeface="Wingdings" charset="2"/>
              <a:buChar char="ü"/>
            </a:pPr>
            <a:r>
              <a:rPr lang="en-US" sz="2800" b="1" dirty="0" err="1" smtClean="0"/>
              <a:t>Falta</a:t>
            </a:r>
            <a:r>
              <a:rPr lang="en-US" sz="2800" b="1" dirty="0" smtClean="0"/>
              <a:t> </a:t>
            </a:r>
            <a:r>
              <a:rPr lang="en-US" sz="2800" b="1" dirty="0" err="1"/>
              <a:t>f</a:t>
            </a:r>
            <a:r>
              <a:rPr lang="en-US" sz="2800" b="1" dirty="0" err="1" smtClean="0"/>
              <a:t>idelizar</a:t>
            </a:r>
            <a:r>
              <a:rPr lang="en-US" sz="2800" b="1" dirty="0" smtClean="0"/>
              <a:t> </a:t>
            </a:r>
            <a:r>
              <a:rPr lang="en-US" sz="2800" b="1" dirty="0" err="1"/>
              <a:t>c</a:t>
            </a:r>
            <a:r>
              <a:rPr lang="en-US" sz="2800" b="1" dirty="0" err="1" smtClean="0"/>
              <a:t>lientes</a:t>
            </a:r>
            <a:endParaRPr lang="es-MX" sz="2800" b="1" dirty="0" smtClean="0"/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endParaRPr lang="es-CO" sz="2400" b="1" dirty="0"/>
          </a:p>
        </p:txBody>
      </p:sp>
      <p:pic>
        <p:nvPicPr>
          <p:cNvPr id="6" name="Picture 5" descr="cliente_perdi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844824"/>
            <a:ext cx="2520280" cy="20186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52" y="3717032"/>
            <a:ext cx="4170536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1196752"/>
            <a:ext cx="4896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endParaRPr lang="en-US" sz="2400" b="1" dirty="0" smtClean="0"/>
          </a:p>
          <a:p>
            <a:pPr marL="342900" indent="-342900">
              <a:buFont typeface="Wingdings" charset="2"/>
              <a:buChar char="ü"/>
            </a:pPr>
            <a:r>
              <a:rPr lang="en-US" sz="2400" b="1" dirty="0" smtClean="0"/>
              <a:t>I</a:t>
            </a:r>
            <a:r>
              <a:rPr lang="es-MX" sz="2400" b="1" dirty="0" smtClean="0"/>
              <a:t>ntegrar </a:t>
            </a:r>
            <a:r>
              <a:rPr lang="es-MX" sz="2400" b="1" dirty="0" smtClean="0"/>
              <a:t>la </a:t>
            </a:r>
            <a:r>
              <a:rPr lang="es-MX" sz="2400" b="1" dirty="0" smtClean="0"/>
              <a:t>información</a:t>
            </a:r>
          </a:p>
          <a:p>
            <a:endParaRPr lang="es-MX" sz="2400" b="1" dirty="0" smtClean="0"/>
          </a:p>
          <a:p>
            <a:pPr marL="342900" indent="-342900">
              <a:buFont typeface="Wingdings" charset="2"/>
              <a:buChar char="ü"/>
            </a:pPr>
            <a:r>
              <a:rPr lang="en-US" sz="2400" b="1" dirty="0" smtClean="0"/>
              <a:t>C</a:t>
            </a:r>
            <a:r>
              <a:rPr lang="es-MX" sz="2400" b="1" dirty="0" smtClean="0"/>
              <a:t>riterios de calidad </a:t>
            </a:r>
            <a:endParaRPr lang="es-MX" sz="2400" b="1" dirty="0" smtClean="0"/>
          </a:p>
          <a:p>
            <a:pPr marL="342900" indent="-342900">
              <a:buFont typeface="Wingdings" charset="2"/>
              <a:buChar char="ü"/>
            </a:pPr>
            <a:endParaRPr lang="es-MX" sz="2400" b="1" dirty="0"/>
          </a:p>
          <a:p>
            <a:pPr marL="342900" indent="-342900">
              <a:buFont typeface="Wingdings" charset="2"/>
              <a:buChar char="ü"/>
            </a:pPr>
            <a:r>
              <a:rPr lang="en-US" sz="2400" b="1" dirty="0" err="1" smtClean="0"/>
              <a:t>Ubicaci</a:t>
            </a:r>
            <a:r>
              <a:rPr lang="es-ES" sz="2400" b="1" dirty="0" err="1" smtClean="0"/>
              <a:t>ón</a:t>
            </a:r>
            <a:r>
              <a:rPr lang="es-ES" sz="2400" b="1" dirty="0" smtClean="0"/>
              <a:t> por mapa</a:t>
            </a:r>
            <a:endParaRPr lang="es-MX" sz="2400" b="1" dirty="0" smtClean="0"/>
          </a:p>
          <a:p>
            <a:pPr marL="342900" indent="-342900">
              <a:buFont typeface="Wingdings" charset="2"/>
              <a:buChar char="ü"/>
            </a:pPr>
            <a:endParaRPr lang="es-MX" sz="2400" b="1" dirty="0" smtClean="0"/>
          </a:p>
          <a:p>
            <a:pPr marL="342900" indent="-342900">
              <a:buFont typeface="Wingdings" charset="2"/>
              <a:buChar char="ü"/>
            </a:pPr>
            <a:r>
              <a:rPr lang="en-US" sz="2400" b="1" dirty="0" smtClean="0"/>
              <a:t>L</a:t>
            </a:r>
            <a:r>
              <a:rPr lang="es-MX" sz="2400" b="1" dirty="0" smtClean="0"/>
              <a:t>istas de </a:t>
            </a:r>
            <a:r>
              <a:rPr lang="es-MX" sz="2400" b="1" dirty="0" smtClean="0"/>
              <a:t>compras y presupuesto</a:t>
            </a:r>
            <a:endParaRPr lang="es-MX" sz="2400" b="1" dirty="0" smtClean="0"/>
          </a:p>
          <a:p>
            <a:pPr marL="342900" indent="-342900">
              <a:buFont typeface="Wingdings" charset="2"/>
              <a:buChar char="ü"/>
            </a:pPr>
            <a:endParaRPr lang="en-US" sz="2400" b="1" dirty="0" smtClean="0"/>
          </a:p>
          <a:p>
            <a:pPr marL="342900" indent="-342900">
              <a:buFont typeface="Wingdings" charset="2"/>
              <a:buChar char="ü"/>
            </a:pPr>
            <a:r>
              <a:rPr lang="en-US" sz="2400" b="1" dirty="0" err="1" smtClean="0"/>
              <a:t>Fidelizaci</a:t>
            </a:r>
            <a:r>
              <a:rPr lang="es-ES" sz="2400" b="1" dirty="0"/>
              <a:t>ó</a:t>
            </a:r>
            <a:r>
              <a:rPr lang="en-US" sz="2400" b="1" dirty="0" smtClean="0"/>
              <a:t>n de </a:t>
            </a:r>
            <a:r>
              <a:rPr lang="en-US" sz="2400" b="1" dirty="0" err="1" smtClean="0"/>
              <a:t>clientes</a:t>
            </a:r>
            <a:endParaRPr lang="en-US" sz="2400" b="1" dirty="0" smtClean="0"/>
          </a:p>
          <a:p>
            <a:pPr marL="342900" indent="-342900">
              <a:buFont typeface="Wingdings" charset="2"/>
              <a:buChar char="ü"/>
            </a:pPr>
            <a:endParaRPr lang="en-US" sz="2400" b="1" dirty="0"/>
          </a:p>
          <a:p>
            <a:pPr marL="342900" indent="-342900">
              <a:buFont typeface="Wingdings" charset="2"/>
              <a:buChar char="ü"/>
            </a:pPr>
            <a:r>
              <a:rPr lang="en-US" sz="2400" b="1" dirty="0" err="1" smtClean="0"/>
              <a:t>Noticias</a:t>
            </a:r>
            <a:endParaRPr lang="es-CO" sz="2400" b="1" dirty="0"/>
          </a:p>
        </p:txBody>
      </p:sp>
      <p:pic>
        <p:nvPicPr>
          <p:cNvPr id="5" name="Picture 6" descr="2014-06-01 11.2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24744"/>
            <a:ext cx="3294112" cy="494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4" name="Picture 3" descr="logo_o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6984776" cy="18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Consulta de ficha técnica de frutas y productos</a:t>
            </a:r>
            <a:endParaRPr lang="es-CO" dirty="0"/>
          </a:p>
        </p:txBody>
      </p:sp>
      <p:pic>
        <p:nvPicPr>
          <p:cNvPr id="7" name="Picture 6" descr="2014-06-01 11.2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28800"/>
            <a:ext cx="3294112" cy="494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Consulta de locales y calificación</a:t>
            </a:r>
            <a:endParaRPr lang="es-CO" dirty="0"/>
          </a:p>
        </p:txBody>
      </p:sp>
      <p:pic>
        <p:nvPicPr>
          <p:cNvPr id="3" name="Picture 2" descr="2014-06-01 11.13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3144349" cy="4716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2014-06-01 11.1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12776"/>
            <a:ext cx="3198101" cy="479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23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Visualización de locales en el mapa de Corabastos</a:t>
            </a:r>
            <a:endParaRPr lang="es-CO" dirty="0"/>
          </a:p>
        </p:txBody>
      </p:sp>
      <p:pic>
        <p:nvPicPr>
          <p:cNvPr id="3" name="Picture 2" descr="2014-06-01 11.14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20788"/>
            <a:ext cx="3384376" cy="507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28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Consulta de productos, por local o todos</a:t>
            </a:r>
            <a:endParaRPr lang="es-CO" dirty="0"/>
          </a:p>
        </p:txBody>
      </p:sp>
      <p:pic>
        <p:nvPicPr>
          <p:cNvPr id="3" name="Picture 2" descr="2014-06-01 11.20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46" y="1772816"/>
            <a:ext cx="2976330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Lista de compras personalizada y manejo de presupuesto</a:t>
            </a:r>
            <a:endParaRPr lang="es-CO" dirty="0"/>
          </a:p>
        </p:txBody>
      </p:sp>
      <p:pic>
        <p:nvPicPr>
          <p:cNvPr id="3" name="Picture 2" descr="2014-06-01 11.20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44824"/>
            <a:ext cx="3006080" cy="450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4849</TotalTime>
  <Words>99</Words>
  <Application>Microsoft Macintosh PowerPoint</Application>
  <PresentationFormat>Presentación en pantalla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Corabastos a un click</vt:lpstr>
      <vt:lpstr>¿Qué encontramos?</vt:lpstr>
      <vt:lpstr>¿Cuál es nuestra idea?</vt:lpstr>
      <vt:lpstr>Ahora si la aplicación</vt:lpstr>
      <vt:lpstr>Consulta de ficha técnica de frutas y productos</vt:lpstr>
      <vt:lpstr>Consulta de locales y calificación</vt:lpstr>
      <vt:lpstr>Visualización de locales en el mapa de Corabastos</vt:lpstr>
      <vt:lpstr>Consulta de productos, por local o todos</vt:lpstr>
      <vt:lpstr>Lista de compras personalizada y manejo de presupuesto</vt:lpstr>
      <vt:lpstr>Gestión y registro de clientes</vt:lpstr>
      <vt:lpstr>Noticias de interés</vt:lpstr>
      <vt:lpstr>Preguntas frecuentes</vt:lpstr>
      <vt:lpstr>MUCHAS GRACIAS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stiven</cp:lastModifiedBy>
  <cp:revision>24</cp:revision>
  <dcterms:created xsi:type="dcterms:W3CDTF">2014-05-27T19:26:45Z</dcterms:created>
  <dcterms:modified xsi:type="dcterms:W3CDTF">2014-06-01T17:29:55Z</dcterms:modified>
</cp:coreProperties>
</file>