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24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>
            <a:normAutofit/>
          </a:bodyPr>
          <a:lstStyle/>
          <a:p>
            <a:r>
              <a:rPr lang="es-CO" sz="4400" b="0" dirty="0" smtClean="0">
                <a:solidFill>
                  <a:srgbClr val="0070C0"/>
                </a:solidFill>
              </a:rPr>
              <a:t>Alertas Sobre el Consumo de Drogas</a:t>
            </a:r>
            <a:endParaRPr lang="es-CO" sz="4400" dirty="0">
              <a:solidFill>
                <a:srgbClr val="0070C0"/>
              </a:solidFill>
            </a:endParaRPr>
          </a:p>
        </p:txBody>
      </p:sp>
      <p:pic>
        <p:nvPicPr>
          <p:cNvPr id="5" name="Imagen 4" descr="header_2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98250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Faqs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Secci</a:t>
            </a:r>
            <a:r>
              <a:rPr lang="es-ES" sz="2800" dirty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preguntas</a:t>
            </a:r>
            <a:r>
              <a:rPr lang="en-US" sz="2800" dirty="0" smtClean="0"/>
              <a:t> mas </a:t>
            </a:r>
            <a:r>
              <a:rPr lang="en-US" sz="2800" dirty="0" err="1" smtClean="0"/>
              <a:t>frecuentes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comunidad</a:t>
            </a:r>
            <a:endParaRPr lang="es-CO" sz="2800" dirty="0"/>
          </a:p>
        </p:txBody>
      </p:sp>
      <p:pic>
        <p:nvPicPr>
          <p:cNvPr id="6" name="Imagen 5" descr="Captura de pantalla 2014-03-30 a la(s) 8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5" y="476672"/>
            <a:ext cx="4345099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Notificaciones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aplicaci</a:t>
            </a:r>
            <a:r>
              <a:rPr lang="es-ES" sz="2800" dirty="0" smtClean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informaci</a:t>
            </a:r>
            <a:r>
              <a:rPr lang="es-ES" sz="2800" dirty="0"/>
              <a:t>ó</a:t>
            </a:r>
            <a:r>
              <a:rPr lang="en-US" sz="2800" dirty="0" smtClean="0"/>
              <a:t>n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nuevas</a:t>
            </a:r>
            <a:r>
              <a:rPr lang="en-US" sz="2800" dirty="0" smtClean="0"/>
              <a:t> </a:t>
            </a:r>
            <a:r>
              <a:rPr lang="en-US" sz="2800" dirty="0" err="1" smtClean="0"/>
              <a:t>drogas</a:t>
            </a:r>
            <a:endParaRPr lang="es-CO" sz="2800" dirty="0"/>
          </a:p>
        </p:txBody>
      </p:sp>
      <p:pic>
        <p:nvPicPr>
          <p:cNvPr id="10" name="Imagen 9" descr="Captura de pantalla 2014-03-30 a la(s) 9.2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3312368" cy="64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9 Conector recto de flecha"/>
          <p:cNvCxnSpPr/>
          <p:nvPr/>
        </p:nvCxnSpPr>
        <p:spPr>
          <a:xfrm>
            <a:off x="3563888" y="3933056"/>
            <a:ext cx="201622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Información precisa de las drogas, caracter</a:t>
            </a:r>
            <a:r>
              <a:rPr lang="cs-CZ" sz="2400" dirty="0" err="1"/>
              <a:t>í</a:t>
            </a:r>
            <a:r>
              <a:rPr lang="es-CO" sz="2400" dirty="0" smtClean="0"/>
              <a:t>sticas, </a:t>
            </a:r>
            <a:r>
              <a:rPr lang="es-CO" sz="2400" dirty="0" smtClean="0"/>
              <a:t>efectos y presentaciones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</a:t>
            </a:r>
            <a:endParaRPr lang="es-CO" dirty="0"/>
          </a:p>
        </p:txBody>
      </p:sp>
      <p:pic>
        <p:nvPicPr>
          <p:cNvPr id="5" name="Imagen 4" descr="Captura de pantalla 2014-03-30 a la(s) 7.1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92696"/>
            <a:ext cx="4392488" cy="53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Conozca</a:t>
            </a:r>
            <a:r>
              <a:rPr lang="en-US" sz="2400" dirty="0" smtClean="0"/>
              <a:t> 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drogas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f</a:t>
            </a:r>
            <a:r>
              <a:rPr lang="es-ES" sz="2400" dirty="0"/>
              <a:t>á</a:t>
            </a:r>
            <a:r>
              <a:rPr lang="en-US" sz="2400" dirty="0" err="1" smtClean="0"/>
              <a:t>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entender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Efectos</a:t>
            </a:r>
            <a:endParaRPr lang="es-CO" dirty="0"/>
          </a:p>
        </p:txBody>
      </p:sp>
      <p:pic>
        <p:nvPicPr>
          <p:cNvPr id="5" name="Imagen 4" descr="2014-03-30 14.4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4664"/>
            <a:ext cx="3726160" cy="5589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Reconozca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Aprenda </a:t>
            </a:r>
            <a:r>
              <a:rPr lang="es-CO" sz="2800" dirty="0" smtClean="0"/>
              <a:t>a reconocer la droga</a:t>
            </a:r>
            <a:endParaRPr lang="es-CO" sz="2800" dirty="0"/>
          </a:p>
        </p:txBody>
      </p:sp>
      <p:pic>
        <p:nvPicPr>
          <p:cNvPr id="2" name="Imagen 1" descr="Captura de pantalla 2014-03-30 a la(s) 7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032448" cy="566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Acompa</a:t>
            </a:r>
            <a:r>
              <a:rPr lang="es-ES_tradnl" dirty="0"/>
              <a:t>ñ</a:t>
            </a:r>
            <a:r>
              <a:rPr lang="en-US" dirty="0" err="1" smtClean="0"/>
              <a:t>amiento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Diagn</a:t>
            </a:r>
            <a:r>
              <a:rPr lang="es-ES" sz="2800" dirty="0" err="1" smtClean="0"/>
              <a:t>óstico</a:t>
            </a:r>
            <a:r>
              <a:rPr lang="es-ES" sz="2800" dirty="0" smtClean="0"/>
              <a:t> </a:t>
            </a:r>
            <a:r>
              <a:rPr lang="es-ES" sz="2800" dirty="0" err="1" smtClean="0"/>
              <a:t>seg</a:t>
            </a:r>
            <a:r>
              <a:rPr lang="sk-SK" sz="2800" dirty="0" smtClean="0"/>
              <a:t>ú</a:t>
            </a:r>
            <a:r>
              <a:rPr lang="es-ES" sz="2800" dirty="0" smtClean="0"/>
              <a:t>n </a:t>
            </a:r>
            <a:r>
              <a:rPr lang="es-ES" sz="2800" dirty="0" err="1" smtClean="0"/>
              <a:t>caracter</a:t>
            </a:r>
            <a:r>
              <a:rPr lang="cs-CZ" sz="2800" dirty="0" err="1"/>
              <a:t>í</a:t>
            </a:r>
            <a:r>
              <a:rPr lang="es-ES" sz="2800" dirty="0" err="1" smtClean="0"/>
              <a:t>sticas</a:t>
            </a:r>
            <a:r>
              <a:rPr lang="es-ES" sz="2800" dirty="0" smtClean="0"/>
              <a:t> para determinar probabilidades de consumo</a:t>
            </a:r>
            <a:endParaRPr lang="es-CO" sz="2800" dirty="0"/>
          </a:p>
        </p:txBody>
      </p:sp>
      <p:pic>
        <p:nvPicPr>
          <p:cNvPr id="4" name="Imagen 3" descr="Captura de pantalla 2014-03-30 a la(s) 8.0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815102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1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s-CO" dirty="0"/>
          </a:p>
        </p:txBody>
      </p:sp>
      <p:pic>
        <p:nvPicPr>
          <p:cNvPr id="6" name="Imagen 5" descr="Captura de pantalla 2014-03-30 a la(s) 8.3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632"/>
            <a:ext cx="3549461" cy="303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Captura de pantalla 2014-03-30 a la(s) 8.4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1171"/>
            <a:ext cx="3600400" cy="353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 descr="2014-03-30 15.1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89387" cy="478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9 Conector recto de flecha"/>
          <p:cNvCxnSpPr/>
          <p:nvPr/>
        </p:nvCxnSpPr>
        <p:spPr>
          <a:xfrm flipV="1">
            <a:off x="2627784" y="2492896"/>
            <a:ext cx="2304256" cy="23762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 de flecha"/>
          <p:cNvCxnSpPr/>
          <p:nvPr/>
        </p:nvCxnSpPr>
        <p:spPr>
          <a:xfrm flipV="1">
            <a:off x="2411760" y="3717032"/>
            <a:ext cx="3312368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Ayuda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forma </a:t>
            </a:r>
            <a:r>
              <a:rPr lang="en-US" sz="2800" dirty="0"/>
              <a:t>a</a:t>
            </a:r>
            <a:r>
              <a:rPr lang="en-US" sz="2800" dirty="0" smtClean="0"/>
              <a:t>n</a:t>
            </a:r>
            <a:r>
              <a:rPr lang="es-ES" sz="2800" dirty="0" smtClean="0"/>
              <a:t>ó</a:t>
            </a:r>
            <a:r>
              <a:rPr lang="en-US" sz="2800" dirty="0" err="1" smtClean="0"/>
              <a:t>nima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personas en </a:t>
            </a:r>
            <a:r>
              <a:rPr lang="en-US" sz="2800" dirty="0" err="1" smtClean="0"/>
              <a:t>riesgo</a:t>
            </a:r>
            <a:endParaRPr lang="es-CO" sz="2800" dirty="0"/>
          </a:p>
        </p:txBody>
      </p:sp>
      <p:pic>
        <p:nvPicPr>
          <p:cNvPr id="8" name="Imagen 7" descr="2014-03-30 15.1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648"/>
            <a:ext cx="3840427" cy="576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Armar</a:t>
            </a:r>
            <a:r>
              <a:rPr lang="en-US" sz="2800" dirty="0" smtClean="0"/>
              <a:t> la </a:t>
            </a:r>
            <a:r>
              <a:rPr lang="en-US" sz="2800" dirty="0" err="1" smtClean="0"/>
              <a:t>ruta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traves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cierta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endParaRPr lang="es-CO" sz="2800" dirty="0"/>
          </a:p>
        </p:txBody>
      </p:sp>
      <p:pic>
        <p:nvPicPr>
          <p:cNvPr id="2" name="Imagen 1" descr="2014-03-30 15.5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016"/>
            <a:ext cx="4014192" cy="602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r>
              <a:rPr lang="en-US" dirty="0" smtClean="0"/>
              <a:t>(2)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popular “</a:t>
            </a:r>
            <a:r>
              <a:rPr lang="en-US" sz="2800" dirty="0" err="1" smtClean="0"/>
              <a:t>ahorcado</a:t>
            </a:r>
            <a:r>
              <a:rPr lang="en-US" sz="2800" dirty="0" smtClean="0"/>
              <a:t>”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aprender</a:t>
            </a:r>
            <a:r>
              <a:rPr lang="en-US" sz="2800" dirty="0" smtClean="0"/>
              <a:t> a </a:t>
            </a:r>
            <a:r>
              <a:rPr lang="en-US" sz="2800" dirty="0" err="1" smtClean="0"/>
              <a:t>reconocer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r>
              <a:rPr lang="en-US" sz="2800" dirty="0" smtClean="0"/>
              <a:t> </a:t>
            </a:r>
            <a:endParaRPr lang="es-CO" sz="2800" dirty="0"/>
          </a:p>
        </p:txBody>
      </p:sp>
      <p:pic>
        <p:nvPicPr>
          <p:cNvPr id="2" name="Imagen 1" descr="2014-03-30 14.4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656"/>
            <a:ext cx="3630150" cy="54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</TotalTime>
  <Words>108</Words>
  <Application>Microsoft Macintosh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Alertas Sobre el Consumo de Drogas</vt:lpstr>
      <vt:lpstr>Inicio</vt:lpstr>
      <vt:lpstr>Efectos</vt:lpstr>
      <vt:lpstr>Reconozca</vt:lpstr>
      <vt:lpstr>Acompañamiento</vt:lpstr>
      <vt:lpstr>Apoyo Profesional</vt:lpstr>
      <vt:lpstr>Ayuda</vt:lpstr>
      <vt:lpstr>Mini juegos</vt:lpstr>
      <vt:lpstr>Mini juegos(2)</vt:lpstr>
      <vt:lpstr>Faqs</vt:lpstr>
      <vt:lpstr>Notificaciones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en tu bolsillo CNSc</dc:title>
  <dc:creator>Alexandra</dc:creator>
  <cp:lastModifiedBy>stiven</cp:lastModifiedBy>
  <cp:revision>63</cp:revision>
  <dcterms:created xsi:type="dcterms:W3CDTF">2013-10-09T17:37:21Z</dcterms:created>
  <dcterms:modified xsi:type="dcterms:W3CDTF">2014-03-30T21:09:45Z</dcterms:modified>
</cp:coreProperties>
</file>