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7" r:id="rId7"/>
    <p:sldId id="268" r:id="rId8"/>
    <p:sldId id="262" r:id="rId9"/>
    <p:sldId id="263" r:id="rId10"/>
    <p:sldId id="265" r:id="rId11"/>
    <p:sldId id="266" r:id="rId12"/>
    <p:sldId id="269" r:id="rId13"/>
    <p:sldId id="264" r:id="rId1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85" d="100"/>
          <a:sy n="85" d="100"/>
        </p:scale>
        <p:origin x="-1736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840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176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676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893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909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636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259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201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905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677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052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F031-B9CE-4114-B4B2-10F26177BA99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810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Corabastos a un click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 - Developers</a:t>
            </a:r>
            <a:endParaRPr lang="es-CO" dirty="0"/>
          </a:p>
        </p:txBody>
      </p:sp>
      <p:pic>
        <p:nvPicPr>
          <p:cNvPr id="1026" name="Picture 2" descr="C:\Users\sgarcia\AppData\Local\Microsoft\Windows\Temporary Internet Files\Content.Outlook\CSMR17O9\Logo Agroton-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00" b="37000"/>
          <a:stretch/>
        </p:blipFill>
        <p:spPr bwMode="auto">
          <a:xfrm>
            <a:off x="5940152" y="43681"/>
            <a:ext cx="3203848" cy="86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o_od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902"/>
            <a:ext cx="4263244" cy="114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58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Gestión y registro de clientes</a:t>
            </a:r>
            <a:endParaRPr lang="es-CO" dirty="0"/>
          </a:p>
        </p:txBody>
      </p:sp>
      <p:pic>
        <p:nvPicPr>
          <p:cNvPr id="3" name="Picture 2" descr="2014-06-01 11.20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84784"/>
            <a:ext cx="3198101" cy="4797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 descr="2014-06-01 11.21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315" y="1484784"/>
            <a:ext cx="3198101" cy="4797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5365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Noticias de interés</a:t>
            </a:r>
            <a:endParaRPr lang="es-CO" dirty="0"/>
          </a:p>
        </p:txBody>
      </p:sp>
      <p:pic>
        <p:nvPicPr>
          <p:cNvPr id="3" name="Picture 2" descr="2014-06-01 11.21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484784"/>
            <a:ext cx="3342117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7098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Preguntas</a:t>
            </a:r>
            <a:r>
              <a:rPr lang="en-US" dirty="0" smtClean="0"/>
              <a:t> </a:t>
            </a:r>
            <a:r>
              <a:rPr lang="en-US" dirty="0" err="1" smtClean="0"/>
              <a:t>frecuentes</a:t>
            </a:r>
            <a:endParaRPr lang="es-CO" dirty="0"/>
          </a:p>
        </p:txBody>
      </p:sp>
      <p:pic>
        <p:nvPicPr>
          <p:cNvPr id="4" name="Picture 3" descr="2014-06-01 11.21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656184"/>
            <a:ext cx="3054085" cy="4581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7837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7008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MUCHAS GRACIAS</a:t>
            </a:r>
            <a:br>
              <a:rPr lang="es-MX" dirty="0" smtClean="0"/>
            </a:br>
            <a:r>
              <a:rPr lang="es-MX" dirty="0"/>
              <a:t/>
            </a:r>
            <a:br>
              <a:rPr lang="es-MX" dirty="0"/>
            </a:br>
            <a:endParaRPr lang="es-CO" dirty="0"/>
          </a:p>
        </p:txBody>
      </p:sp>
      <p:pic>
        <p:nvPicPr>
          <p:cNvPr id="4" name="Picture 3" descr="logo_od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780928"/>
            <a:ext cx="6984776" cy="188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3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encontramos?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611560" y="1556792"/>
            <a:ext cx="4176464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s-MX" sz="2400" b="1" dirty="0" smtClean="0"/>
              <a:t>Dificil ubicación de locales, bodegas y productos.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D</a:t>
            </a:r>
            <a:r>
              <a:rPr lang="es-MX" sz="2400" b="1" dirty="0" smtClean="0"/>
              <a:t>esconocimiento de los precios actuales.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P</a:t>
            </a:r>
            <a:r>
              <a:rPr lang="es-MX" sz="2400" b="1" dirty="0" smtClean="0"/>
              <a:t>erdida de tiempo por falta de una planificación de compras adecuada.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N</a:t>
            </a:r>
            <a:r>
              <a:rPr lang="es-MX" sz="2400" b="1" dirty="0" smtClean="0"/>
              <a:t>o existe forma de fidelizar clientes.</a:t>
            </a:r>
          </a:p>
          <a:p>
            <a:pPr marL="342900" indent="-342900">
              <a:buFont typeface="Arial"/>
              <a:buChar char="•"/>
            </a:pPr>
            <a:endParaRPr lang="es-MX" sz="2400" b="1" dirty="0" smtClean="0"/>
          </a:p>
          <a:p>
            <a:pPr marL="342900" indent="-342900">
              <a:buFont typeface="Arial"/>
              <a:buChar char="•"/>
            </a:pPr>
            <a:endParaRPr lang="es-CO" sz="2400" b="1" dirty="0"/>
          </a:p>
        </p:txBody>
      </p:sp>
      <p:pic>
        <p:nvPicPr>
          <p:cNvPr id="6" name="Picture 5" descr="cliente_perdi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698400"/>
            <a:ext cx="1950369" cy="201863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077073"/>
            <a:ext cx="4026519" cy="2016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4169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s-MX" dirty="0" smtClean="0"/>
              <a:t>¿Cuál es nuestra idea?</a:t>
            </a:r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251520" y="980728"/>
            <a:ext cx="50405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I</a:t>
            </a:r>
            <a:r>
              <a:rPr lang="es-MX" sz="2400" b="1" dirty="0" smtClean="0"/>
              <a:t>ntegrar la información de los locales y bodegas.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C</a:t>
            </a:r>
            <a:r>
              <a:rPr lang="es-MX" sz="2400" b="1" dirty="0" smtClean="0"/>
              <a:t>riterios de calidad a través de calificaciónes realizadas por los usuarios.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F</a:t>
            </a:r>
            <a:r>
              <a:rPr lang="es-MX" sz="2400" b="1" dirty="0" smtClean="0"/>
              <a:t>acil ubicación y mayor fluidez de personas.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L</a:t>
            </a:r>
            <a:r>
              <a:rPr lang="es-MX" sz="2400" b="1" dirty="0" smtClean="0"/>
              <a:t>istas de compras personalizadas desde el hogar y manejo de presupuesto.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G</a:t>
            </a:r>
            <a:r>
              <a:rPr lang="es-MX" sz="2400" b="1" dirty="0" smtClean="0"/>
              <a:t>estión de clientes para el vendedor.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U</a:t>
            </a:r>
            <a:r>
              <a:rPr lang="es-MX" sz="2400" b="1" dirty="0" smtClean="0"/>
              <a:t>ltimas noticias de interés.</a:t>
            </a:r>
            <a:endParaRPr lang="es-CO" sz="2400" b="1" dirty="0"/>
          </a:p>
        </p:txBody>
      </p:sp>
      <p:pic>
        <p:nvPicPr>
          <p:cNvPr id="5" name="Picture 6" descr="2014-06-01 11.26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124744"/>
            <a:ext cx="3294112" cy="4941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0029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/>
          <a:lstStyle/>
          <a:p>
            <a:r>
              <a:rPr lang="es-MX" dirty="0" smtClean="0"/>
              <a:t>Ahora si la aplicación</a:t>
            </a:r>
            <a:endParaRPr lang="es-CO" dirty="0"/>
          </a:p>
        </p:txBody>
      </p:sp>
      <p:pic>
        <p:nvPicPr>
          <p:cNvPr id="4" name="Picture 3" descr="logo_od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780928"/>
            <a:ext cx="6984776" cy="188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7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Consulta de ficha técnica de frutas y productos</a:t>
            </a:r>
            <a:endParaRPr lang="es-CO" dirty="0"/>
          </a:p>
        </p:txBody>
      </p:sp>
      <p:pic>
        <p:nvPicPr>
          <p:cNvPr id="7" name="Picture 6" descr="2014-06-01 11.26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628800"/>
            <a:ext cx="3294112" cy="4941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7169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Consulta de locales y calificación</a:t>
            </a:r>
            <a:endParaRPr lang="es-CO" dirty="0"/>
          </a:p>
        </p:txBody>
      </p:sp>
      <p:pic>
        <p:nvPicPr>
          <p:cNvPr id="3" name="Picture 2" descr="2014-06-01 11.13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12776"/>
            <a:ext cx="3144349" cy="4716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 descr="2014-06-01 11.13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412776"/>
            <a:ext cx="3198101" cy="4797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9238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Visualización de locales en el mapa de Corabastos</a:t>
            </a:r>
            <a:endParaRPr lang="es-CO" dirty="0"/>
          </a:p>
        </p:txBody>
      </p:sp>
      <p:pic>
        <p:nvPicPr>
          <p:cNvPr id="3" name="Picture 2" descr="2014-06-01 11.14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520788"/>
            <a:ext cx="3384376" cy="5076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8281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Consulta de productos, por local o todos</a:t>
            </a:r>
            <a:endParaRPr lang="es-CO" dirty="0"/>
          </a:p>
        </p:txBody>
      </p:sp>
      <p:pic>
        <p:nvPicPr>
          <p:cNvPr id="3" name="Picture 2" descr="2014-06-01 11.20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846" y="1772816"/>
            <a:ext cx="2976330" cy="446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9499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Lista de compras personalizada y manejo de presupuesto</a:t>
            </a:r>
            <a:endParaRPr lang="es-CO" dirty="0"/>
          </a:p>
        </p:txBody>
      </p:sp>
      <p:pic>
        <p:nvPicPr>
          <p:cNvPr id="3" name="Picture 2" descr="2014-06-01 11.20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844824"/>
            <a:ext cx="3006080" cy="4509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94996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4795</TotalTime>
  <Words>157</Words>
  <Application>Microsoft Macintosh PowerPoint</Application>
  <PresentationFormat>Presentación en pantalla (4:3)</PresentationFormat>
  <Paragraphs>24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Corabastos a un click</vt:lpstr>
      <vt:lpstr>¿Qué encontramos?</vt:lpstr>
      <vt:lpstr>¿Cuál es nuestra idea?</vt:lpstr>
      <vt:lpstr>Ahora si la aplicación</vt:lpstr>
      <vt:lpstr>Consulta de ficha técnica de frutas y productos</vt:lpstr>
      <vt:lpstr>Consulta de locales y calificación</vt:lpstr>
      <vt:lpstr>Visualización de locales en el mapa de Corabastos</vt:lpstr>
      <vt:lpstr>Consulta de productos, por local o todos</vt:lpstr>
      <vt:lpstr>Lista de compras personalizada y manejo de presupuesto</vt:lpstr>
      <vt:lpstr>Gestión y registro de clientes</vt:lpstr>
      <vt:lpstr>Noticias de interés</vt:lpstr>
      <vt:lpstr>Preguntas frecuentes</vt:lpstr>
      <vt:lpstr>MUCHAS GRACIAS 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presentación</dc:title>
  <dc:creator>Santiago Garcia Devis</dc:creator>
  <cp:lastModifiedBy>stiven</cp:lastModifiedBy>
  <cp:revision>19</cp:revision>
  <dcterms:created xsi:type="dcterms:W3CDTF">2014-05-27T19:26:45Z</dcterms:created>
  <dcterms:modified xsi:type="dcterms:W3CDTF">2014-06-01T16:35:14Z</dcterms:modified>
</cp:coreProperties>
</file>