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5" r:id="rId5"/>
    <p:sldId id="268" r:id="rId6"/>
    <p:sldId id="270" r:id="rId7"/>
    <p:sldId id="269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7977DC-9FE4-4BCC-9E9F-ABCAE257940D}" type="datetimeFigureOut">
              <a:rPr lang="es-CO" smtClean="0"/>
              <a:t>30/03/14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B697A9-00D8-4BEF-9236-C39C626B7CEE}" type="slidenum">
              <a:rPr lang="es-CO" smtClean="0"/>
              <a:t>‹Nr.›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829761"/>
          </a:xfrm>
        </p:spPr>
        <p:txBody>
          <a:bodyPr>
            <a:normAutofit/>
          </a:bodyPr>
          <a:lstStyle/>
          <a:p>
            <a:r>
              <a:rPr lang="es-CO" sz="4400" b="0" dirty="0" smtClean="0">
                <a:solidFill>
                  <a:srgbClr val="0070C0"/>
                </a:solidFill>
              </a:rPr>
              <a:t>Alertas Sobre el Consumo de Drogas</a:t>
            </a:r>
            <a:endParaRPr lang="es-CO" sz="4400" dirty="0">
              <a:solidFill>
                <a:srgbClr val="0070C0"/>
              </a:solidFill>
            </a:endParaRPr>
          </a:p>
        </p:txBody>
      </p:sp>
      <p:pic>
        <p:nvPicPr>
          <p:cNvPr id="5" name="Imagen 4" descr="header_2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2936"/>
            <a:ext cx="7982508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Faqs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Secci</a:t>
            </a:r>
            <a:r>
              <a:rPr lang="es-ES" sz="2800" dirty="0"/>
              <a:t>ó</a:t>
            </a:r>
            <a:r>
              <a:rPr lang="en-US" sz="2800" dirty="0" smtClean="0"/>
              <a:t>n con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preguntas</a:t>
            </a:r>
            <a:r>
              <a:rPr lang="en-US" sz="2800" dirty="0" smtClean="0"/>
              <a:t> mas </a:t>
            </a:r>
            <a:r>
              <a:rPr lang="en-US" sz="2800" dirty="0" err="1" smtClean="0"/>
              <a:t>frecuentes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comunidad</a:t>
            </a:r>
            <a:endParaRPr lang="es-CO" sz="2800" dirty="0"/>
          </a:p>
        </p:txBody>
      </p:sp>
      <p:pic>
        <p:nvPicPr>
          <p:cNvPr id="6" name="Imagen 5" descr="Captura de pantalla 2014-03-30 a la(s) 8.58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25" y="476672"/>
            <a:ext cx="4345099" cy="594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8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Notificaciones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Dentro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aplicaci</a:t>
            </a:r>
            <a:r>
              <a:rPr lang="es-ES" sz="2800" dirty="0" smtClean="0"/>
              <a:t>ó</a:t>
            </a:r>
            <a:r>
              <a:rPr lang="en-US" sz="2800" dirty="0" smtClean="0"/>
              <a:t>n con </a:t>
            </a:r>
            <a:r>
              <a:rPr lang="en-US" sz="2800" dirty="0" err="1" smtClean="0"/>
              <a:t>informaci</a:t>
            </a:r>
            <a:r>
              <a:rPr lang="es-ES" sz="2800" dirty="0"/>
              <a:t>ó</a:t>
            </a:r>
            <a:r>
              <a:rPr lang="en-US" sz="2800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sobre</a:t>
            </a:r>
            <a:r>
              <a:rPr lang="en-US" sz="2800" dirty="0" smtClean="0"/>
              <a:t> </a:t>
            </a:r>
            <a:r>
              <a:rPr lang="en-US" sz="2800" dirty="0" err="1" smtClean="0"/>
              <a:t>nuevas</a:t>
            </a:r>
            <a:r>
              <a:rPr lang="en-US" sz="2800" dirty="0" smtClean="0"/>
              <a:t> </a:t>
            </a:r>
            <a:r>
              <a:rPr lang="en-US" sz="2800" dirty="0" err="1" smtClean="0"/>
              <a:t>drogas</a:t>
            </a:r>
            <a:endParaRPr lang="es-CO" sz="2800" dirty="0"/>
          </a:p>
        </p:txBody>
      </p:sp>
      <p:pic>
        <p:nvPicPr>
          <p:cNvPr id="10" name="Imagen 9" descr="Captura de pantalla 2014-03-30 a la(s) 9.22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8640"/>
            <a:ext cx="3312368" cy="646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9 Conector recto de flecha"/>
          <p:cNvCxnSpPr/>
          <p:nvPr/>
        </p:nvCxnSpPr>
        <p:spPr>
          <a:xfrm>
            <a:off x="3563888" y="3933056"/>
            <a:ext cx="2016224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Información precisa de las </a:t>
            </a:r>
            <a:r>
              <a:rPr lang="es-CO" sz="2400" dirty="0" smtClean="0"/>
              <a:t>drogas, caracter</a:t>
            </a:r>
            <a:r>
              <a:rPr lang="cs-CZ" sz="2400" dirty="0" err="1"/>
              <a:t>í</a:t>
            </a:r>
            <a:r>
              <a:rPr lang="es-CO" sz="2400" dirty="0" smtClean="0"/>
              <a:t>sticas, efectos.</a:t>
            </a:r>
            <a:endParaRPr lang="es-CO" sz="2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Inicio</a:t>
            </a:r>
            <a:endParaRPr lang="es-CO" dirty="0"/>
          </a:p>
        </p:txBody>
      </p:sp>
      <p:pic>
        <p:nvPicPr>
          <p:cNvPr id="5" name="Imagen 4" descr="Captura de pantalla 2014-03-30 a la(s) 7.15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92696"/>
            <a:ext cx="4392488" cy="536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Conozca</a:t>
            </a:r>
            <a:r>
              <a:rPr lang="en-US" sz="2400" dirty="0" smtClean="0"/>
              <a:t> los </a:t>
            </a:r>
            <a:r>
              <a:rPr lang="en-US" sz="2400" dirty="0" err="1" smtClean="0"/>
              <a:t>efectos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drogas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forma f</a:t>
            </a:r>
            <a:r>
              <a:rPr lang="es-ES" sz="2400" dirty="0"/>
              <a:t>á</a:t>
            </a:r>
            <a:r>
              <a:rPr lang="en-US" sz="2400" dirty="0" err="1" smtClean="0"/>
              <a:t>cil</a:t>
            </a:r>
            <a:r>
              <a:rPr lang="en-US" sz="2400" dirty="0" smtClean="0"/>
              <a:t> de </a:t>
            </a:r>
            <a:r>
              <a:rPr lang="en-US" sz="2400" dirty="0" err="1" smtClean="0"/>
              <a:t>entender</a:t>
            </a:r>
            <a:endParaRPr lang="es-CO" sz="2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Efectos</a:t>
            </a:r>
            <a:endParaRPr lang="es-CO" dirty="0"/>
          </a:p>
        </p:txBody>
      </p:sp>
      <p:pic>
        <p:nvPicPr>
          <p:cNvPr id="4" name="Imagen 3" descr="Captura de pantalla 2014-03-30 a la(s) 7.24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06" y="476672"/>
            <a:ext cx="4103642" cy="554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s-CO" dirty="0" smtClean="0"/>
              <a:t>Informaci</a:t>
            </a:r>
            <a:r>
              <a:rPr lang="es-ES" dirty="0" err="1" smtClean="0"/>
              <a:t>ón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28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Apreda a reconocer la droga</a:t>
            </a:r>
            <a:endParaRPr lang="es-CO" sz="2800" dirty="0"/>
          </a:p>
        </p:txBody>
      </p:sp>
      <p:pic>
        <p:nvPicPr>
          <p:cNvPr id="2" name="Imagen 1" descr="Captura de pantalla 2014-03-30 a la(s) 7.18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20688"/>
            <a:ext cx="4032448" cy="5661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6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Acompanamiento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Diagn</a:t>
            </a:r>
            <a:r>
              <a:rPr lang="es-ES" sz="2800" dirty="0" err="1" smtClean="0"/>
              <a:t>óstico</a:t>
            </a:r>
            <a:r>
              <a:rPr lang="es-ES" sz="2800" dirty="0" smtClean="0"/>
              <a:t> </a:t>
            </a:r>
            <a:r>
              <a:rPr lang="es-ES" sz="2800" dirty="0" err="1" smtClean="0"/>
              <a:t>seg</a:t>
            </a:r>
            <a:r>
              <a:rPr lang="sk-SK" sz="2800" dirty="0" smtClean="0"/>
              <a:t>ú</a:t>
            </a:r>
            <a:r>
              <a:rPr lang="es-ES" sz="2800" dirty="0" smtClean="0"/>
              <a:t>n </a:t>
            </a:r>
            <a:r>
              <a:rPr lang="es-ES" sz="2800" dirty="0" err="1" smtClean="0"/>
              <a:t>caracter</a:t>
            </a:r>
            <a:r>
              <a:rPr lang="cs-CZ" sz="2800" dirty="0" err="1"/>
              <a:t>í</a:t>
            </a:r>
            <a:r>
              <a:rPr lang="es-ES" sz="2800" dirty="0" err="1" smtClean="0"/>
              <a:t>sticas</a:t>
            </a:r>
            <a:r>
              <a:rPr lang="es-ES" sz="2800" dirty="0" smtClean="0"/>
              <a:t> para determinar probabilidades de consumo</a:t>
            </a:r>
            <a:endParaRPr lang="es-CO" sz="2800" dirty="0"/>
          </a:p>
        </p:txBody>
      </p:sp>
      <p:pic>
        <p:nvPicPr>
          <p:cNvPr id="4" name="Imagen 3" descr="Captura de pantalla 2014-03-30 a la(s) 8.06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92696"/>
            <a:ext cx="3815102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11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Apoyo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endParaRPr lang="es-CO" dirty="0"/>
          </a:p>
        </p:txBody>
      </p:sp>
      <p:pic>
        <p:nvPicPr>
          <p:cNvPr id="2" name="Imagen 1" descr="Captura de pantalla 2014-03-30 a la(s) 8.3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3757712" cy="472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Captura de pantalla 2014-03-30 a la(s) 8.36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8632"/>
            <a:ext cx="3549461" cy="3037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9 Conector recto de flecha"/>
          <p:cNvCxnSpPr/>
          <p:nvPr/>
        </p:nvCxnSpPr>
        <p:spPr>
          <a:xfrm rot="5400000" flipH="1" flipV="1">
            <a:off x="3494160" y="2994672"/>
            <a:ext cx="1857388" cy="12858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Captura de pantalla 2014-03-30 a la(s) 8.42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11171"/>
            <a:ext cx="3600400" cy="3530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9 Conector recto de flecha"/>
          <p:cNvCxnSpPr/>
          <p:nvPr/>
        </p:nvCxnSpPr>
        <p:spPr>
          <a:xfrm>
            <a:off x="3707904" y="5301208"/>
            <a:ext cx="1656184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Ayuda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 </a:t>
            </a:r>
            <a:r>
              <a:rPr lang="en-US" sz="2800" dirty="0" smtClean="0"/>
              <a:t>forma </a:t>
            </a:r>
            <a:r>
              <a:rPr lang="en-US" sz="2800" dirty="0"/>
              <a:t>a</a:t>
            </a:r>
            <a:r>
              <a:rPr lang="en-US" sz="2800" dirty="0" smtClean="0"/>
              <a:t>n</a:t>
            </a:r>
            <a:r>
              <a:rPr lang="es-ES" sz="2800" dirty="0" smtClean="0"/>
              <a:t>ó</a:t>
            </a:r>
            <a:r>
              <a:rPr lang="en-US" sz="2800" dirty="0" err="1" smtClean="0"/>
              <a:t>nima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personas en </a:t>
            </a:r>
            <a:r>
              <a:rPr lang="en-US" sz="2800" dirty="0" err="1" smtClean="0"/>
              <a:t>riesgo</a:t>
            </a:r>
            <a:endParaRPr lang="es-CO" sz="2800" dirty="0"/>
          </a:p>
        </p:txBody>
      </p:sp>
      <p:pic>
        <p:nvPicPr>
          <p:cNvPr id="6" name="Imagen 5" descr="Captura de pantalla 2014-03-30 a la(s) 8.1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8640"/>
            <a:ext cx="3888432" cy="4070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 descr="Captura de pantalla 2014-03-30 a la(s) 8.2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24944"/>
            <a:ext cx="3888432" cy="373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juegos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Armar</a:t>
            </a:r>
            <a:r>
              <a:rPr lang="en-US" sz="2800" dirty="0" smtClean="0"/>
              <a:t> la </a:t>
            </a:r>
            <a:r>
              <a:rPr lang="en-US" sz="2800" dirty="0" err="1" smtClean="0"/>
              <a:t>ruta</a:t>
            </a:r>
            <a:r>
              <a:rPr lang="en-US" sz="2800" dirty="0" smtClean="0"/>
              <a:t> </a:t>
            </a:r>
            <a:r>
              <a:rPr lang="en-US" sz="2800" dirty="0" err="1" smtClean="0"/>
              <a:t>correcta</a:t>
            </a:r>
            <a:r>
              <a:rPr lang="en-US" sz="2800" dirty="0" smtClean="0"/>
              <a:t> a </a:t>
            </a:r>
            <a:r>
              <a:rPr lang="en-US" sz="2800" dirty="0" err="1" smtClean="0"/>
              <a:t>traves</a:t>
            </a:r>
            <a:r>
              <a:rPr lang="en-US" sz="2800" dirty="0" smtClean="0"/>
              <a:t> de los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de </a:t>
            </a:r>
            <a:r>
              <a:rPr lang="en-US" sz="2800" dirty="0" err="1" smtClean="0"/>
              <a:t>cierta</a:t>
            </a:r>
            <a:r>
              <a:rPr lang="en-US" sz="2800" dirty="0" smtClean="0"/>
              <a:t> </a:t>
            </a:r>
            <a:r>
              <a:rPr lang="en-US" sz="2800" dirty="0" err="1" smtClean="0"/>
              <a:t>droga</a:t>
            </a:r>
            <a:endParaRPr lang="es-CO" sz="2800" dirty="0"/>
          </a:p>
        </p:txBody>
      </p:sp>
      <p:pic>
        <p:nvPicPr>
          <p:cNvPr id="2" name="Imagen 1" descr="Captura de pantalla 2014-03-30 a la(s) 8.5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35" y="548680"/>
            <a:ext cx="4488353" cy="5801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0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229600" cy="1143000"/>
          </a:xfrm>
        </p:spPr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juegos</a:t>
            </a:r>
            <a:r>
              <a:rPr lang="en-US" dirty="0" smtClean="0"/>
              <a:t>(2)</a:t>
            </a: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1617637"/>
            <a:ext cx="385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 popular “</a:t>
            </a:r>
            <a:r>
              <a:rPr lang="en-US" sz="2800" dirty="0" err="1" smtClean="0"/>
              <a:t>ahorcado</a:t>
            </a:r>
            <a:r>
              <a:rPr lang="en-US" sz="2800" dirty="0" smtClean="0"/>
              <a:t>”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aprender</a:t>
            </a:r>
            <a:r>
              <a:rPr lang="en-US" sz="2800" dirty="0" smtClean="0"/>
              <a:t> a </a:t>
            </a:r>
            <a:r>
              <a:rPr lang="en-US" sz="2800" dirty="0" err="1" smtClean="0"/>
              <a:t>reconocer</a:t>
            </a:r>
            <a:r>
              <a:rPr lang="en-US" sz="2800" dirty="0" smtClean="0"/>
              <a:t>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de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droga</a:t>
            </a:r>
            <a:r>
              <a:rPr lang="en-US" sz="2800" dirty="0" smtClean="0"/>
              <a:t> </a:t>
            </a:r>
            <a:endParaRPr lang="es-CO" sz="2800" dirty="0"/>
          </a:p>
        </p:txBody>
      </p:sp>
      <p:pic>
        <p:nvPicPr>
          <p:cNvPr id="4" name="Imagen 3" descr="Captura de pantalla 2014-03-30 a la(s) 8.5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27" y="1412776"/>
            <a:ext cx="4973353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5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490</TotalTime>
  <Words>107</Words>
  <Application>Microsoft Macintosh PowerPoint</Application>
  <PresentationFormat>Presentación en pantalla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Alertas Sobre el Consumo de Drogas</vt:lpstr>
      <vt:lpstr>Inicio</vt:lpstr>
      <vt:lpstr>Efectos</vt:lpstr>
      <vt:lpstr>Información </vt:lpstr>
      <vt:lpstr>Acompanamiento</vt:lpstr>
      <vt:lpstr>Apoyo Profesional</vt:lpstr>
      <vt:lpstr>Ayuda</vt:lpstr>
      <vt:lpstr>Mini juegos</vt:lpstr>
      <vt:lpstr>Mini juegos(2)</vt:lpstr>
      <vt:lpstr>Faqs</vt:lpstr>
      <vt:lpstr>Notificaciones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Empleo en tu bolsillo CNSc</dc:title>
  <dc:creator>Alexandra</dc:creator>
  <cp:lastModifiedBy>stiven</cp:lastModifiedBy>
  <cp:revision>53</cp:revision>
  <dcterms:created xsi:type="dcterms:W3CDTF">2013-10-09T17:37:21Z</dcterms:created>
  <dcterms:modified xsi:type="dcterms:W3CDTF">2014-03-30T14:25:45Z</dcterms:modified>
</cp:coreProperties>
</file>