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5" r:id="rId11"/>
    <p:sldId id="266" r:id="rId12"/>
    <p:sldId id="269" r:id="rId13"/>
    <p:sldId id="264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5" d="100"/>
          <a:sy n="85" d="100"/>
        </p:scale>
        <p:origin x="-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Corabastos a un click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 - Developers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</a:t>
            </a:r>
            <a:r>
              <a:rPr lang="es-MX" dirty="0" smtClean="0"/>
              <a:t>ón y registro de clientes</a:t>
            </a:r>
            <a:endParaRPr lang="es-CO" dirty="0"/>
          </a:p>
        </p:txBody>
      </p:sp>
      <p:pic>
        <p:nvPicPr>
          <p:cNvPr id="3" name="Picture 2" descr="2014-06-01 11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2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15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36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Noticias de inter</a:t>
            </a:r>
            <a:r>
              <a:rPr lang="es-MX" dirty="0" smtClean="0"/>
              <a:t>és</a:t>
            </a:r>
            <a:endParaRPr lang="es-CO" dirty="0"/>
          </a:p>
        </p:txBody>
      </p:sp>
      <p:pic>
        <p:nvPicPr>
          <p:cNvPr id="3" name="Picture 2" descr="2014-06-01 11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84784"/>
            <a:ext cx="3342117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frecuentes</a:t>
            </a:r>
            <a:endParaRPr lang="es-CO" dirty="0"/>
          </a:p>
        </p:txBody>
      </p:sp>
      <p:pic>
        <p:nvPicPr>
          <p:cNvPr id="4" name="Picture 3" descr="2014-06-01 11.2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56184"/>
            <a:ext cx="30540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83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MUCHAS GRACIAS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41764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Dificil ubicaci</a:t>
            </a:r>
            <a:r>
              <a:rPr lang="es-MX" sz="2400" b="1" dirty="0" smtClean="0"/>
              <a:t>ón de locales, bodegas y productos.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D</a:t>
            </a:r>
            <a:r>
              <a:rPr lang="es-MX" sz="2400" b="1" dirty="0" smtClean="0"/>
              <a:t>esconocimiento de los precios actuales.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P</a:t>
            </a:r>
            <a:r>
              <a:rPr lang="es-MX" sz="2400" b="1" dirty="0" smtClean="0"/>
              <a:t>erdida de tiempo por falta de una planificación de compras adecuada.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N</a:t>
            </a:r>
            <a:r>
              <a:rPr lang="es-MX" sz="2400" b="1" dirty="0" smtClean="0"/>
              <a:t>o existe forma de fidelizar clientes.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endParaRPr lang="es-CO" sz="24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98400"/>
            <a:ext cx="1950369" cy="2018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77073"/>
            <a:ext cx="4026519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980728"/>
            <a:ext cx="5040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I</a:t>
            </a:r>
            <a:r>
              <a:rPr lang="es-MX" sz="2400" b="1" dirty="0" smtClean="0"/>
              <a:t>ntegrar la informaci</a:t>
            </a:r>
            <a:r>
              <a:rPr lang="es-MX" sz="2400" b="1" dirty="0" smtClean="0"/>
              <a:t>ón de los locales y bodegas.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</a:t>
            </a:r>
            <a:r>
              <a:rPr lang="es-MX" sz="2400" b="1" dirty="0" smtClean="0"/>
              <a:t>riterios de calidad a través de calificaciónes realizadas por los usuarios.</a:t>
            </a: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F</a:t>
            </a:r>
            <a:r>
              <a:rPr lang="es-MX" sz="2400" b="1" dirty="0" smtClean="0"/>
              <a:t>acil ubicación y mayor fluidez de personas.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L</a:t>
            </a:r>
            <a:r>
              <a:rPr lang="es-MX" sz="2400" b="1" dirty="0" smtClean="0"/>
              <a:t>istas de compras personalizadas desde el hogar y manejo de presupuesto.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G</a:t>
            </a:r>
            <a:r>
              <a:rPr lang="es-MX" sz="2400" b="1" dirty="0" smtClean="0"/>
              <a:t>estión de clientes para el vendedor.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U</a:t>
            </a:r>
            <a:r>
              <a:rPr lang="es-MX" sz="2400" b="1" dirty="0" smtClean="0"/>
              <a:t>ltimas noticias de interés.</a:t>
            </a:r>
            <a:endParaRPr lang="es-CO" sz="2400" b="1" dirty="0"/>
          </a:p>
        </p:txBody>
      </p:sp>
      <p:pic>
        <p:nvPicPr>
          <p:cNvPr id="3" name="Picture 2" descr="2014-06-01 09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68760"/>
            <a:ext cx="3150096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ficha t</a:t>
            </a:r>
            <a:r>
              <a:rPr lang="es-MX" dirty="0" smtClean="0"/>
              <a:t>écnica de frutas y productos</a:t>
            </a:r>
            <a:endParaRPr lang="es-CO" dirty="0"/>
          </a:p>
        </p:txBody>
      </p:sp>
      <p:pic>
        <p:nvPicPr>
          <p:cNvPr id="7" name="Picture 6" descr="2014-06-01 11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3294112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 de locales y calificaci</a:t>
            </a:r>
            <a:r>
              <a:rPr lang="es-MX" dirty="0" smtClean="0"/>
              <a:t>ón</a:t>
            </a:r>
            <a:endParaRPr lang="es-CO" dirty="0"/>
          </a:p>
        </p:txBody>
      </p:sp>
      <p:pic>
        <p:nvPicPr>
          <p:cNvPr id="3" name="Picture 2" descr="2014-06-01 11.1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3144349" cy="471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1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2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Visualizaci</a:t>
            </a:r>
            <a:r>
              <a:rPr lang="es-MX" dirty="0" smtClean="0"/>
              <a:t>ón de locales en el mapa de Corabastos</a:t>
            </a:r>
            <a:endParaRPr lang="es-CO" dirty="0"/>
          </a:p>
        </p:txBody>
      </p:sp>
      <p:pic>
        <p:nvPicPr>
          <p:cNvPr id="3" name="Picture 2" descr="2014-06-01 11.1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20788"/>
            <a:ext cx="3384376" cy="50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28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productos, por local o todos</a:t>
            </a:r>
            <a:endParaRPr lang="es-CO" dirty="0"/>
          </a:p>
        </p:txBody>
      </p:sp>
      <p:pic>
        <p:nvPicPr>
          <p:cNvPr id="3" name="Picture 2" descr="2014-06-01 11.2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46" y="1772816"/>
            <a:ext cx="2976330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Lista de compras personalizada y manejo de presupuesto</a:t>
            </a:r>
            <a:endParaRPr lang="es-CO" dirty="0"/>
          </a:p>
        </p:txBody>
      </p:sp>
      <p:pic>
        <p:nvPicPr>
          <p:cNvPr id="3" name="Picture 2" descr="2014-06-01 11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3006080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157</Words>
  <Application>Microsoft Macintosh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Corabastos a un click</vt:lpstr>
      <vt:lpstr>¿Qué encontramos?</vt:lpstr>
      <vt:lpstr>¿Cuál es nuestra idea?</vt:lpstr>
      <vt:lpstr>Ahora si la aplicación</vt:lpstr>
      <vt:lpstr>Consulta de ficha técnica de frutas y productos</vt:lpstr>
      <vt:lpstr>Consulta de locales y calificación</vt:lpstr>
      <vt:lpstr>Visualización de locales en el mapa de Corabastos</vt:lpstr>
      <vt:lpstr>Consulta de productos, por local o todos</vt:lpstr>
      <vt:lpstr>Lista de compras personalizada y manejo de presupuesto</vt:lpstr>
      <vt:lpstr>Gestión y registro de clientes</vt:lpstr>
      <vt:lpstr>Noticias de interés</vt:lpstr>
      <vt:lpstr>Preguntas frecuentes</vt:lpstr>
      <vt:lpstr>MUCHAS GRACIAS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18</cp:revision>
  <dcterms:created xsi:type="dcterms:W3CDTF">2014-05-27T19:26:45Z</dcterms:created>
  <dcterms:modified xsi:type="dcterms:W3CDTF">2014-06-01T16:30:18Z</dcterms:modified>
</cp:coreProperties>
</file>