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888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Falta información para decidir el lugar de compra de los </a:t>
            </a:r>
            <a:r>
              <a:rPr lang="es-MX" sz="2400" b="1" dirty="0" smtClean="0"/>
              <a:t>insumos.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D</a:t>
            </a:r>
            <a:r>
              <a:rPr lang="es-MX" sz="2400" b="1" dirty="0" smtClean="0"/>
              <a:t>esconocimiento </a:t>
            </a:r>
            <a:r>
              <a:rPr lang="es-MX" sz="2400" b="1" dirty="0" smtClean="0"/>
              <a:t>de las tarifas dadas por el ministerio y promediadas por los usuarios a nivel </a:t>
            </a:r>
            <a:r>
              <a:rPr lang="es-MX" sz="2400" b="1" dirty="0" smtClean="0"/>
              <a:t>nacional.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P</a:t>
            </a:r>
            <a:r>
              <a:rPr lang="es-MX" sz="2400" b="1" dirty="0" smtClean="0"/>
              <a:t>oca </a:t>
            </a:r>
            <a:r>
              <a:rPr lang="es-MX" sz="2400" b="1" dirty="0" smtClean="0"/>
              <a:t>relación cliente </a:t>
            </a:r>
            <a:r>
              <a:rPr lang="en-US" sz="2400" b="1" dirty="0" smtClean="0"/>
              <a:t>–</a:t>
            </a:r>
            <a:r>
              <a:rPr lang="es-MX" sz="2400" b="1" dirty="0" smtClean="0"/>
              <a:t> vendedor</a:t>
            </a:r>
            <a:r>
              <a:rPr lang="es-MX" sz="2400" b="1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D</a:t>
            </a:r>
            <a:r>
              <a:rPr lang="es-MX" sz="2400" b="1" dirty="0" smtClean="0"/>
              <a:t>esconocimiento de las noticias del sector agropecuario.</a:t>
            </a:r>
            <a:endParaRPr lang="es-CO" sz="2400" b="1" dirty="0"/>
          </a:p>
        </p:txBody>
      </p:sp>
      <p:pic>
        <p:nvPicPr>
          <p:cNvPr id="4" name="Picture 3" descr="plaguicid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3" y="2564904"/>
            <a:ext cx="418955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4104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Información de primera </a:t>
            </a:r>
            <a:r>
              <a:rPr lang="es-MX" sz="2400" b="1" dirty="0" smtClean="0"/>
              <a:t>mano.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Incentivar la participaci</a:t>
            </a:r>
            <a:r>
              <a:rPr lang="es-MX" sz="2400" b="1" dirty="0" smtClean="0"/>
              <a:t>ón ciudadana frente a las variaciones de precios.</a:t>
            </a: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R</a:t>
            </a:r>
            <a:r>
              <a:rPr lang="es-MX" sz="2400" b="1" dirty="0" smtClean="0"/>
              <a:t>eportes </a:t>
            </a:r>
            <a:r>
              <a:rPr lang="es-MX" sz="2400" b="1" dirty="0" smtClean="0"/>
              <a:t>hechos por usuarios para </a:t>
            </a:r>
            <a:r>
              <a:rPr lang="es-MX" sz="2400" b="1" dirty="0" smtClean="0"/>
              <a:t>usuarios.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U</a:t>
            </a:r>
            <a:r>
              <a:rPr lang="es-MX" sz="2400" b="1" dirty="0" smtClean="0"/>
              <a:t>bicación geográfica de los puntos de venta.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Red de vendedores a nivel nacional.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Consejos pr</a:t>
            </a:r>
            <a:r>
              <a:rPr lang="es-MX" sz="2400" b="1" dirty="0" smtClean="0"/>
              <a:t>ácticos y noticias de interés.</a:t>
            </a:r>
            <a:endParaRPr lang="es-CO" sz="2400" b="1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shot_2014-06-01-11-08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2816"/>
            <a:ext cx="2851517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  <p:pic>
        <p:nvPicPr>
          <p:cNvPr id="2" name="Picture 1" descr="Screenshot_2014-06-01-11-09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024336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153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PowerPoint Presentation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23</cp:revision>
  <dcterms:created xsi:type="dcterms:W3CDTF">2014-05-27T19:26:45Z</dcterms:created>
  <dcterms:modified xsi:type="dcterms:W3CDTF">2014-06-01T16:14:07Z</dcterms:modified>
</cp:coreProperties>
</file>