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Insumos agropecuarios - AgroInsumos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SuperSoft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317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s-MX" dirty="0" smtClean="0"/>
              <a:t>MUCHAS GRACIAS</a:t>
            </a:r>
            <a:endParaRPr lang="es-CO" dirty="0"/>
          </a:p>
        </p:txBody>
      </p:sp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388843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A</a:t>
            </a:r>
            <a:r>
              <a:rPr lang="es-MX" sz="2800" b="1" dirty="0" smtClean="0"/>
              <a:t>ltos precios.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/>
              <a:t>Desconocimiento de las tarifas.</a:t>
            </a:r>
          </a:p>
          <a:p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 smtClean="0"/>
              <a:t>Falta información.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/>
              <a:t>P</a:t>
            </a:r>
            <a:r>
              <a:rPr lang="es-MX" sz="2800" b="1" dirty="0" smtClean="0"/>
              <a:t>oca relación cliente </a:t>
            </a:r>
            <a:r>
              <a:rPr lang="en-US" sz="2800" b="1" dirty="0" smtClean="0"/>
              <a:t>–</a:t>
            </a:r>
            <a:r>
              <a:rPr lang="es-MX" sz="2800" b="1" dirty="0" smtClean="0"/>
              <a:t> vendedor</a:t>
            </a:r>
            <a:r>
              <a:rPr lang="es-MX" sz="2800" b="1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</p:txBody>
      </p:sp>
      <p:pic>
        <p:nvPicPr>
          <p:cNvPr id="4" name="Picture 3" descr="plaguicida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3" y="2564904"/>
            <a:ext cx="4189556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24965"/>
            <a:ext cx="4104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Información de primera mano</a:t>
            </a:r>
            <a:r>
              <a:rPr lang="es-MX" sz="2400" b="1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Participaci</a:t>
            </a:r>
            <a:r>
              <a:rPr lang="es-MX" sz="2400" b="1" dirty="0" smtClean="0"/>
              <a:t>ón ciudadana</a:t>
            </a:r>
            <a:r>
              <a:rPr lang="es-MX" sz="2400" b="1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GEOREFERENCIACI</a:t>
            </a:r>
            <a:r>
              <a:rPr lang="es-MX" sz="2400" b="1" dirty="0" smtClean="0"/>
              <a:t>ÓN.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REGISTRO DE VENDEDORES.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CONSEJOS PRÁCTICOS.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N</a:t>
            </a:r>
            <a:r>
              <a:rPr lang="es-MX" sz="2400" b="1" dirty="0" smtClean="0"/>
              <a:t>OTICIAS DE INTERÉS.</a:t>
            </a:r>
            <a:endParaRPr lang="es-CO" sz="2400" b="1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5" name="Picture 4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Consulta de precios a nivel nacional</a:t>
            </a:r>
            <a:endParaRPr lang="es-CO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5-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155979" cy="5259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Comparación de precios </a:t>
            </a:r>
            <a:r>
              <a:rPr lang="en-US" dirty="0" smtClean="0"/>
              <a:t>–</a:t>
            </a:r>
            <a:r>
              <a:rPr lang="es-MX" dirty="0" smtClean="0"/>
              <a:t> Reporte de variación</a:t>
            </a:r>
            <a:endParaRPr lang="es-CO" dirty="0"/>
          </a:p>
        </p:txBody>
      </p:sp>
      <p:pic>
        <p:nvPicPr>
          <p:cNvPr id="3" name="Picture 2" descr="Screenshot_2014-06-01-07-26-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2937926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shot_2014-06-01-11-08-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72816"/>
            <a:ext cx="2851517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Puntos de venta, ubicación geográfica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276872"/>
            <a:ext cx="457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Visualizar reportes realizados por otros usuarios.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3717032"/>
            <a:ext cx="35189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Calificar al vendedor.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628800"/>
            <a:ext cx="457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 smtClean="0"/>
              <a:t>Consultar puntos de venta.</a:t>
            </a:r>
            <a:endParaRPr lang="en-US" dirty="0"/>
          </a:p>
        </p:txBody>
      </p:sp>
      <p:pic>
        <p:nvPicPr>
          <p:cNvPr id="2" name="Picture 1" descr="Screenshot_2014-06-01-11-09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3024336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32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Consejos prácticos </a:t>
            </a:r>
            <a:r>
              <a:rPr lang="en-US" dirty="0" smtClean="0"/>
              <a:t>–</a:t>
            </a:r>
            <a:r>
              <a:rPr lang="es-MX" dirty="0" smtClean="0"/>
              <a:t> Noticias y eventos</a:t>
            </a:r>
            <a:endParaRPr lang="es-CO" dirty="0"/>
          </a:p>
        </p:txBody>
      </p:sp>
      <p:pic>
        <p:nvPicPr>
          <p:cNvPr id="3" name="Picture 2" descr="Screenshot_2014-06-01-07-27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3024336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7-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58" y="1412776"/>
            <a:ext cx="3079432" cy="513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Registrarme como vendedor</a:t>
            </a:r>
            <a:endParaRPr lang="es-CO" dirty="0"/>
          </a:p>
        </p:txBody>
      </p:sp>
      <p:pic>
        <p:nvPicPr>
          <p:cNvPr id="4" name="Picture 3" descr="Screenshot_2014-06-01-07-27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41376"/>
            <a:ext cx="3168352" cy="528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3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103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Insumos agropecuarios - AgroInsumos</vt:lpstr>
      <vt:lpstr>¿Qué encontramos?</vt:lpstr>
      <vt:lpstr>¿Cuál es nuestra idea?</vt:lpstr>
      <vt:lpstr>Ahora si la aplicación</vt:lpstr>
      <vt:lpstr>Consulta de precios a nivel nacional</vt:lpstr>
      <vt:lpstr>Comparación de precios – Reporte de variación</vt:lpstr>
      <vt:lpstr>PowerPoint Presentation</vt:lpstr>
      <vt:lpstr>Consejos prácticos – Noticias y eventos</vt:lpstr>
      <vt:lpstr>Registrarme como vendedor</vt:lpstr>
      <vt:lpstr>MUCHAS 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26</cp:revision>
  <dcterms:created xsi:type="dcterms:W3CDTF">2014-05-27T19:26:45Z</dcterms:created>
  <dcterms:modified xsi:type="dcterms:W3CDTF">2014-06-01T17:30:04Z</dcterms:modified>
</cp:coreProperties>
</file>