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pPr/>
              <a:t>01/06/2014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pPr/>
              <a:t>01/06/2014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pPr/>
              <a:t>01/06/2014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pPr/>
              <a:t>01/06/2014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pPr/>
              <a:t>01/06/2014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pPr/>
              <a:t>01/06/2014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pPr/>
              <a:t>01/06/2014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pPr/>
              <a:t>01/06/2014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pPr/>
              <a:t>01/06/2014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pPr/>
              <a:t>01/06/2014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pPr/>
              <a:t>01/06/2014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pPr/>
              <a:t>01/06/2014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Insumos agropecuarios - AgroInsumos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SuperSoft</a:t>
            </a:r>
            <a:endParaRPr lang="es-CO" dirty="0"/>
          </a:p>
        </p:txBody>
      </p:sp>
      <p:pic>
        <p:nvPicPr>
          <p:cNvPr id="1026" name="Picture 2" descr="C:\Users\sgarcia\AppData\Local\Microsoft\Windows\Temporary Internet Files\Content.Outlook\CSMR17O9\Logo Agroton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000" b="37000"/>
          <a:stretch/>
        </p:blipFill>
        <p:spPr bwMode="auto">
          <a:xfrm>
            <a:off x="5940152" y="43681"/>
            <a:ext cx="3203848" cy="8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nidad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88640"/>
            <a:ext cx="3175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455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s-MX" dirty="0" smtClean="0"/>
              <a:t>MUCHAS GRACIAS</a:t>
            </a:r>
            <a:endParaRPr lang="es-CO" dirty="0"/>
          </a:p>
        </p:txBody>
      </p:sp>
      <p:pic>
        <p:nvPicPr>
          <p:cNvPr id="4" name="Picture 3" descr="unidad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728" y="2924944"/>
            <a:ext cx="56256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33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3888432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A</a:t>
            </a:r>
            <a:r>
              <a:rPr lang="es-MX" sz="2800" b="1" dirty="0" smtClean="0"/>
              <a:t>ltos precios.</a:t>
            </a:r>
          </a:p>
          <a:p>
            <a:pPr marL="342900" indent="-342900">
              <a:buFont typeface="Arial"/>
              <a:buChar char="•"/>
            </a:pPr>
            <a:endParaRPr lang="es-MX" sz="2800" b="1" dirty="0" smtClean="0"/>
          </a:p>
          <a:p>
            <a:pPr marL="342900" indent="-342900">
              <a:buFont typeface="Arial"/>
              <a:buChar char="•"/>
            </a:pPr>
            <a:r>
              <a:rPr lang="es-MX" sz="2800" b="1" dirty="0"/>
              <a:t>Desconocimiento de las tarifas.</a:t>
            </a:r>
          </a:p>
          <a:p>
            <a:endParaRPr lang="es-MX" sz="2800" b="1" dirty="0" smtClean="0"/>
          </a:p>
          <a:p>
            <a:pPr marL="342900" indent="-342900">
              <a:buFont typeface="Arial"/>
              <a:buChar char="•"/>
            </a:pPr>
            <a:r>
              <a:rPr lang="es-MX" sz="2800" b="1" dirty="0" smtClean="0"/>
              <a:t>Falta información.</a:t>
            </a:r>
          </a:p>
          <a:p>
            <a:pPr marL="342900" indent="-342900">
              <a:buFont typeface="Arial"/>
              <a:buChar char="•"/>
            </a:pPr>
            <a:endParaRPr lang="es-MX" sz="2800" b="1" dirty="0" smtClean="0"/>
          </a:p>
          <a:p>
            <a:pPr marL="342900" indent="-342900">
              <a:buFont typeface="Arial"/>
              <a:buChar char="•"/>
            </a:pPr>
            <a:endParaRPr lang="es-MX" sz="2800" b="1" dirty="0" smtClean="0"/>
          </a:p>
          <a:p>
            <a:pPr marL="342900" indent="-342900">
              <a:buFont typeface="Arial"/>
              <a:buChar char="•"/>
            </a:pPr>
            <a:r>
              <a:rPr lang="es-MX" sz="2800" b="1" dirty="0"/>
              <a:t>P</a:t>
            </a:r>
            <a:r>
              <a:rPr lang="es-MX" sz="2800" b="1" dirty="0" smtClean="0"/>
              <a:t>oca relación cliente </a:t>
            </a:r>
            <a:r>
              <a:rPr lang="en-US" sz="2800" b="1" dirty="0" smtClean="0"/>
              <a:t>–</a:t>
            </a:r>
            <a:r>
              <a:rPr lang="es-MX" sz="2800" b="1" dirty="0" smtClean="0"/>
              <a:t> vendedor.</a:t>
            </a:r>
          </a:p>
          <a:p>
            <a:pPr marL="342900" indent="-342900">
              <a:buFont typeface="Arial"/>
              <a:buChar char="•"/>
            </a:pPr>
            <a:endParaRPr lang="es-MX" sz="2800" b="1" dirty="0" smtClean="0"/>
          </a:p>
        </p:txBody>
      </p:sp>
      <p:pic>
        <p:nvPicPr>
          <p:cNvPr id="4" name="Picture 3" descr="plaguicida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2833" y="2564904"/>
            <a:ext cx="4189556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1109057"/>
            <a:ext cx="41044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Información de primera mano.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Participación ciudadana (Redes sociales).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/>
            <a:r>
              <a:rPr lang="es-MX" sz="2400" b="1" u="sng" dirty="0" smtClean="0"/>
              <a:t>Adicional: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GEOREFERENCIACIÓN.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REGISTRO DE VENDEDORES.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CONSEJOS PRÁCTICOS.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NOTICIAS DE INTERÉS.</a:t>
            </a:r>
            <a:endParaRPr lang="es-CO" sz="2400" b="1" dirty="0"/>
          </a:p>
        </p:txBody>
      </p:sp>
      <p:pic>
        <p:nvPicPr>
          <p:cNvPr id="5" name="Picture 4" descr="Screenshot_2014-06-01-07-23-3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1268760"/>
            <a:ext cx="3180725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5" name="Picture 4" descr="unidad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728" y="2492896"/>
            <a:ext cx="56256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Consulta de precios a nivel nacional</a:t>
            </a:r>
            <a:endParaRPr lang="es-CO" dirty="0"/>
          </a:p>
        </p:txBody>
      </p:sp>
      <p:pic>
        <p:nvPicPr>
          <p:cNvPr id="5" name="Picture 4" descr="Screenshot_2014-06-01-07-23-3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340768"/>
            <a:ext cx="3180725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shot_2014-06-01-07-25-4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1340768"/>
            <a:ext cx="3155979" cy="5259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Comparación de precios </a:t>
            </a:r>
            <a:r>
              <a:rPr lang="en-US" dirty="0" smtClean="0"/>
              <a:t>–</a:t>
            </a:r>
            <a:r>
              <a:rPr lang="es-MX" dirty="0" smtClean="0"/>
              <a:t> Reporte de variación</a:t>
            </a:r>
            <a:endParaRPr lang="es-CO" dirty="0"/>
          </a:p>
        </p:txBody>
      </p:sp>
      <p:pic>
        <p:nvPicPr>
          <p:cNvPr id="3" name="Picture 2" descr="Screenshot_2014-06-01-07-26-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700808"/>
            <a:ext cx="2937926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Screenshot_2014-06-01-11-08-4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1772816"/>
            <a:ext cx="2851517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5949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Puntos de venta, ubicación geográfica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2276872"/>
            <a:ext cx="457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/>
              <a:t>Visualizar reportes realizados por otros usuarios.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3717032"/>
            <a:ext cx="35189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/>
              <a:t>Calificar al vendedor.</a:t>
            </a:r>
            <a:endParaRPr lang="en-US" sz="28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1628800"/>
            <a:ext cx="457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 smtClean="0"/>
              <a:t>Consultar puntos de venta.</a:t>
            </a:r>
            <a:endParaRPr lang="en-US" dirty="0"/>
          </a:p>
        </p:txBody>
      </p:sp>
      <p:pic>
        <p:nvPicPr>
          <p:cNvPr id="2" name="Picture 1" descr="Screenshot_2014-06-01-11-09-1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556792"/>
            <a:ext cx="3024336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2132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Consejos prácticos </a:t>
            </a:r>
            <a:r>
              <a:rPr lang="en-US" dirty="0" smtClean="0"/>
              <a:t>–</a:t>
            </a:r>
            <a:r>
              <a:rPr lang="es-MX" dirty="0" smtClean="0"/>
              <a:t> Noticias y eventos</a:t>
            </a:r>
            <a:endParaRPr lang="es-CO" dirty="0"/>
          </a:p>
        </p:txBody>
      </p:sp>
      <p:pic>
        <p:nvPicPr>
          <p:cNvPr id="3" name="Picture 2" descr="Screenshot_2014-06-01-07-27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412776"/>
            <a:ext cx="3024336" cy="504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shot_2014-06-01-07-27-3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90458" y="1412776"/>
            <a:ext cx="3079432" cy="513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5949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smtClean="0"/>
              <a:t>Registrarme como vendedor</a:t>
            </a:r>
            <a:endParaRPr lang="es-CO" dirty="0"/>
          </a:p>
        </p:txBody>
      </p:sp>
      <p:pic>
        <p:nvPicPr>
          <p:cNvPr id="4" name="Picture 3" descr="Screenshot_2014-06-01-07-27-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1241376"/>
            <a:ext cx="3168352" cy="5280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6083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109</Words>
  <Application>Microsoft Office PowerPoint</Application>
  <PresentationFormat>Presentación en pantalla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Insumos agropecuarios - AgroInsumos</vt:lpstr>
      <vt:lpstr>¿Qué encontramos?</vt:lpstr>
      <vt:lpstr>¿Cuál es nuestra idea?</vt:lpstr>
      <vt:lpstr>Ahora si la aplicación</vt:lpstr>
      <vt:lpstr>Consulta de precios a nivel nacional</vt:lpstr>
      <vt:lpstr>Comparación de precios – Reporte de variación</vt:lpstr>
      <vt:lpstr>Diapositiva 7</vt:lpstr>
      <vt:lpstr>Consejos prácticos – Noticias y eventos</vt:lpstr>
      <vt:lpstr>Registrarme como vendedor</vt:lpstr>
      <vt:lpstr>MUCHAS GRACIAS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johne</cp:lastModifiedBy>
  <cp:revision>28</cp:revision>
  <dcterms:created xsi:type="dcterms:W3CDTF">2014-05-27T19:26:45Z</dcterms:created>
  <dcterms:modified xsi:type="dcterms:W3CDTF">2014-06-01T18:43:17Z</dcterms:modified>
</cp:coreProperties>
</file>