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57" r:id="rId12"/>
    <p:sldId id="269" r:id="rId13"/>
    <p:sldId id="27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6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0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148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11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842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10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35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4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4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1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3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6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2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7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73434" y="1431758"/>
            <a:ext cx="8915399" cy="2262781"/>
          </a:xfrm>
        </p:spPr>
        <p:txBody>
          <a:bodyPr/>
          <a:lstStyle/>
          <a:p>
            <a:r>
              <a:rPr lang="es-CO" dirty="0" smtClean="0"/>
              <a:t>OFERTA INSTITUCIONAL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3434" y="4777379"/>
            <a:ext cx="8915399" cy="1126283"/>
          </a:xfrm>
        </p:spPr>
        <p:txBody>
          <a:bodyPr>
            <a:normAutofit/>
          </a:bodyPr>
          <a:lstStyle/>
          <a:p>
            <a:r>
              <a:rPr lang="es-CO" sz="2400" dirty="0" smtClean="0"/>
              <a:t>Unidad para la atención y reparación integral de victimas.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485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 txBox="1">
            <a:spLocks/>
          </p:cNvSpPr>
          <p:nvPr/>
        </p:nvSpPr>
        <p:spPr>
          <a:xfrm>
            <a:off x="1797942" y="1143743"/>
            <a:ext cx="5300690" cy="1852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endParaRPr lang="es-CO" sz="3600" dirty="0" smtClean="0"/>
          </a:p>
          <a:p>
            <a:r>
              <a:rPr lang="es-CO" sz="3600" dirty="0" smtClean="0"/>
              <a:t>Registrar programas</a:t>
            </a:r>
          </a:p>
          <a:p>
            <a:endParaRPr lang="es-CO" sz="3600" dirty="0" smtClean="0"/>
          </a:p>
          <a:p>
            <a:endParaRPr lang="es-CO" sz="3600" dirty="0" smtClean="0"/>
          </a:p>
          <a:p>
            <a:pPr>
              <a:buFont typeface="Wingdings 3" charset="2"/>
              <a:buNone/>
            </a:pPr>
            <a:endParaRPr lang="es-CO" sz="3600" dirty="0" smtClean="0"/>
          </a:p>
          <a:p>
            <a:endParaRPr lang="es-CO" sz="3600" dirty="0" smtClean="0"/>
          </a:p>
          <a:p>
            <a:endParaRPr lang="es-CO" sz="3600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948855" y="149987"/>
            <a:ext cx="7467600" cy="631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smtClean="0"/>
              <a:t>Plataforma web - Entidades</a:t>
            </a:r>
            <a:endParaRPr lang="es-CO" dirty="0"/>
          </a:p>
        </p:txBody>
      </p:sp>
      <p:pic>
        <p:nvPicPr>
          <p:cNvPr id="10" name="Picture 3" descr="C:\Users\Alexandra\Documents\GitHub\Reparación-ScreenShots\web-registrar-program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0211" y="180896"/>
            <a:ext cx="4042610" cy="6519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4" descr="C:\Users\Alexandra\Documents\GitHub\Reparación-ScreenShots\web-mis-programa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041" y="2815390"/>
            <a:ext cx="6351591" cy="3326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53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617468" y="166915"/>
            <a:ext cx="7467600" cy="631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smtClean="0"/>
              <a:t>Plataforma web – Unidad de Atención</a:t>
            </a:r>
            <a:endParaRPr lang="es-CO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923206" y="624322"/>
            <a:ext cx="6243763" cy="1492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endParaRPr lang="es-CO" sz="3200" dirty="0" smtClean="0"/>
          </a:p>
          <a:p>
            <a:r>
              <a:rPr lang="es-CO" sz="3200" dirty="0" smtClean="0"/>
              <a:t>Administración de entidades</a:t>
            </a:r>
          </a:p>
          <a:p>
            <a:endParaRPr lang="es-CO" sz="3200" dirty="0" smtClean="0"/>
          </a:p>
          <a:p>
            <a:endParaRPr lang="es-CO" sz="3200" dirty="0" smtClean="0"/>
          </a:p>
          <a:p>
            <a:endParaRPr lang="es-CO" sz="3200" dirty="0" smtClean="0"/>
          </a:p>
          <a:p>
            <a:pPr>
              <a:buFont typeface="Wingdings 3" charset="2"/>
              <a:buNone/>
            </a:pPr>
            <a:endParaRPr lang="es-CO" sz="3200" dirty="0" smtClean="0"/>
          </a:p>
          <a:p>
            <a:endParaRPr lang="es-CO" sz="3200" dirty="0" smtClean="0"/>
          </a:p>
          <a:p>
            <a:endParaRPr lang="es-CO" sz="3200" dirty="0"/>
          </a:p>
        </p:txBody>
      </p:sp>
      <p:pic>
        <p:nvPicPr>
          <p:cNvPr id="9" name="Picture 4" descr="C:\Users\Alexandra\Documents\GitHub\Reparación-ScreenShots\web-regitro-entid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287" y="2382253"/>
            <a:ext cx="5621149" cy="4128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5" descr="C:\Users\Alexandra\Documents\GitHub\Reparación-ScreenShots\web-lista-entidad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8617" y="2382253"/>
            <a:ext cx="5572901" cy="2853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0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>
            <a:spLocks noGrp="1"/>
          </p:cNvSpPr>
          <p:nvPr>
            <p:ph sz="quarter" idx="1"/>
          </p:nvPr>
        </p:nvSpPr>
        <p:spPr>
          <a:xfrm>
            <a:off x="1299111" y="1060525"/>
            <a:ext cx="4518172" cy="2223041"/>
          </a:xfrm>
        </p:spPr>
        <p:txBody>
          <a:bodyPr>
            <a:normAutofit/>
          </a:bodyPr>
          <a:lstStyle/>
          <a:p>
            <a:pPr>
              <a:buNone/>
            </a:pPr>
            <a:endParaRPr lang="es-CO" sz="2800" dirty="0" smtClean="0"/>
          </a:p>
          <a:p>
            <a:r>
              <a:rPr lang="es-CO" sz="2800" dirty="0" smtClean="0"/>
              <a:t>Aprobación de programas</a:t>
            </a:r>
          </a:p>
          <a:p>
            <a:endParaRPr lang="es-CO" sz="2800" dirty="0" smtClean="0"/>
          </a:p>
          <a:p>
            <a:endParaRPr lang="es-CO" sz="2800" dirty="0" smtClean="0"/>
          </a:p>
          <a:p>
            <a:pPr>
              <a:buNone/>
            </a:pPr>
            <a:endParaRPr lang="es-CO" sz="2800" dirty="0" smtClean="0"/>
          </a:p>
          <a:p>
            <a:endParaRPr lang="es-CO" sz="2800" dirty="0" smtClean="0"/>
          </a:p>
          <a:p>
            <a:endParaRPr lang="es-CO" sz="2800" dirty="0"/>
          </a:p>
        </p:txBody>
      </p:sp>
      <p:pic>
        <p:nvPicPr>
          <p:cNvPr id="12" name="Picture 3" descr="C:\Users\Alexandra\Documents\GitHub\Reparación-ScreenShots\web-programas-aprobad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569" y="3599488"/>
            <a:ext cx="4753104" cy="2958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4" descr="C:\Users\Alexandra\Documents\GitHub\Reparación-ScreenShots\web-aprobar-program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8926" y="798759"/>
            <a:ext cx="6255926" cy="4505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1 Título"/>
          <p:cNvSpPr txBox="1">
            <a:spLocks/>
          </p:cNvSpPr>
          <p:nvPr/>
        </p:nvSpPr>
        <p:spPr>
          <a:xfrm>
            <a:off x="1617468" y="166915"/>
            <a:ext cx="7467600" cy="631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smtClean="0"/>
              <a:t>Plataforma web – Unidad de Atención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169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 Título"/>
          <p:cNvSpPr txBox="1">
            <a:spLocks/>
          </p:cNvSpPr>
          <p:nvPr/>
        </p:nvSpPr>
        <p:spPr>
          <a:xfrm>
            <a:off x="3446268" y="190979"/>
            <a:ext cx="5914300" cy="631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smtClean="0"/>
              <a:t>INFORMES ESTADÍSTICOS 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846" y="909226"/>
            <a:ext cx="7669143" cy="5713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35370" y="130814"/>
            <a:ext cx="3492981" cy="723427"/>
          </a:xfrm>
        </p:spPr>
        <p:txBody>
          <a:bodyPr/>
          <a:lstStyle/>
          <a:p>
            <a:r>
              <a:rPr lang="es-CO" dirty="0" smtClean="0"/>
              <a:t>PROYECCIÓN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6051" y="1861163"/>
            <a:ext cx="5186069" cy="3826807"/>
          </a:xfrm>
        </p:spPr>
        <p:txBody>
          <a:bodyPr>
            <a:noAutofit/>
          </a:bodyPr>
          <a:lstStyle/>
          <a:p>
            <a:r>
              <a:rPr lang="es-CO" sz="3200" dirty="0" smtClean="0"/>
              <a:t>Sistema de información integral.</a:t>
            </a:r>
          </a:p>
          <a:p>
            <a:endParaRPr lang="es-CO" sz="3200" dirty="0"/>
          </a:p>
          <a:p>
            <a:r>
              <a:rPr lang="es-CO" sz="3200" dirty="0" smtClean="0"/>
              <a:t>Sitio </a:t>
            </a:r>
            <a:r>
              <a:rPr lang="es-CO" sz="3200" smtClean="0"/>
              <a:t>web público </a:t>
            </a:r>
            <a:r>
              <a:rPr lang="es-CO" sz="3200" dirty="0" smtClean="0"/>
              <a:t>SIN SMARTPHONE.</a:t>
            </a:r>
            <a:endParaRPr lang="es-CO" sz="3200" dirty="0"/>
          </a:p>
        </p:txBody>
      </p:sp>
      <p:pic>
        <p:nvPicPr>
          <p:cNvPr id="1026" name="Picture 2" descr="http://www.exitoip.com/sitioweb/images/smsadult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974" y="1861163"/>
            <a:ext cx="28575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9055" y="546811"/>
            <a:ext cx="8911687" cy="723427"/>
          </a:xfrm>
        </p:spPr>
        <p:txBody>
          <a:bodyPr/>
          <a:lstStyle/>
          <a:p>
            <a:r>
              <a:rPr lang="es-CO" dirty="0" smtClean="0"/>
              <a:t>SERVICIOS MÓVILES - APP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86330" y="2245457"/>
            <a:ext cx="5029200" cy="5017168"/>
          </a:xfrm>
        </p:spPr>
        <p:txBody>
          <a:bodyPr>
            <a:normAutofit/>
          </a:bodyPr>
          <a:lstStyle/>
          <a:p>
            <a:r>
              <a:rPr lang="es-CO" sz="3200" dirty="0" smtClean="0"/>
              <a:t>Opciones para atención integral</a:t>
            </a:r>
            <a:endParaRPr lang="es-C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019" y="546811"/>
            <a:ext cx="3664083" cy="6106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7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60778" y="94226"/>
            <a:ext cx="5545435" cy="723427"/>
          </a:xfrm>
        </p:spPr>
        <p:txBody>
          <a:bodyPr>
            <a:normAutofit/>
          </a:bodyPr>
          <a:lstStyle/>
          <a:p>
            <a:r>
              <a:rPr lang="es-CO" sz="4000" dirty="0" smtClean="0"/>
              <a:t>Consultar Programas</a:t>
            </a:r>
            <a:endParaRPr lang="es-CO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41" y="1030596"/>
            <a:ext cx="3370246" cy="5617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772" y="1030596"/>
            <a:ext cx="3370246" cy="5617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9055" y="106752"/>
            <a:ext cx="8911687" cy="723427"/>
          </a:xfrm>
        </p:spPr>
        <p:txBody>
          <a:bodyPr/>
          <a:lstStyle/>
          <a:p>
            <a:r>
              <a:rPr lang="es-CO" dirty="0" smtClean="0"/>
              <a:t>Consultar Programas – Redes sociales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8007" y="1672390"/>
            <a:ext cx="4202774" cy="2057398"/>
          </a:xfrm>
        </p:spPr>
        <p:txBody>
          <a:bodyPr>
            <a:noAutofit/>
          </a:bodyPr>
          <a:lstStyle/>
          <a:p>
            <a:r>
              <a:rPr lang="es-CO" sz="2800" dirty="0" smtClean="0"/>
              <a:t>La aplicación permite compartir en Facebook y </a:t>
            </a:r>
            <a:r>
              <a:rPr lang="es-CO" sz="2800" dirty="0" err="1" smtClean="0"/>
              <a:t>Twitter</a:t>
            </a:r>
            <a:r>
              <a:rPr lang="es-CO" sz="2800" dirty="0" smtClean="0"/>
              <a:t>.</a:t>
            </a:r>
            <a:endParaRPr lang="es-CO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842" y="830179"/>
            <a:ext cx="3517232" cy="5862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52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7696" y="106752"/>
            <a:ext cx="5213167" cy="723427"/>
          </a:xfrm>
        </p:spPr>
        <p:txBody>
          <a:bodyPr/>
          <a:lstStyle/>
          <a:p>
            <a:r>
              <a:rPr lang="es-CO" dirty="0" smtClean="0"/>
              <a:t>Listado de entidades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67" y="923087"/>
            <a:ext cx="3425792" cy="5709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711" y="923087"/>
            <a:ext cx="3425793" cy="5709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05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9708" y="130816"/>
            <a:ext cx="7017903" cy="723427"/>
          </a:xfrm>
        </p:spPr>
        <p:txBody>
          <a:bodyPr/>
          <a:lstStyle/>
          <a:p>
            <a:r>
              <a:rPr lang="es-CO" dirty="0" smtClean="0"/>
              <a:t>¿Soy víctima? – ABC de la ley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55" y="1045980"/>
            <a:ext cx="3324208" cy="5540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288" y="1045980"/>
            <a:ext cx="3320049" cy="5533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72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27087" y="0"/>
            <a:ext cx="4849310" cy="723427"/>
          </a:xfrm>
        </p:spPr>
        <p:txBody>
          <a:bodyPr/>
          <a:lstStyle/>
          <a:p>
            <a:r>
              <a:rPr lang="es-CO" dirty="0" smtClean="0"/>
              <a:t>Puntos de atención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54" y="758942"/>
            <a:ext cx="3585349" cy="597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720" y="723427"/>
            <a:ext cx="3606658" cy="6011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64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3444" y="106752"/>
            <a:ext cx="4322829" cy="723427"/>
          </a:xfrm>
        </p:spPr>
        <p:txBody>
          <a:bodyPr/>
          <a:lstStyle/>
          <a:p>
            <a:r>
              <a:rPr lang="es-CO" dirty="0" smtClean="0"/>
              <a:t>Noticias y Eventos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55" y="830179"/>
            <a:ext cx="3465095" cy="5775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736" y="830179"/>
            <a:ext cx="3457075" cy="5761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1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9055" y="106752"/>
            <a:ext cx="8911687" cy="723427"/>
          </a:xfrm>
        </p:spPr>
        <p:txBody>
          <a:bodyPr/>
          <a:lstStyle/>
          <a:p>
            <a:r>
              <a:rPr lang="es-CO" dirty="0" smtClean="0"/>
              <a:t>Acerca de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7878" y="2012959"/>
            <a:ext cx="4755240" cy="1080970"/>
          </a:xfrm>
        </p:spPr>
        <p:txBody>
          <a:bodyPr>
            <a:noAutofit/>
          </a:bodyPr>
          <a:lstStyle/>
          <a:p>
            <a:r>
              <a:rPr lang="es-CO" sz="3200" dirty="0" smtClean="0"/>
              <a:t>Información general</a:t>
            </a:r>
            <a:endParaRPr lang="es-CO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49" y="468465"/>
            <a:ext cx="3616693" cy="6027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r="1543"/>
          <a:stretch/>
        </p:blipFill>
        <p:spPr>
          <a:xfrm>
            <a:off x="7012017" y="1368852"/>
            <a:ext cx="3623899" cy="512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211</TotalTime>
  <Words>96</Words>
  <Application>Microsoft Office PowerPoint</Application>
  <PresentationFormat>Panorámica</PresentationFormat>
  <Paragraphs>37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Espiral</vt:lpstr>
      <vt:lpstr>OFERTA INSTITUCIONAL</vt:lpstr>
      <vt:lpstr>SERVICIOS MÓVILES - APP</vt:lpstr>
      <vt:lpstr>Consultar Programas</vt:lpstr>
      <vt:lpstr>Consultar Programas – Redes sociales</vt:lpstr>
      <vt:lpstr>Listado de entidades</vt:lpstr>
      <vt:lpstr>¿Soy víctima? – ABC de la ley</vt:lpstr>
      <vt:lpstr>Puntos de atención</vt:lpstr>
      <vt:lpstr>Noticias y Eventos</vt:lpstr>
      <vt:lpstr>Acerca de</vt:lpstr>
      <vt:lpstr>Presentación de PowerPoint</vt:lpstr>
      <vt:lpstr>Presentación de PowerPoint</vt:lpstr>
      <vt:lpstr>Presentación de PowerPoint</vt:lpstr>
      <vt:lpstr>Presentación de PowerPoint</vt:lpstr>
      <vt:lpstr>PROYECCIÓN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Escobar</dc:creator>
  <cp:lastModifiedBy>Andres Escobar</cp:lastModifiedBy>
  <cp:revision>49</cp:revision>
  <dcterms:created xsi:type="dcterms:W3CDTF">2013-11-10T08:01:28Z</dcterms:created>
  <dcterms:modified xsi:type="dcterms:W3CDTF">2013-11-10T19:19:53Z</dcterms:modified>
</cp:coreProperties>
</file>